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60" r:id="rId3"/>
    <p:sldId id="322" r:id="rId4"/>
    <p:sldId id="323" r:id="rId5"/>
    <p:sldId id="324" r:id="rId6"/>
    <p:sldId id="266" r:id="rId7"/>
    <p:sldId id="280" r:id="rId8"/>
    <p:sldId id="281" r:id="rId9"/>
    <p:sldId id="312" r:id="rId10"/>
    <p:sldId id="259" r:id="rId11"/>
    <p:sldId id="261" r:id="rId12"/>
    <p:sldId id="262" r:id="rId13"/>
    <p:sldId id="263" r:id="rId14"/>
    <p:sldId id="267" r:id="rId15"/>
    <p:sldId id="268" r:id="rId16"/>
    <p:sldId id="269" r:id="rId17"/>
    <p:sldId id="271" r:id="rId18"/>
    <p:sldId id="272" r:id="rId19"/>
    <p:sldId id="275" r:id="rId20"/>
    <p:sldId id="276" r:id="rId21"/>
    <p:sldId id="330" r:id="rId22"/>
    <p:sldId id="282" r:id="rId23"/>
    <p:sldId id="313" r:id="rId24"/>
    <p:sldId id="277" r:id="rId25"/>
    <p:sldId id="28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278" r:id="rId35"/>
    <p:sldId id="279" r:id="rId36"/>
    <p:sldId id="307" r:id="rId37"/>
    <p:sldId id="308" r:id="rId38"/>
    <p:sldId id="326" r:id="rId39"/>
    <p:sldId id="309" r:id="rId40"/>
    <p:sldId id="310" r:id="rId41"/>
    <p:sldId id="284" r:id="rId42"/>
    <p:sldId id="285" r:id="rId43"/>
    <p:sldId id="286" r:id="rId44"/>
    <p:sldId id="287" r:id="rId45"/>
    <p:sldId id="288" r:id="rId46"/>
    <p:sldId id="289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11" r:id="rId61"/>
    <p:sldId id="30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393C1-BBC6-4155-A904-DE9EDA356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987C3-A11B-4B35-BE9C-763956E4C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25F2B-BC19-4E3D-A0D5-E87F9909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B94B-0227-4BE6-B545-5294DBA0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97DC2-C28E-4CFD-8C55-495AE06D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7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235B-D55C-4EC2-ADE4-15AE6A8B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3AA40-D1F8-4213-954B-629C26778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AE11F-9C56-4477-9585-02BA6BE5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0E2F1-F348-401A-B4F1-273A8D4C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8BE49-8C72-43B9-82D8-1E782AF3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8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53D31-0D09-44B2-8734-873CA639E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1A96F-1D42-467D-AB8D-975DD0DB5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0FF8-66EA-40EB-AB20-2CB05F33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8A1FC-2589-403D-B816-BB237EDB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4EE7A-47A9-4180-84F8-DC3333BB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612BC-5ED4-4E77-8F17-D2246505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10B1D-7083-46BC-9C72-02D9F163F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CBD65-9D7A-40E3-AB1D-A91D3995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ED8D2-9FF4-4DA7-8A6A-7C0D5A08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695D-CF18-421A-BA72-E86864C0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8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821E-4E55-4540-B796-984BAE9B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55266-3026-4F4C-8CF6-D8FF2D5E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613E4-1913-4D00-B71F-FD965849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E6430-1105-48F5-81A7-E1E6ED94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174DA-1E4D-4C5C-858E-B111D9F8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5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FE82F-C074-4EF2-B4F5-FAA42051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700CD-F8CA-4B0C-994B-0C7143313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5B3B-EA4D-499A-95D3-ADE359AFC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B60EC-61C9-42DA-B8C6-23DF7938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4C207-1CCD-49F2-B24F-F1BBFEE8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C152D-FB23-4C22-9FE7-6D10EB50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2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4B13-B151-4CAF-8DB1-69C00414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B8CF1-6BDE-4865-BAA6-BB628596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6B3D8-07B2-4D54-8E3D-99B3FDD75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AC958-56A0-484B-84BE-36B978599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F4DB3-3984-4B5C-9D39-DD2D839A6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08728-2601-42B2-BEFB-0A19F23D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F85A5-98D7-4005-A9AC-775AE3DB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D7FEE5-A312-4185-AF91-ADE7048D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3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7E1-E24A-490A-9316-C5723A3EB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1BF00F-34AD-4311-9559-8AF76839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3E888-802B-42EC-B08C-D803B71D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AA86E-D936-4635-ACC9-B2DF5205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6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EEF1CC-8071-442E-B950-5CACC699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A5950-B420-46BB-9C71-6278C25D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35AC2-A0AD-4082-81FF-14615963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5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47CE-BC1C-48B3-974F-33E3404A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25540-9877-4535-875B-AC503A860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1C926-6071-4BB5-9CA0-F671B37CA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F28B-BAB8-483E-9F0F-C72026177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32124-35D1-4B1B-B993-9AE0742F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B1A12-C052-4E62-9C9E-BF0DB40D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0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85B1-1FEB-4C13-A7AF-816C54C8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92C1A1-1FAC-4A1F-965C-294691ACB3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D2387-A867-4EAE-8BA5-514B358F8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9FB91-C017-44A9-86F6-0A537E71C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3DA64-E17F-4CFB-8A3B-252DFEDC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2BF14-10D5-46F1-9788-D12D9D2B2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8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D41B3-9738-4AAD-B929-0DF9BA37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470F2-BAA8-434A-A990-AC467F10D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9104C-B761-49D9-B833-2036ED596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6BA39-6967-44DB-893C-8BB6F1029A92}" type="datetimeFigureOut">
              <a:rPr lang="en-US" smtClean="0"/>
              <a:t>10/15/2017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B8D86-F08B-44F1-BF04-A5012E0A6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874FD-AB0A-44D3-BBEE-43EA90C13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0105E-DA30-4E42-BC57-198D42ED8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5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51B8-D6FF-4F55-98D7-A6F4C17A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Pesticides and food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61D7C-B4E7-41E5-A3EC-F9EA1B624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err="1"/>
              <a:t>Supervisor:Dr</a:t>
            </a:r>
            <a:r>
              <a:rPr lang="en-US" dirty="0"/>
              <a:t> </a:t>
            </a:r>
            <a:r>
              <a:rPr lang="en-US" dirty="0" err="1"/>
              <a:t>Rahimifard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by: </a:t>
            </a:r>
            <a:r>
              <a:rPr lang="en-US" dirty="0" err="1"/>
              <a:t>melika</a:t>
            </a:r>
            <a:r>
              <a:rPr lang="en-US" dirty="0"/>
              <a:t> </a:t>
            </a:r>
            <a:r>
              <a:rPr lang="en-US" dirty="0" err="1"/>
              <a:t>zandi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6140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43844 [Protected View] - PowerPoint">
            <a:extLst>
              <a:ext uri="{FF2B5EF4-FFF2-40B4-BE49-F238E27FC236}">
                <a16:creationId xmlns:a16="http://schemas.microsoft.com/office/drawing/2014/main" id="{02A96547-19F5-40C7-9950-C36F54803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6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59C2E887-EC78-4C32-9705-F3B61D763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6000"/>
            <a:ext cx="13346545" cy="77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36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A16C2630-7DB7-4808-A374-6F81F621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3964"/>
            <a:ext cx="13235709" cy="71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5D8F37A0-22FD-495F-8564-E2874B018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1191490"/>
            <a:ext cx="14538035" cy="78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4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B510C393-A940-418F-8D0F-05CCB3FD1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835" y="132504"/>
            <a:ext cx="14565744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56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B9BA6B9C-B9C5-4ACF-B5CA-28E87DE3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04"/>
            <a:ext cx="13577455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4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E53898A3-A493-4F1F-BD1A-0BB45BE2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04"/>
            <a:ext cx="13697527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89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42205690-799B-4E06-A8C7-8E61D7C0E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3660582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94FEFB2B-7081-42B1-AE30-089B87024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364"/>
            <a:ext cx="13503564" cy="68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7C564203-CF43-4B55-87A2-C5D50EF2E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04"/>
            <a:ext cx="13595927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1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6596-625C-4BDF-AD61-36F1C22F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43844 [Protected View] - PowerPoint">
            <a:extLst>
              <a:ext uri="{FF2B5EF4-FFF2-40B4-BE49-F238E27FC236}">
                <a16:creationId xmlns:a16="http://schemas.microsoft.com/office/drawing/2014/main" id="{C880CDDF-4BCF-4B91-A839-9D66D6A2F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2364"/>
            <a:ext cx="11397673" cy="6765635"/>
          </a:xfrm>
        </p:spPr>
      </p:pic>
    </p:spTree>
    <p:extLst>
      <p:ext uri="{BB962C8B-B14F-4D97-AF65-F5344CB8AC3E}">
        <p14:creationId xmlns:p14="http://schemas.microsoft.com/office/powerpoint/2010/main" val="3582688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629D071A-F826-4E15-A0F3-0DB4E8321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32"/>
            <a:ext cx="135128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1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C65FA-BBC6-4B74-B558-BF269D45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46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98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rochem-pest-1 (1) [Protected View] - PowerPoint">
            <a:extLst>
              <a:ext uri="{FF2B5EF4-FFF2-40B4-BE49-F238E27FC236}">
                <a16:creationId xmlns:a16="http://schemas.microsoft.com/office/drawing/2014/main" id="{6C18C0F2-0F83-451A-A04E-EC321F921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04"/>
            <a:ext cx="13549745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6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3582C7A2-5F14-444F-AA88-F8B25F30B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40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55219822-3D68-41A9-BC0B-6AAD7DD24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255773"/>
            <a:ext cx="13448146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99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rochem-pest-1 (1) [Protected View] - PowerPoint">
            <a:extLst>
              <a:ext uri="{FF2B5EF4-FFF2-40B4-BE49-F238E27FC236}">
                <a16:creationId xmlns:a16="http://schemas.microsoft.com/office/drawing/2014/main" id="{69823D98-C76F-44A6-B186-C083770B2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35128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48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1CFBDF62-30CB-42CB-B8D4-76387D6D3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99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0EA5FD97-5DF4-4CCC-A7AF-88B7053E9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81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23D8B9E9-B676-48BD-B7A4-3D9F946D1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2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05F07BC3-2EFD-41E1-97FC-5A46997AF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0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3C780-98F0-49AF-B4EC-0011EB75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v2_play_it_safe_pat_training_short [Protected View] - PowerPoint">
            <a:extLst>
              <a:ext uri="{FF2B5EF4-FFF2-40B4-BE49-F238E27FC236}">
                <a16:creationId xmlns:a16="http://schemas.microsoft.com/office/drawing/2014/main" id="{5230DCE2-4618-4D55-92D7-5D8F23460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73" y="365125"/>
            <a:ext cx="9860709" cy="5811838"/>
          </a:xfrm>
        </p:spPr>
      </p:pic>
    </p:spTree>
    <p:extLst>
      <p:ext uri="{BB962C8B-B14F-4D97-AF65-F5344CB8AC3E}">
        <p14:creationId xmlns:p14="http://schemas.microsoft.com/office/powerpoint/2010/main" val="231465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230381B3-EB2F-40DB-BDCC-F68AA6B6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99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479C6FBF-59B2-49EB-951F-60162C09D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16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30007EB3-71D5-4061-A447-5A1B12992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8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sticide Presentation [Protected View] - PowerPoint">
            <a:extLst>
              <a:ext uri="{FF2B5EF4-FFF2-40B4-BE49-F238E27FC236}">
                <a16:creationId xmlns:a16="http://schemas.microsoft.com/office/drawing/2014/main" id="{6D0FB45C-E789-4C88-A40B-6CF7ACC7C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15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9EDA0C8B-BF12-450A-9009-D56200CD8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86"/>
            <a:ext cx="13355782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89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71346C65-51EB-4643-9694-ADBAD02FE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" y="0"/>
            <a:ext cx="13235708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24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99D52-378A-4479-865F-15493906D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32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5E271-CC30-4DCE-91C4-ED60F7C63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75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2_play_it_safe_pat_training_short [Protected View] - PowerPoint">
            <a:extLst>
              <a:ext uri="{FF2B5EF4-FFF2-40B4-BE49-F238E27FC236}">
                <a16:creationId xmlns:a16="http://schemas.microsoft.com/office/drawing/2014/main" id="{ED1F6B04-F198-465B-8C79-759CE01E1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79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ADB8C-C6DC-4BD3-9D8D-BBBF14269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1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EC2A-607B-4EEE-8FC0-32D63693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v2_play_it_safe_pat_training_short [Protected View] - PowerPoint">
            <a:extLst>
              <a:ext uri="{FF2B5EF4-FFF2-40B4-BE49-F238E27FC236}">
                <a16:creationId xmlns:a16="http://schemas.microsoft.com/office/drawing/2014/main" id="{F5152F7C-4517-4430-B104-8303B44C7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73" y="0"/>
            <a:ext cx="10119327" cy="6176963"/>
          </a:xfrm>
        </p:spPr>
      </p:pic>
    </p:spTree>
    <p:extLst>
      <p:ext uri="{BB962C8B-B14F-4D97-AF65-F5344CB8AC3E}">
        <p14:creationId xmlns:p14="http://schemas.microsoft.com/office/powerpoint/2010/main" val="2897758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B4426-3BFA-4A5A-95E5-664836AD2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7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rochem-pest-1 (1) [Protected View] - PowerPoint">
            <a:extLst>
              <a:ext uri="{FF2B5EF4-FFF2-40B4-BE49-F238E27FC236}">
                <a16:creationId xmlns:a16="http://schemas.microsoft.com/office/drawing/2014/main" id="{1C6BF5E1-43AC-4125-BCC3-2CA29356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04"/>
            <a:ext cx="13697527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00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CF820-B605-430B-AB0C-E26F85A9A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11979564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83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5B904B-2D23-4AEC-A925-0F972D90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82"/>
            <a:ext cx="12034982" cy="602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6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6ECD1-71B8-4CDA-8832-E12AB4028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57018"/>
            <a:ext cx="11850253" cy="60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67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C8432-3CDD-4D0E-95BE-F690DCB81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4727"/>
            <a:ext cx="10769600" cy="59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5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17907-0D95-4BEF-BA71-01A29AA56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11000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5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10338-5400-48E3-9BC0-C221100CF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1" y="828675"/>
            <a:ext cx="10631053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65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6D35B-6560-4B6A-95D5-780C6B2FD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010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28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C3657-CFB2-4227-81CF-23754A7FF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828674"/>
            <a:ext cx="858404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14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82CC-4F87-4910-ABC3-69A5EC03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v2_play_it_safe_pat_training_short [Protected View] - PowerPoint">
            <a:extLst>
              <a:ext uri="{FF2B5EF4-FFF2-40B4-BE49-F238E27FC236}">
                <a16:creationId xmlns:a16="http://schemas.microsoft.com/office/drawing/2014/main" id="{18745E73-1559-4849-B178-C8782D5E5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73" y="323272"/>
            <a:ext cx="9565145" cy="5881399"/>
          </a:xfrm>
        </p:spPr>
      </p:pic>
    </p:spTree>
    <p:extLst>
      <p:ext uri="{BB962C8B-B14F-4D97-AF65-F5344CB8AC3E}">
        <p14:creationId xmlns:p14="http://schemas.microsoft.com/office/powerpoint/2010/main" val="1915932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41B28-41DB-47AE-BB30-94C90109E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8" y="828674"/>
            <a:ext cx="10806546" cy="562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249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00A78-8395-4D23-AA99-D205EA80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0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EA53E-EEDC-46E5-8E3B-8FBA972C4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274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3818D-F4AB-4259-B2A3-9696B4786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20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A02AE-DB21-4CA8-9602-16D5EAC5C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762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42602-5B95-42F2-A3E1-BB6D6AB2A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04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AF561-A7C6-4D28-AF65-FF8423EA0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68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DD232-537B-4E96-AED8-39B2F1D92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0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5A1B0-BAA8-458E-9554-463D28302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0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5E711-0D92-484B-B8C3-C795F8EF1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85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3844 [Protected View] - PowerPoint">
            <a:extLst>
              <a:ext uri="{FF2B5EF4-FFF2-40B4-BE49-F238E27FC236}">
                <a16:creationId xmlns:a16="http://schemas.microsoft.com/office/drawing/2014/main" id="{88248CA4-3846-4BEF-8FE2-1D9753C69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3522036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8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90981-09BB-4C68-94E2-9870612C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85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C05797-BF5D-455A-A379-367F370B6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88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rochem-pest-1 (1) [Protected View] - PowerPoint">
            <a:extLst>
              <a:ext uri="{FF2B5EF4-FFF2-40B4-BE49-F238E27FC236}">
                <a16:creationId xmlns:a16="http://schemas.microsoft.com/office/drawing/2014/main" id="{D70CA343-E69B-45F5-B00C-0A7F35BB6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3401964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2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rochem-pest-1 (1) [Protected View] - PowerPoint">
            <a:extLst>
              <a:ext uri="{FF2B5EF4-FFF2-40B4-BE49-F238E27FC236}">
                <a16:creationId xmlns:a16="http://schemas.microsoft.com/office/drawing/2014/main" id="{BFA8FADE-FA34-4F32-98DE-2B5806ECE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3605164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0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sticide Presentation [Protected View] - PowerPoint">
            <a:extLst>
              <a:ext uri="{FF2B5EF4-FFF2-40B4-BE49-F238E27FC236}">
                <a16:creationId xmlns:a16="http://schemas.microsoft.com/office/drawing/2014/main" id="{50A3BABF-E2D9-4382-ABC4-E3896D05E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04"/>
            <a:ext cx="12192000" cy="65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74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</Words>
  <Application>Microsoft Office PowerPoint</Application>
  <PresentationFormat>Widescreen</PresentationFormat>
  <Paragraphs>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Pesticides and food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81</cp:revision>
  <dcterms:created xsi:type="dcterms:W3CDTF">2017-10-14T22:36:13Z</dcterms:created>
  <dcterms:modified xsi:type="dcterms:W3CDTF">2017-10-15T20:07:57Z</dcterms:modified>
</cp:coreProperties>
</file>