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636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12547" y="1466722"/>
            <a:ext cx="4427855" cy="3491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453121" y="1071245"/>
            <a:ext cx="3759834" cy="3955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7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8066" y="12446"/>
            <a:ext cx="4843145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03551" y="1917191"/>
            <a:ext cx="8184896" cy="42144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9.png"/><Relationship Id="rId7" Type="http://schemas.openxmlformats.org/officeDocument/2006/relationships/image" Target="../media/image49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19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6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26" Type="http://schemas.openxmlformats.org/officeDocument/2006/relationships/image" Target="../media/image103.jpg"/><Relationship Id="rId3" Type="http://schemas.openxmlformats.org/officeDocument/2006/relationships/image" Target="../media/image80.png"/><Relationship Id="rId21" Type="http://schemas.openxmlformats.org/officeDocument/2006/relationships/image" Target="../media/image98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5" Type="http://schemas.openxmlformats.org/officeDocument/2006/relationships/image" Target="../media/image102.png"/><Relationship Id="rId33" Type="http://schemas.openxmlformats.org/officeDocument/2006/relationships/image" Target="../media/image110.png"/><Relationship Id="rId2" Type="http://schemas.openxmlformats.org/officeDocument/2006/relationships/image" Target="../media/image19.png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29" Type="http://schemas.openxmlformats.org/officeDocument/2006/relationships/image" Target="../media/image10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24" Type="http://schemas.openxmlformats.org/officeDocument/2006/relationships/image" Target="../media/image101.png"/><Relationship Id="rId32" Type="http://schemas.openxmlformats.org/officeDocument/2006/relationships/image" Target="../media/image109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23" Type="http://schemas.openxmlformats.org/officeDocument/2006/relationships/image" Target="../media/image100.png"/><Relationship Id="rId28" Type="http://schemas.openxmlformats.org/officeDocument/2006/relationships/image" Target="../media/image105.jpg"/><Relationship Id="rId10" Type="http://schemas.openxmlformats.org/officeDocument/2006/relationships/image" Target="../media/image87.png"/><Relationship Id="rId19" Type="http://schemas.openxmlformats.org/officeDocument/2006/relationships/image" Target="../media/image96.jpg"/><Relationship Id="rId31" Type="http://schemas.openxmlformats.org/officeDocument/2006/relationships/image" Target="../media/image108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Relationship Id="rId22" Type="http://schemas.openxmlformats.org/officeDocument/2006/relationships/image" Target="../media/image99.png"/><Relationship Id="rId27" Type="http://schemas.openxmlformats.org/officeDocument/2006/relationships/image" Target="../media/image104.png"/><Relationship Id="rId30" Type="http://schemas.openxmlformats.org/officeDocument/2006/relationships/image" Target="../media/image107.jpg"/><Relationship Id="rId8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26" Type="http://schemas.openxmlformats.org/officeDocument/2006/relationships/image" Target="../media/image110.png"/><Relationship Id="rId3" Type="http://schemas.openxmlformats.org/officeDocument/2006/relationships/image" Target="../media/image111.png"/><Relationship Id="rId21" Type="http://schemas.openxmlformats.org/officeDocument/2006/relationships/image" Target="../media/image129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5" Type="http://schemas.openxmlformats.org/officeDocument/2006/relationships/image" Target="../media/image109.png"/><Relationship Id="rId2" Type="http://schemas.openxmlformats.org/officeDocument/2006/relationships/image" Target="../media/image19.png"/><Relationship Id="rId16" Type="http://schemas.openxmlformats.org/officeDocument/2006/relationships/image" Target="../media/image124.png"/><Relationship Id="rId20" Type="http://schemas.openxmlformats.org/officeDocument/2006/relationships/image" Target="../media/image1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24" Type="http://schemas.openxmlformats.org/officeDocument/2006/relationships/image" Target="../media/image132.png"/><Relationship Id="rId5" Type="http://schemas.openxmlformats.org/officeDocument/2006/relationships/image" Target="../media/image113.png"/><Relationship Id="rId15" Type="http://schemas.openxmlformats.org/officeDocument/2006/relationships/image" Target="../media/image123.png"/><Relationship Id="rId23" Type="http://schemas.openxmlformats.org/officeDocument/2006/relationships/image" Target="../media/image131.jpg"/><Relationship Id="rId10" Type="http://schemas.openxmlformats.org/officeDocument/2006/relationships/image" Target="../media/image118.png"/><Relationship Id="rId19" Type="http://schemas.openxmlformats.org/officeDocument/2006/relationships/image" Target="../media/image127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Relationship Id="rId22" Type="http://schemas.openxmlformats.org/officeDocument/2006/relationships/image" Target="../media/image1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g"/><Relationship Id="rId13" Type="http://schemas.openxmlformats.org/officeDocument/2006/relationships/image" Target="../media/image143.jpg"/><Relationship Id="rId18" Type="http://schemas.openxmlformats.org/officeDocument/2006/relationships/image" Target="../media/image148.png"/><Relationship Id="rId26" Type="http://schemas.openxmlformats.org/officeDocument/2006/relationships/image" Target="../media/image156.jpg"/><Relationship Id="rId3" Type="http://schemas.openxmlformats.org/officeDocument/2006/relationships/image" Target="../media/image133.png"/><Relationship Id="rId21" Type="http://schemas.openxmlformats.org/officeDocument/2006/relationships/image" Target="../media/image151.png"/><Relationship Id="rId7" Type="http://schemas.openxmlformats.org/officeDocument/2006/relationships/image" Target="../media/image137.jpg"/><Relationship Id="rId12" Type="http://schemas.openxmlformats.org/officeDocument/2006/relationships/image" Target="../media/image142.jpg"/><Relationship Id="rId17" Type="http://schemas.openxmlformats.org/officeDocument/2006/relationships/image" Target="../media/image147.png"/><Relationship Id="rId25" Type="http://schemas.openxmlformats.org/officeDocument/2006/relationships/image" Target="../media/image155.jpg"/><Relationship Id="rId2" Type="http://schemas.openxmlformats.org/officeDocument/2006/relationships/image" Target="../media/image19.png"/><Relationship Id="rId16" Type="http://schemas.openxmlformats.org/officeDocument/2006/relationships/image" Target="../media/image146.png"/><Relationship Id="rId20" Type="http://schemas.openxmlformats.org/officeDocument/2006/relationships/image" Target="../media/image1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6.jpg"/><Relationship Id="rId11" Type="http://schemas.openxmlformats.org/officeDocument/2006/relationships/image" Target="../media/image141.jpg"/><Relationship Id="rId24" Type="http://schemas.openxmlformats.org/officeDocument/2006/relationships/image" Target="../media/image154.jpg"/><Relationship Id="rId5" Type="http://schemas.openxmlformats.org/officeDocument/2006/relationships/image" Target="../media/image135.jpg"/><Relationship Id="rId15" Type="http://schemas.openxmlformats.org/officeDocument/2006/relationships/image" Target="../media/image145.jpg"/><Relationship Id="rId23" Type="http://schemas.openxmlformats.org/officeDocument/2006/relationships/image" Target="../media/image153.jpg"/><Relationship Id="rId28" Type="http://schemas.openxmlformats.org/officeDocument/2006/relationships/image" Target="../media/image110.png"/><Relationship Id="rId10" Type="http://schemas.openxmlformats.org/officeDocument/2006/relationships/image" Target="../media/image140.jpg"/><Relationship Id="rId19" Type="http://schemas.openxmlformats.org/officeDocument/2006/relationships/image" Target="../media/image149.png"/><Relationship Id="rId4" Type="http://schemas.openxmlformats.org/officeDocument/2006/relationships/image" Target="../media/image134.png"/><Relationship Id="rId9" Type="http://schemas.openxmlformats.org/officeDocument/2006/relationships/image" Target="../media/image139.jpg"/><Relationship Id="rId14" Type="http://schemas.openxmlformats.org/officeDocument/2006/relationships/image" Target="../media/image144.jpg"/><Relationship Id="rId22" Type="http://schemas.openxmlformats.org/officeDocument/2006/relationships/image" Target="../media/image152.png"/><Relationship Id="rId27" Type="http://schemas.openxmlformats.org/officeDocument/2006/relationships/image" Target="../media/image10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png"/><Relationship Id="rId18" Type="http://schemas.openxmlformats.org/officeDocument/2006/relationships/image" Target="../media/image172.jpg"/><Relationship Id="rId3" Type="http://schemas.openxmlformats.org/officeDocument/2006/relationships/image" Target="../media/image157.png"/><Relationship Id="rId21" Type="http://schemas.openxmlformats.org/officeDocument/2006/relationships/image" Target="../media/image110.png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17" Type="http://schemas.openxmlformats.org/officeDocument/2006/relationships/image" Target="../media/image171.png"/><Relationship Id="rId2" Type="http://schemas.openxmlformats.org/officeDocument/2006/relationships/image" Target="../media/image19.png"/><Relationship Id="rId16" Type="http://schemas.openxmlformats.org/officeDocument/2006/relationships/image" Target="../media/image170.png"/><Relationship Id="rId20" Type="http://schemas.openxmlformats.org/officeDocument/2006/relationships/image" Target="../media/image17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5" Type="http://schemas.openxmlformats.org/officeDocument/2006/relationships/image" Target="../media/image169.png"/><Relationship Id="rId10" Type="http://schemas.openxmlformats.org/officeDocument/2006/relationships/image" Target="../media/image164.png"/><Relationship Id="rId19" Type="http://schemas.openxmlformats.org/officeDocument/2006/relationships/image" Target="../media/image173.jpg"/><Relationship Id="rId4" Type="http://schemas.openxmlformats.org/officeDocument/2006/relationships/image" Target="../media/image158.png"/><Relationship Id="rId9" Type="http://schemas.openxmlformats.org/officeDocument/2006/relationships/image" Target="../media/image163.png"/><Relationship Id="rId14" Type="http://schemas.openxmlformats.org/officeDocument/2006/relationships/image" Target="../media/image1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10" Type="http://schemas.openxmlformats.org/officeDocument/2006/relationships/image" Target="../media/image182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g"/><Relationship Id="rId3" Type="http://schemas.openxmlformats.org/officeDocument/2006/relationships/image" Target="../media/image133.png"/><Relationship Id="rId7" Type="http://schemas.openxmlformats.org/officeDocument/2006/relationships/image" Target="../media/image186.jpg"/><Relationship Id="rId12" Type="http://schemas.openxmlformats.org/officeDocument/2006/relationships/image" Target="../media/image1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g"/><Relationship Id="rId11" Type="http://schemas.openxmlformats.org/officeDocument/2006/relationships/image" Target="../media/image190.jpg"/><Relationship Id="rId5" Type="http://schemas.openxmlformats.org/officeDocument/2006/relationships/image" Target="../media/image184.pn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0.png"/><Relationship Id="rId5" Type="http://schemas.openxmlformats.org/officeDocument/2006/relationships/image" Target="../media/image199.jpg"/><Relationship Id="rId4" Type="http://schemas.openxmlformats.org/officeDocument/2006/relationships/image" Target="../media/image19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19.png"/><Relationship Id="rId7" Type="http://schemas.openxmlformats.org/officeDocument/2006/relationships/image" Target="../media/image205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10" Type="http://schemas.openxmlformats.org/officeDocument/2006/relationships/image" Target="../media/image208.png"/><Relationship Id="rId4" Type="http://schemas.openxmlformats.org/officeDocument/2006/relationships/image" Target="../media/image202.png"/><Relationship Id="rId9" Type="http://schemas.openxmlformats.org/officeDocument/2006/relationships/image" Target="../media/image20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19.png"/><Relationship Id="rId7" Type="http://schemas.openxmlformats.org/officeDocument/2006/relationships/image" Target="../media/image213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10" Type="http://schemas.openxmlformats.org/officeDocument/2006/relationships/image" Target="../media/image216.png"/><Relationship Id="rId4" Type="http://schemas.openxmlformats.org/officeDocument/2006/relationships/image" Target="../media/image210.png"/><Relationship Id="rId9" Type="http://schemas.openxmlformats.org/officeDocument/2006/relationships/image" Target="../media/image2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openxmlformats.org/officeDocument/2006/relationships/image" Target="../media/image227.png"/><Relationship Id="rId3" Type="http://schemas.openxmlformats.org/officeDocument/2006/relationships/image" Target="../media/image218.png"/><Relationship Id="rId7" Type="http://schemas.openxmlformats.org/officeDocument/2006/relationships/image" Target="../media/image221.png"/><Relationship Id="rId12" Type="http://schemas.openxmlformats.org/officeDocument/2006/relationships/image" Target="../media/image226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0.png"/><Relationship Id="rId11" Type="http://schemas.openxmlformats.org/officeDocument/2006/relationships/image" Target="../media/image225.png"/><Relationship Id="rId5" Type="http://schemas.openxmlformats.org/officeDocument/2006/relationships/image" Target="../media/image19.png"/><Relationship Id="rId10" Type="http://schemas.openxmlformats.org/officeDocument/2006/relationships/image" Target="../media/image224.png"/><Relationship Id="rId4" Type="http://schemas.openxmlformats.org/officeDocument/2006/relationships/image" Target="../media/image219.png"/><Relationship Id="rId9" Type="http://schemas.openxmlformats.org/officeDocument/2006/relationships/image" Target="../media/image223.png"/><Relationship Id="rId14" Type="http://schemas.openxmlformats.org/officeDocument/2006/relationships/image" Target="../media/image2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13" Type="http://schemas.openxmlformats.org/officeDocument/2006/relationships/image" Target="../media/image239.png"/><Relationship Id="rId3" Type="http://schemas.openxmlformats.org/officeDocument/2006/relationships/image" Target="../media/image19.png"/><Relationship Id="rId7" Type="http://schemas.openxmlformats.org/officeDocument/2006/relationships/image" Target="../media/image233.png"/><Relationship Id="rId12" Type="http://schemas.openxmlformats.org/officeDocument/2006/relationships/image" Target="../media/image238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2.png"/><Relationship Id="rId11" Type="http://schemas.openxmlformats.org/officeDocument/2006/relationships/image" Target="../media/image237.png"/><Relationship Id="rId5" Type="http://schemas.openxmlformats.org/officeDocument/2006/relationships/image" Target="../media/image231.png"/><Relationship Id="rId10" Type="http://schemas.openxmlformats.org/officeDocument/2006/relationships/image" Target="../media/image236.png"/><Relationship Id="rId4" Type="http://schemas.openxmlformats.org/officeDocument/2006/relationships/image" Target="../media/image230.png"/><Relationship Id="rId9" Type="http://schemas.openxmlformats.org/officeDocument/2006/relationships/image" Target="../media/image2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13" Type="http://schemas.openxmlformats.org/officeDocument/2006/relationships/image" Target="../media/image250.png"/><Relationship Id="rId3" Type="http://schemas.openxmlformats.org/officeDocument/2006/relationships/image" Target="../media/image19.png"/><Relationship Id="rId7" Type="http://schemas.openxmlformats.org/officeDocument/2006/relationships/image" Target="../media/image244.png"/><Relationship Id="rId12" Type="http://schemas.openxmlformats.org/officeDocument/2006/relationships/image" Target="../media/image249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3.png"/><Relationship Id="rId11" Type="http://schemas.openxmlformats.org/officeDocument/2006/relationships/image" Target="../media/image248.png"/><Relationship Id="rId5" Type="http://schemas.openxmlformats.org/officeDocument/2006/relationships/image" Target="../media/image242.png"/><Relationship Id="rId10" Type="http://schemas.openxmlformats.org/officeDocument/2006/relationships/image" Target="../media/image247.png"/><Relationship Id="rId4" Type="http://schemas.openxmlformats.org/officeDocument/2006/relationships/image" Target="../media/image241.png"/><Relationship Id="rId9" Type="http://schemas.openxmlformats.org/officeDocument/2006/relationships/image" Target="../media/image2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3" Type="http://schemas.openxmlformats.org/officeDocument/2006/relationships/image" Target="../media/image19.png"/><Relationship Id="rId7" Type="http://schemas.openxmlformats.org/officeDocument/2006/relationships/image" Target="../media/image255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4.png"/><Relationship Id="rId11" Type="http://schemas.openxmlformats.org/officeDocument/2006/relationships/image" Target="../media/image259.png"/><Relationship Id="rId5" Type="http://schemas.openxmlformats.org/officeDocument/2006/relationships/image" Target="../media/image253.png"/><Relationship Id="rId10" Type="http://schemas.openxmlformats.org/officeDocument/2006/relationships/image" Target="../media/image258.png"/><Relationship Id="rId4" Type="http://schemas.openxmlformats.org/officeDocument/2006/relationships/image" Target="../media/image252.png"/><Relationship Id="rId9" Type="http://schemas.openxmlformats.org/officeDocument/2006/relationships/image" Target="../media/image2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3" Type="http://schemas.openxmlformats.org/officeDocument/2006/relationships/image" Target="../media/image19.png"/><Relationship Id="rId7" Type="http://schemas.openxmlformats.org/officeDocument/2006/relationships/image" Target="../media/image264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3.png"/><Relationship Id="rId5" Type="http://schemas.openxmlformats.org/officeDocument/2006/relationships/image" Target="../media/image262.png"/><Relationship Id="rId4" Type="http://schemas.openxmlformats.org/officeDocument/2006/relationships/image" Target="../media/image261.png"/><Relationship Id="rId9" Type="http://schemas.openxmlformats.org/officeDocument/2006/relationships/image" Target="../media/image2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image" Target="../media/image19.png"/><Relationship Id="rId7" Type="http://schemas.openxmlformats.org/officeDocument/2006/relationships/image" Target="../media/image271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0.jpg"/><Relationship Id="rId5" Type="http://schemas.openxmlformats.org/officeDocument/2006/relationships/image" Target="../media/image269.png"/><Relationship Id="rId4" Type="http://schemas.openxmlformats.org/officeDocument/2006/relationships/image" Target="../media/image268.png"/><Relationship Id="rId9" Type="http://schemas.openxmlformats.org/officeDocument/2006/relationships/image" Target="../media/image2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3" Type="http://schemas.openxmlformats.org/officeDocument/2006/relationships/image" Target="../media/image19.png"/><Relationship Id="rId7" Type="http://schemas.openxmlformats.org/officeDocument/2006/relationships/image" Target="../media/image278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7.png"/><Relationship Id="rId5" Type="http://schemas.openxmlformats.org/officeDocument/2006/relationships/image" Target="../media/image276.png"/><Relationship Id="rId4" Type="http://schemas.openxmlformats.org/officeDocument/2006/relationships/image" Target="../media/image275.png"/><Relationship Id="rId9" Type="http://schemas.openxmlformats.org/officeDocument/2006/relationships/image" Target="../media/image28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85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4.png"/><Relationship Id="rId5" Type="http://schemas.openxmlformats.org/officeDocument/2006/relationships/image" Target="../media/image283.png"/><Relationship Id="rId4" Type="http://schemas.openxmlformats.org/officeDocument/2006/relationships/image" Target="../media/image28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image" Target="../media/image19.png"/><Relationship Id="rId7" Type="http://schemas.openxmlformats.org/officeDocument/2006/relationships/image" Target="../media/image290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9.jpg"/><Relationship Id="rId5" Type="http://schemas.openxmlformats.org/officeDocument/2006/relationships/image" Target="../media/image288.png"/><Relationship Id="rId4" Type="http://schemas.openxmlformats.org/officeDocument/2006/relationships/image" Target="../media/image287.png"/><Relationship Id="rId9" Type="http://schemas.openxmlformats.org/officeDocument/2006/relationships/image" Target="../media/image2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98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7.png"/><Relationship Id="rId5" Type="http://schemas.openxmlformats.org/officeDocument/2006/relationships/image" Target="../media/image296.png"/><Relationship Id="rId4" Type="http://schemas.openxmlformats.org/officeDocument/2006/relationships/image" Target="../media/image2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png"/><Relationship Id="rId3" Type="http://schemas.openxmlformats.org/officeDocument/2006/relationships/image" Target="../media/image19.png"/><Relationship Id="rId7" Type="http://schemas.openxmlformats.org/officeDocument/2006/relationships/image" Target="../media/image303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2.png"/><Relationship Id="rId5" Type="http://schemas.openxmlformats.org/officeDocument/2006/relationships/image" Target="../media/image301.png"/><Relationship Id="rId4" Type="http://schemas.openxmlformats.org/officeDocument/2006/relationships/image" Target="../media/image30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09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8.png"/><Relationship Id="rId5" Type="http://schemas.openxmlformats.org/officeDocument/2006/relationships/image" Target="../media/image307.png"/><Relationship Id="rId4" Type="http://schemas.openxmlformats.org/officeDocument/2006/relationships/image" Target="../media/image30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3" Type="http://schemas.openxmlformats.org/officeDocument/2006/relationships/image" Target="../media/image19.png"/><Relationship Id="rId7" Type="http://schemas.openxmlformats.org/officeDocument/2006/relationships/image" Target="../media/image314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3.png"/><Relationship Id="rId5" Type="http://schemas.openxmlformats.org/officeDocument/2006/relationships/image" Target="../media/image312.png"/><Relationship Id="rId4" Type="http://schemas.openxmlformats.org/officeDocument/2006/relationships/image" Target="../media/image31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19.png"/><Relationship Id="rId7" Type="http://schemas.openxmlformats.org/officeDocument/2006/relationships/image" Target="../media/image320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9.png"/><Relationship Id="rId5" Type="http://schemas.openxmlformats.org/officeDocument/2006/relationships/image" Target="../media/image318.png"/><Relationship Id="rId4" Type="http://schemas.openxmlformats.org/officeDocument/2006/relationships/image" Target="../media/image31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png"/><Relationship Id="rId3" Type="http://schemas.openxmlformats.org/officeDocument/2006/relationships/image" Target="../media/image19.png"/><Relationship Id="rId7" Type="http://schemas.openxmlformats.org/officeDocument/2006/relationships/image" Target="../media/image326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5.png"/><Relationship Id="rId5" Type="http://schemas.openxmlformats.org/officeDocument/2006/relationships/image" Target="../media/image324.png"/><Relationship Id="rId4" Type="http://schemas.openxmlformats.org/officeDocument/2006/relationships/image" Target="../media/image3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png"/><Relationship Id="rId13" Type="http://schemas.openxmlformats.org/officeDocument/2006/relationships/image" Target="../media/image339.png"/><Relationship Id="rId3" Type="http://schemas.openxmlformats.org/officeDocument/2006/relationships/image" Target="../media/image329.png"/><Relationship Id="rId7" Type="http://schemas.openxmlformats.org/officeDocument/2006/relationships/image" Target="../media/image333.jpg"/><Relationship Id="rId12" Type="http://schemas.openxmlformats.org/officeDocument/2006/relationships/image" Target="../media/image3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2.png"/><Relationship Id="rId11" Type="http://schemas.openxmlformats.org/officeDocument/2006/relationships/image" Target="../media/image337.png"/><Relationship Id="rId5" Type="http://schemas.openxmlformats.org/officeDocument/2006/relationships/image" Target="../media/image331.png"/><Relationship Id="rId10" Type="http://schemas.openxmlformats.org/officeDocument/2006/relationships/image" Target="../media/image336.png"/><Relationship Id="rId4" Type="http://schemas.openxmlformats.org/officeDocument/2006/relationships/image" Target="../media/image330.png"/><Relationship Id="rId9" Type="http://schemas.openxmlformats.org/officeDocument/2006/relationships/image" Target="../media/image33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5.png"/><Relationship Id="rId3" Type="http://schemas.openxmlformats.org/officeDocument/2006/relationships/image" Target="../media/image340.png"/><Relationship Id="rId7" Type="http://schemas.openxmlformats.org/officeDocument/2006/relationships/image" Target="../media/image34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3.png"/><Relationship Id="rId11" Type="http://schemas.openxmlformats.org/officeDocument/2006/relationships/image" Target="../media/image348.png"/><Relationship Id="rId5" Type="http://schemas.openxmlformats.org/officeDocument/2006/relationships/image" Target="../media/image342.png"/><Relationship Id="rId10" Type="http://schemas.openxmlformats.org/officeDocument/2006/relationships/image" Target="../media/image347.png"/><Relationship Id="rId4" Type="http://schemas.openxmlformats.org/officeDocument/2006/relationships/image" Target="../media/image341.png"/><Relationship Id="rId9" Type="http://schemas.openxmlformats.org/officeDocument/2006/relationships/image" Target="../media/image34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13" Type="http://schemas.openxmlformats.org/officeDocument/2006/relationships/image" Target="../media/image359.png"/><Relationship Id="rId3" Type="http://schemas.openxmlformats.org/officeDocument/2006/relationships/image" Target="../media/image19.png"/><Relationship Id="rId7" Type="http://schemas.openxmlformats.org/officeDocument/2006/relationships/image" Target="../media/image353.png"/><Relationship Id="rId12" Type="http://schemas.openxmlformats.org/officeDocument/2006/relationships/image" Target="../media/image358.png"/><Relationship Id="rId2" Type="http://schemas.openxmlformats.org/officeDocument/2006/relationships/image" Target="../media/image349.png"/><Relationship Id="rId16" Type="http://schemas.openxmlformats.org/officeDocument/2006/relationships/image" Target="../media/image3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2.png"/><Relationship Id="rId11" Type="http://schemas.openxmlformats.org/officeDocument/2006/relationships/image" Target="../media/image357.png"/><Relationship Id="rId5" Type="http://schemas.openxmlformats.org/officeDocument/2006/relationships/image" Target="../media/image351.png"/><Relationship Id="rId15" Type="http://schemas.openxmlformats.org/officeDocument/2006/relationships/image" Target="../media/image361.png"/><Relationship Id="rId10" Type="http://schemas.openxmlformats.org/officeDocument/2006/relationships/image" Target="../media/image356.png"/><Relationship Id="rId4" Type="http://schemas.openxmlformats.org/officeDocument/2006/relationships/image" Target="../media/image350.png"/><Relationship Id="rId9" Type="http://schemas.openxmlformats.org/officeDocument/2006/relationships/image" Target="../media/image355.png"/><Relationship Id="rId14" Type="http://schemas.openxmlformats.org/officeDocument/2006/relationships/image" Target="../media/image36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jpg"/><Relationship Id="rId13" Type="http://schemas.openxmlformats.org/officeDocument/2006/relationships/image" Target="../media/image372.png"/><Relationship Id="rId3" Type="http://schemas.openxmlformats.org/officeDocument/2006/relationships/image" Target="../media/image350.png"/><Relationship Id="rId7" Type="http://schemas.openxmlformats.org/officeDocument/2006/relationships/image" Target="../media/image366.png"/><Relationship Id="rId12" Type="http://schemas.openxmlformats.org/officeDocument/2006/relationships/image" Target="../media/image37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5.png"/><Relationship Id="rId11" Type="http://schemas.openxmlformats.org/officeDocument/2006/relationships/image" Target="../media/image370.png"/><Relationship Id="rId5" Type="http://schemas.openxmlformats.org/officeDocument/2006/relationships/image" Target="../media/image364.png"/><Relationship Id="rId10" Type="http://schemas.openxmlformats.org/officeDocument/2006/relationships/image" Target="../media/image369.png"/><Relationship Id="rId4" Type="http://schemas.openxmlformats.org/officeDocument/2006/relationships/image" Target="../media/image363.png"/><Relationship Id="rId9" Type="http://schemas.openxmlformats.org/officeDocument/2006/relationships/image" Target="../media/image368.png"/><Relationship Id="rId14" Type="http://schemas.openxmlformats.org/officeDocument/2006/relationships/image" Target="../media/image3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9.png"/><Relationship Id="rId3" Type="http://schemas.openxmlformats.org/officeDocument/2006/relationships/image" Target="../media/image374.png"/><Relationship Id="rId7" Type="http://schemas.openxmlformats.org/officeDocument/2006/relationships/image" Target="../media/image37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7.png"/><Relationship Id="rId5" Type="http://schemas.openxmlformats.org/officeDocument/2006/relationships/image" Target="../media/image376.png"/><Relationship Id="rId10" Type="http://schemas.openxmlformats.org/officeDocument/2006/relationships/image" Target="../media/image381.png"/><Relationship Id="rId4" Type="http://schemas.openxmlformats.org/officeDocument/2006/relationships/image" Target="../media/image375.png"/><Relationship Id="rId9" Type="http://schemas.openxmlformats.org/officeDocument/2006/relationships/image" Target="../media/image38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7.png"/><Relationship Id="rId3" Type="http://schemas.openxmlformats.org/officeDocument/2006/relationships/image" Target="../media/image382.png"/><Relationship Id="rId7" Type="http://schemas.openxmlformats.org/officeDocument/2006/relationships/image" Target="../media/image38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5.png"/><Relationship Id="rId5" Type="http://schemas.openxmlformats.org/officeDocument/2006/relationships/image" Target="../media/image384.png"/><Relationship Id="rId4" Type="http://schemas.openxmlformats.org/officeDocument/2006/relationships/image" Target="../media/image383.png"/><Relationship Id="rId9" Type="http://schemas.openxmlformats.org/officeDocument/2006/relationships/image" Target="../media/image38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4.png"/><Relationship Id="rId3" Type="http://schemas.openxmlformats.org/officeDocument/2006/relationships/image" Target="../media/image389.png"/><Relationship Id="rId7" Type="http://schemas.openxmlformats.org/officeDocument/2006/relationships/image" Target="../media/image39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2.png"/><Relationship Id="rId5" Type="http://schemas.openxmlformats.org/officeDocument/2006/relationships/image" Target="../media/image391.png"/><Relationship Id="rId4" Type="http://schemas.openxmlformats.org/officeDocument/2006/relationships/image" Target="../media/image3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8.png"/><Relationship Id="rId5" Type="http://schemas.openxmlformats.org/officeDocument/2006/relationships/image" Target="../media/image397.png"/><Relationship Id="rId4" Type="http://schemas.openxmlformats.org/officeDocument/2006/relationships/image" Target="../media/image39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png"/><Relationship Id="rId7" Type="http://schemas.openxmlformats.org/officeDocument/2006/relationships/image" Target="../media/image40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2.png"/><Relationship Id="rId5" Type="http://schemas.openxmlformats.org/officeDocument/2006/relationships/image" Target="../media/image401.png"/><Relationship Id="rId4" Type="http://schemas.openxmlformats.org/officeDocument/2006/relationships/image" Target="../media/image40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7" Type="http://schemas.openxmlformats.org/officeDocument/2006/relationships/image" Target="../media/image15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9.png"/><Relationship Id="rId5" Type="http://schemas.openxmlformats.org/officeDocument/2006/relationships/image" Target="../media/image406.png"/><Relationship Id="rId4" Type="http://schemas.openxmlformats.org/officeDocument/2006/relationships/image" Target="../media/image40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png"/><Relationship Id="rId7" Type="http://schemas.openxmlformats.org/officeDocument/2006/relationships/image" Target="../media/image4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9.png"/><Relationship Id="rId4" Type="http://schemas.openxmlformats.org/officeDocument/2006/relationships/image" Target="../media/image40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4.png"/><Relationship Id="rId13" Type="http://schemas.openxmlformats.org/officeDocument/2006/relationships/image" Target="../media/image419.png"/><Relationship Id="rId18" Type="http://schemas.openxmlformats.org/officeDocument/2006/relationships/image" Target="../media/image424.png"/><Relationship Id="rId3" Type="http://schemas.openxmlformats.org/officeDocument/2006/relationships/image" Target="../media/image413.png"/><Relationship Id="rId21" Type="http://schemas.openxmlformats.org/officeDocument/2006/relationships/image" Target="../media/image425.jpg"/><Relationship Id="rId7" Type="http://schemas.openxmlformats.org/officeDocument/2006/relationships/image" Target="../media/image336.png"/><Relationship Id="rId12" Type="http://schemas.openxmlformats.org/officeDocument/2006/relationships/image" Target="../media/image418.png"/><Relationship Id="rId17" Type="http://schemas.openxmlformats.org/officeDocument/2006/relationships/image" Target="../media/image423.jpg"/><Relationship Id="rId2" Type="http://schemas.openxmlformats.org/officeDocument/2006/relationships/image" Target="../media/image19.png"/><Relationship Id="rId16" Type="http://schemas.openxmlformats.org/officeDocument/2006/relationships/image" Target="../media/image422.jpg"/><Relationship Id="rId20" Type="http://schemas.openxmlformats.org/officeDocument/2006/relationships/image" Target="../media/image3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5.png"/><Relationship Id="rId11" Type="http://schemas.openxmlformats.org/officeDocument/2006/relationships/image" Target="../media/image417.png"/><Relationship Id="rId24" Type="http://schemas.openxmlformats.org/officeDocument/2006/relationships/image" Target="../media/image110.png"/><Relationship Id="rId5" Type="http://schemas.openxmlformats.org/officeDocument/2006/relationships/image" Target="../media/image334.png"/><Relationship Id="rId15" Type="http://schemas.openxmlformats.org/officeDocument/2006/relationships/image" Target="../media/image421.png"/><Relationship Id="rId23" Type="http://schemas.openxmlformats.org/officeDocument/2006/relationships/image" Target="../media/image427.png"/><Relationship Id="rId10" Type="http://schemas.openxmlformats.org/officeDocument/2006/relationships/image" Target="../media/image416.png"/><Relationship Id="rId19" Type="http://schemas.openxmlformats.org/officeDocument/2006/relationships/image" Target="../media/image353.png"/><Relationship Id="rId4" Type="http://schemas.openxmlformats.org/officeDocument/2006/relationships/image" Target="../media/image333.jpg"/><Relationship Id="rId9" Type="http://schemas.openxmlformats.org/officeDocument/2006/relationships/image" Target="../media/image415.png"/><Relationship Id="rId14" Type="http://schemas.openxmlformats.org/officeDocument/2006/relationships/image" Target="../media/image420.png"/><Relationship Id="rId22" Type="http://schemas.openxmlformats.org/officeDocument/2006/relationships/image" Target="../media/image4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8.png"/><Relationship Id="rId18" Type="http://schemas.openxmlformats.org/officeDocument/2006/relationships/image" Target="../media/image441.png"/><Relationship Id="rId26" Type="http://schemas.openxmlformats.org/officeDocument/2006/relationships/image" Target="../media/image448.jpg"/><Relationship Id="rId39" Type="http://schemas.openxmlformats.org/officeDocument/2006/relationships/image" Target="../media/image278.png"/><Relationship Id="rId21" Type="http://schemas.openxmlformats.org/officeDocument/2006/relationships/image" Target="../media/image444.png"/><Relationship Id="rId34" Type="http://schemas.openxmlformats.org/officeDocument/2006/relationships/image" Target="../media/image456.jpg"/><Relationship Id="rId42" Type="http://schemas.openxmlformats.org/officeDocument/2006/relationships/image" Target="../media/image463.png"/><Relationship Id="rId7" Type="http://schemas.openxmlformats.org/officeDocument/2006/relationships/image" Target="../media/image432.png"/><Relationship Id="rId2" Type="http://schemas.openxmlformats.org/officeDocument/2006/relationships/image" Target="../media/image19.png"/><Relationship Id="rId16" Type="http://schemas.openxmlformats.org/officeDocument/2006/relationships/image" Target="../media/image237.png"/><Relationship Id="rId29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1.png"/><Relationship Id="rId11" Type="http://schemas.openxmlformats.org/officeDocument/2006/relationships/image" Target="../media/image436.png"/><Relationship Id="rId24" Type="http://schemas.openxmlformats.org/officeDocument/2006/relationships/image" Target="../media/image256.png"/><Relationship Id="rId32" Type="http://schemas.openxmlformats.org/officeDocument/2006/relationships/image" Target="../media/image454.png"/><Relationship Id="rId37" Type="http://schemas.openxmlformats.org/officeDocument/2006/relationships/image" Target="../media/image459.jpg"/><Relationship Id="rId40" Type="http://schemas.openxmlformats.org/officeDocument/2006/relationships/image" Target="../media/image461.png"/><Relationship Id="rId45" Type="http://schemas.openxmlformats.org/officeDocument/2006/relationships/image" Target="../media/image108.png"/><Relationship Id="rId5" Type="http://schemas.openxmlformats.org/officeDocument/2006/relationships/image" Target="../media/image430.png"/><Relationship Id="rId15" Type="http://schemas.openxmlformats.org/officeDocument/2006/relationships/image" Target="../media/image236.png"/><Relationship Id="rId23" Type="http://schemas.openxmlformats.org/officeDocument/2006/relationships/image" Target="../media/image446.png"/><Relationship Id="rId28" Type="http://schemas.openxmlformats.org/officeDocument/2006/relationships/image" Target="../media/image450.jpg"/><Relationship Id="rId36" Type="http://schemas.openxmlformats.org/officeDocument/2006/relationships/image" Target="../media/image458.jpg"/><Relationship Id="rId10" Type="http://schemas.openxmlformats.org/officeDocument/2006/relationships/image" Target="../media/image435.png"/><Relationship Id="rId19" Type="http://schemas.openxmlformats.org/officeDocument/2006/relationships/image" Target="../media/image442.png"/><Relationship Id="rId31" Type="http://schemas.openxmlformats.org/officeDocument/2006/relationships/image" Target="../media/image453.jpg"/><Relationship Id="rId44" Type="http://schemas.openxmlformats.org/officeDocument/2006/relationships/image" Target="../media/image465.png"/><Relationship Id="rId4" Type="http://schemas.openxmlformats.org/officeDocument/2006/relationships/image" Target="../media/image429.png"/><Relationship Id="rId9" Type="http://schemas.openxmlformats.org/officeDocument/2006/relationships/image" Target="../media/image434.png"/><Relationship Id="rId14" Type="http://schemas.openxmlformats.org/officeDocument/2006/relationships/image" Target="../media/image439.png"/><Relationship Id="rId22" Type="http://schemas.openxmlformats.org/officeDocument/2006/relationships/image" Target="../media/image445.jpg"/><Relationship Id="rId27" Type="http://schemas.openxmlformats.org/officeDocument/2006/relationships/image" Target="../media/image449.jpg"/><Relationship Id="rId30" Type="http://schemas.openxmlformats.org/officeDocument/2006/relationships/image" Target="../media/image452.png"/><Relationship Id="rId35" Type="http://schemas.openxmlformats.org/officeDocument/2006/relationships/image" Target="../media/image457.jpg"/><Relationship Id="rId43" Type="http://schemas.openxmlformats.org/officeDocument/2006/relationships/image" Target="../media/image464.png"/><Relationship Id="rId8" Type="http://schemas.openxmlformats.org/officeDocument/2006/relationships/image" Target="../media/image433.png"/><Relationship Id="rId3" Type="http://schemas.openxmlformats.org/officeDocument/2006/relationships/image" Target="../media/image428.png"/><Relationship Id="rId12" Type="http://schemas.openxmlformats.org/officeDocument/2006/relationships/image" Target="../media/image437.png"/><Relationship Id="rId17" Type="http://schemas.openxmlformats.org/officeDocument/2006/relationships/image" Target="../media/image440.png"/><Relationship Id="rId25" Type="http://schemas.openxmlformats.org/officeDocument/2006/relationships/image" Target="../media/image447.png"/><Relationship Id="rId33" Type="http://schemas.openxmlformats.org/officeDocument/2006/relationships/image" Target="../media/image455.jpg"/><Relationship Id="rId38" Type="http://schemas.openxmlformats.org/officeDocument/2006/relationships/image" Target="../media/image460.jpg"/><Relationship Id="rId46" Type="http://schemas.openxmlformats.org/officeDocument/2006/relationships/image" Target="../media/image109.png"/><Relationship Id="rId20" Type="http://schemas.openxmlformats.org/officeDocument/2006/relationships/image" Target="../media/image443.png"/><Relationship Id="rId41" Type="http://schemas.openxmlformats.org/officeDocument/2006/relationships/image" Target="../media/image46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1.png"/><Relationship Id="rId13" Type="http://schemas.openxmlformats.org/officeDocument/2006/relationships/image" Target="../media/image476.png"/><Relationship Id="rId18" Type="http://schemas.openxmlformats.org/officeDocument/2006/relationships/image" Target="../media/image225.png"/><Relationship Id="rId3" Type="http://schemas.openxmlformats.org/officeDocument/2006/relationships/image" Target="../media/image466.png"/><Relationship Id="rId7" Type="http://schemas.openxmlformats.org/officeDocument/2006/relationships/image" Target="../media/image470.jpg"/><Relationship Id="rId12" Type="http://schemas.openxmlformats.org/officeDocument/2006/relationships/image" Target="../media/image475.jpg"/><Relationship Id="rId17" Type="http://schemas.openxmlformats.org/officeDocument/2006/relationships/image" Target="../media/image224.png"/><Relationship Id="rId2" Type="http://schemas.openxmlformats.org/officeDocument/2006/relationships/image" Target="../media/image19.png"/><Relationship Id="rId16" Type="http://schemas.openxmlformats.org/officeDocument/2006/relationships/image" Target="../media/image2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9.jpg"/><Relationship Id="rId11" Type="http://schemas.openxmlformats.org/officeDocument/2006/relationships/image" Target="../media/image474.png"/><Relationship Id="rId5" Type="http://schemas.openxmlformats.org/officeDocument/2006/relationships/image" Target="../media/image468.png"/><Relationship Id="rId15" Type="http://schemas.openxmlformats.org/officeDocument/2006/relationships/image" Target="../media/image222.png"/><Relationship Id="rId10" Type="http://schemas.openxmlformats.org/officeDocument/2006/relationships/image" Target="../media/image473.png"/><Relationship Id="rId19" Type="http://schemas.openxmlformats.org/officeDocument/2006/relationships/image" Target="../media/image226.png"/><Relationship Id="rId4" Type="http://schemas.openxmlformats.org/officeDocument/2006/relationships/image" Target="../media/image467.png"/><Relationship Id="rId9" Type="http://schemas.openxmlformats.org/officeDocument/2006/relationships/image" Target="../media/image472.jpg"/><Relationship Id="rId14" Type="http://schemas.openxmlformats.org/officeDocument/2006/relationships/image" Target="../media/image47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8.png"/><Relationship Id="rId13" Type="http://schemas.openxmlformats.org/officeDocument/2006/relationships/image" Target="../media/image481.png"/><Relationship Id="rId18" Type="http://schemas.openxmlformats.org/officeDocument/2006/relationships/image" Target="../media/image486.png"/><Relationship Id="rId3" Type="http://schemas.openxmlformats.org/officeDocument/2006/relationships/image" Target="../media/image414.png"/><Relationship Id="rId7" Type="http://schemas.openxmlformats.org/officeDocument/2006/relationships/image" Target="../media/image337.png"/><Relationship Id="rId12" Type="http://schemas.openxmlformats.org/officeDocument/2006/relationships/image" Target="../media/image480.jpg"/><Relationship Id="rId17" Type="http://schemas.openxmlformats.org/officeDocument/2006/relationships/image" Target="../media/image485.png"/><Relationship Id="rId2" Type="http://schemas.openxmlformats.org/officeDocument/2006/relationships/image" Target="../media/image413.png"/><Relationship Id="rId16" Type="http://schemas.openxmlformats.org/officeDocument/2006/relationships/image" Target="../media/image484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9.png"/><Relationship Id="rId11" Type="http://schemas.openxmlformats.org/officeDocument/2006/relationships/image" Target="../media/image357.png"/><Relationship Id="rId5" Type="http://schemas.openxmlformats.org/officeDocument/2006/relationships/image" Target="../media/image478.png"/><Relationship Id="rId15" Type="http://schemas.openxmlformats.org/officeDocument/2006/relationships/image" Target="../media/image483.png"/><Relationship Id="rId10" Type="http://schemas.openxmlformats.org/officeDocument/2006/relationships/image" Target="../media/image356.png"/><Relationship Id="rId19" Type="http://schemas.openxmlformats.org/officeDocument/2006/relationships/image" Target="../media/image110.png"/><Relationship Id="rId4" Type="http://schemas.openxmlformats.org/officeDocument/2006/relationships/image" Target="../media/image415.png"/><Relationship Id="rId9" Type="http://schemas.openxmlformats.org/officeDocument/2006/relationships/image" Target="../media/image339.png"/><Relationship Id="rId14" Type="http://schemas.openxmlformats.org/officeDocument/2006/relationships/image" Target="../media/image48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8.png"/><Relationship Id="rId13" Type="http://schemas.openxmlformats.org/officeDocument/2006/relationships/image" Target="../media/image491.jpg"/><Relationship Id="rId18" Type="http://schemas.openxmlformats.org/officeDocument/2006/relationships/image" Target="../media/image496.jpg"/><Relationship Id="rId3" Type="http://schemas.openxmlformats.org/officeDocument/2006/relationships/image" Target="../media/image413.png"/><Relationship Id="rId21" Type="http://schemas.openxmlformats.org/officeDocument/2006/relationships/image" Target="../media/image499.jpg"/><Relationship Id="rId7" Type="http://schemas.openxmlformats.org/officeDocument/2006/relationships/image" Target="../media/image417.png"/><Relationship Id="rId12" Type="http://schemas.openxmlformats.org/officeDocument/2006/relationships/image" Target="../media/image490.png"/><Relationship Id="rId17" Type="http://schemas.openxmlformats.org/officeDocument/2006/relationships/image" Target="../media/image495.png"/><Relationship Id="rId2" Type="http://schemas.openxmlformats.org/officeDocument/2006/relationships/image" Target="../media/image19.png"/><Relationship Id="rId16" Type="http://schemas.openxmlformats.org/officeDocument/2006/relationships/image" Target="../media/image494.jpg"/><Relationship Id="rId20" Type="http://schemas.openxmlformats.org/officeDocument/2006/relationships/image" Target="../media/image49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6.png"/><Relationship Id="rId11" Type="http://schemas.openxmlformats.org/officeDocument/2006/relationships/image" Target="../media/image489.jpg"/><Relationship Id="rId5" Type="http://schemas.openxmlformats.org/officeDocument/2006/relationships/image" Target="../media/image415.png"/><Relationship Id="rId15" Type="http://schemas.openxmlformats.org/officeDocument/2006/relationships/image" Target="../media/image493.png"/><Relationship Id="rId10" Type="http://schemas.openxmlformats.org/officeDocument/2006/relationships/image" Target="../media/image488.jpg"/><Relationship Id="rId19" Type="http://schemas.openxmlformats.org/officeDocument/2006/relationships/image" Target="../media/image497.png"/><Relationship Id="rId4" Type="http://schemas.openxmlformats.org/officeDocument/2006/relationships/image" Target="../media/image414.png"/><Relationship Id="rId9" Type="http://schemas.openxmlformats.org/officeDocument/2006/relationships/image" Target="../media/image487.jpg"/><Relationship Id="rId14" Type="http://schemas.openxmlformats.org/officeDocument/2006/relationships/image" Target="../media/image492.jpg"/><Relationship Id="rId22" Type="http://schemas.openxmlformats.org/officeDocument/2006/relationships/image" Target="../media/image500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6.png"/><Relationship Id="rId13" Type="http://schemas.openxmlformats.org/officeDocument/2006/relationships/image" Target="../media/image511.jpg"/><Relationship Id="rId3" Type="http://schemas.openxmlformats.org/officeDocument/2006/relationships/image" Target="../media/image501.png"/><Relationship Id="rId7" Type="http://schemas.openxmlformats.org/officeDocument/2006/relationships/image" Target="../media/image505.png"/><Relationship Id="rId12" Type="http://schemas.openxmlformats.org/officeDocument/2006/relationships/image" Target="../media/image5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4.png"/><Relationship Id="rId11" Type="http://schemas.openxmlformats.org/officeDocument/2006/relationships/image" Target="../media/image509.png"/><Relationship Id="rId5" Type="http://schemas.openxmlformats.org/officeDocument/2006/relationships/image" Target="../media/image503.png"/><Relationship Id="rId10" Type="http://schemas.openxmlformats.org/officeDocument/2006/relationships/image" Target="../media/image508.png"/><Relationship Id="rId4" Type="http://schemas.openxmlformats.org/officeDocument/2006/relationships/image" Target="../media/image502.png"/><Relationship Id="rId9" Type="http://schemas.openxmlformats.org/officeDocument/2006/relationships/image" Target="../media/image507.png"/><Relationship Id="rId14" Type="http://schemas.openxmlformats.org/officeDocument/2006/relationships/image" Target="../media/image512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8.png"/><Relationship Id="rId13" Type="http://schemas.openxmlformats.org/officeDocument/2006/relationships/image" Target="../media/image523.jpg"/><Relationship Id="rId18" Type="http://schemas.openxmlformats.org/officeDocument/2006/relationships/image" Target="../media/image528.jpg"/><Relationship Id="rId3" Type="http://schemas.openxmlformats.org/officeDocument/2006/relationships/image" Target="../media/image513.png"/><Relationship Id="rId7" Type="http://schemas.openxmlformats.org/officeDocument/2006/relationships/image" Target="../media/image517.png"/><Relationship Id="rId12" Type="http://schemas.openxmlformats.org/officeDocument/2006/relationships/image" Target="../media/image522.jpg"/><Relationship Id="rId17" Type="http://schemas.openxmlformats.org/officeDocument/2006/relationships/image" Target="../media/image527.png"/><Relationship Id="rId2" Type="http://schemas.openxmlformats.org/officeDocument/2006/relationships/image" Target="../media/image19.png"/><Relationship Id="rId16" Type="http://schemas.openxmlformats.org/officeDocument/2006/relationships/image" Target="../media/image5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6.jpg"/><Relationship Id="rId11" Type="http://schemas.openxmlformats.org/officeDocument/2006/relationships/image" Target="../media/image521.jpg"/><Relationship Id="rId5" Type="http://schemas.openxmlformats.org/officeDocument/2006/relationships/image" Target="../media/image515.png"/><Relationship Id="rId15" Type="http://schemas.openxmlformats.org/officeDocument/2006/relationships/image" Target="../media/image525.jpg"/><Relationship Id="rId10" Type="http://schemas.openxmlformats.org/officeDocument/2006/relationships/image" Target="../media/image520.jpg"/><Relationship Id="rId4" Type="http://schemas.openxmlformats.org/officeDocument/2006/relationships/image" Target="../media/image514.png"/><Relationship Id="rId9" Type="http://schemas.openxmlformats.org/officeDocument/2006/relationships/image" Target="../media/image519.png"/><Relationship Id="rId14" Type="http://schemas.openxmlformats.org/officeDocument/2006/relationships/image" Target="../media/image524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0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4.jpg"/><Relationship Id="rId5" Type="http://schemas.openxmlformats.org/officeDocument/2006/relationships/image" Target="../media/image533.jpg"/><Relationship Id="rId4" Type="http://schemas.openxmlformats.org/officeDocument/2006/relationships/image" Target="../media/image5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535.png"/><Relationship Id="rId7" Type="http://schemas.openxmlformats.org/officeDocument/2006/relationships/image" Target="../media/image5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8.png"/><Relationship Id="rId5" Type="http://schemas.openxmlformats.org/officeDocument/2006/relationships/image" Target="../media/image537.png"/><Relationship Id="rId4" Type="http://schemas.openxmlformats.org/officeDocument/2006/relationships/image" Target="../media/image53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3.jpg"/><Relationship Id="rId4" Type="http://schemas.openxmlformats.org/officeDocument/2006/relationships/image" Target="../media/image542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5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6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mailto:Karuna_Rupani@cotyinc.com" TargetMode="External"/><Relationship Id="rId2" Type="http://schemas.openxmlformats.org/officeDocument/2006/relationships/hyperlink" Target="mailto:Celine_Fay@cotyinc.com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547.png"/><Relationship Id="rId4" Type="http://schemas.openxmlformats.org/officeDocument/2006/relationships/hyperlink" Target="mailto:Rita_Harb@cotyinc.com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31738" y="6546443"/>
            <a:ext cx="12890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86811" y="3765803"/>
            <a:ext cx="6408420" cy="27255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05580" y="4964048"/>
            <a:ext cx="4845685" cy="1007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70915" marR="5080" indent="-958850">
              <a:lnSpc>
                <a:spcPts val="3890"/>
              </a:lnSpc>
            </a:pPr>
            <a:r>
              <a:rPr sz="3600" b="1" spc="150" dirty="0">
                <a:solidFill>
                  <a:srgbClr val="FFFFFF"/>
                </a:solidFill>
                <a:latin typeface="Trebuchet MS"/>
                <a:cs typeface="Trebuchet MS"/>
              </a:rPr>
              <a:t>BA</a:t>
            </a:r>
            <a:r>
              <a:rPr sz="3600" b="1" spc="-4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105" dirty="0">
                <a:solidFill>
                  <a:srgbClr val="FFFFFF"/>
                </a:solidFill>
                <a:latin typeface="Trebuchet MS"/>
                <a:cs typeface="Trebuchet MS"/>
              </a:rPr>
              <a:t>TRAINING</a:t>
            </a:r>
            <a:r>
              <a:rPr sz="3600" b="1" spc="-4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160" dirty="0">
                <a:solidFill>
                  <a:srgbClr val="FFFFFF"/>
                </a:solidFill>
                <a:latin typeface="Trebuchet MS"/>
                <a:cs typeface="Trebuchet MS"/>
              </a:rPr>
              <a:t>MANUAL  </a:t>
            </a:r>
            <a:r>
              <a:rPr sz="3600" b="1" spc="155" dirty="0">
                <a:solidFill>
                  <a:srgbClr val="FFFFFF"/>
                </a:solidFill>
                <a:latin typeface="Trebuchet MS"/>
                <a:cs typeface="Trebuchet MS"/>
              </a:rPr>
              <a:t>MIDDLE</a:t>
            </a:r>
            <a:r>
              <a:rPr sz="3600" b="1" spc="-5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135" dirty="0">
                <a:solidFill>
                  <a:srgbClr val="FFFFFF"/>
                </a:solidFill>
                <a:latin typeface="Trebuchet MS"/>
                <a:cs typeface="Trebuchet MS"/>
              </a:rPr>
              <a:t>EAST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88207" y="3364991"/>
            <a:ext cx="5554980" cy="0"/>
          </a:xfrm>
          <a:custGeom>
            <a:avLst/>
            <a:gdLst/>
            <a:ahLst/>
            <a:cxnLst/>
            <a:rect l="l" t="t" r="r" b="b"/>
            <a:pathLst>
              <a:path w="5554980">
                <a:moveTo>
                  <a:pt x="0" y="0"/>
                </a:moveTo>
                <a:lnTo>
                  <a:pt x="555447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35423" y="1344167"/>
            <a:ext cx="2467355" cy="19248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392" y="70065"/>
            <a:ext cx="4623689" cy="894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066" y="177038"/>
            <a:ext cx="4110990" cy="513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210" dirty="0"/>
              <a:t>WHY</a:t>
            </a:r>
            <a:r>
              <a:rPr spc="-275" dirty="0"/>
              <a:t> </a:t>
            </a:r>
            <a:r>
              <a:rPr spc="240" dirty="0"/>
              <a:t>DO</a:t>
            </a:r>
            <a:r>
              <a:rPr spc="-285" dirty="0"/>
              <a:t> </a:t>
            </a:r>
            <a:r>
              <a:rPr spc="200" dirty="0"/>
              <a:t>WE</a:t>
            </a:r>
            <a:r>
              <a:rPr spc="-280" dirty="0"/>
              <a:t> </a:t>
            </a:r>
            <a:r>
              <a:rPr spc="145" dirty="0"/>
              <a:t>SWEAT?</a:t>
            </a:r>
          </a:p>
        </p:txBody>
      </p:sp>
      <p:sp>
        <p:nvSpPr>
          <p:cNvPr id="5" name="object 5"/>
          <p:cNvSpPr/>
          <p:nvPr/>
        </p:nvSpPr>
        <p:spPr>
          <a:xfrm>
            <a:off x="6760464" y="0"/>
            <a:ext cx="5431535" cy="6857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97296" y="3185160"/>
            <a:ext cx="3881628" cy="27706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97296" y="1082039"/>
            <a:ext cx="3884676" cy="21031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67080" y="1259078"/>
            <a:ext cx="4431665" cy="2095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65" dirty="0">
                <a:latin typeface="Trebuchet MS"/>
                <a:cs typeface="Trebuchet MS"/>
              </a:rPr>
              <a:t>The</a:t>
            </a:r>
            <a:r>
              <a:rPr sz="2000" spc="-220" dirty="0">
                <a:latin typeface="Trebuchet MS"/>
                <a:cs typeface="Trebuchet MS"/>
              </a:rPr>
              <a:t> </a:t>
            </a:r>
            <a:r>
              <a:rPr sz="2000" spc="-114" dirty="0">
                <a:latin typeface="Trebuchet MS"/>
                <a:cs typeface="Trebuchet MS"/>
              </a:rPr>
              <a:t>role</a:t>
            </a:r>
            <a:r>
              <a:rPr sz="2000" spc="-225" dirty="0">
                <a:latin typeface="Trebuchet MS"/>
                <a:cs typeface="Trebuchet MS"/>
              </a:rPr>
              <a:t> </a:t>
            </a:r>
            <a:r>
              <a:rPr sz="2000" spc="-50" dirty="0">
                <a:latin typeface="Trebuchet MS"/>
                <a:cs typeface="Trebuchet MS"/>
              </a:rPr>
              <a:t>of</a:t>
            </a:r>
            <a:r>
              <a:rPr sz="2000" spc="-215" dirty="0">
                <a:latin typeface="Trebuchet MS"/>
                <a:cs typeface="Trebuchet MS"/>
              </a:rPr>
              <a:t> </a:t>
            </a:r>
            <a:r>
              <a:rPr sz="2000" spc="10" dirty="0">
                <a:latin typeface="Trebuchet MS"/>
                <a:cs typeface="Trebuchet MS"/>
              </a:rPr>
              <a:t>sweat</a:t>
            </a:r>
            <a:r>
              <a:rPr sz="2000" spc="-225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glands</a:t>
            </a:r>
            <a:r>
              <a:rPr sz="2000" spc="-245" dirty="0">
                <a:latin typeface="Trebuchet MS"/>
                <a:cs typeface="Trebuchet MS"/>
              </a:rPr>
              <a:t> </a:t>
            </a:r>
            <a:r>
              <a:rPr sz="2000" spc="-114" dirty="0">
                <a:latin typeface="Trebuchet MS"/>
                <a:cs typeface="Trebuchet MS"/>
              </a:rPr>
              <a:t>is</a:t>
            </a:r>
            <a:r>
              <a:rPr sz="2000" spc="-195" dirty="0">
                <a:latin typeface="Trebuchet MS"/>
                <a:cs typeface="Trebuchet MS"/>
              </a:rPr>
              <a:t> </a:t>
            </a:r>
            <a:r>
              <a:rPr sz="2000" spc="-60" dirty="0">
                <a:latin typeface="Trebuchet MS"/>
                <a:cs typeface="Trebuchet MS"/>
              </a:rPr>
              <a:t>to</a:t>
            </a:r>
            <a:r>
              <a:rPr sz="2000" spc="-210" dirty="0">
                <a:latin typeface="Trebuchet MS"/>
                <a:cs typeface="Trebuchet MS"/>
              </a:rPr>
              <a:t> </a:t>
            </a:r>
            <a:r>
              <a:rPr sz="2400" b="1" spc="-50" dirty="0">
                <a:solidFill>
                  <a:srgbClr val="E7303B"/>
                </a:solidFill>
                <a:latin typeface="Trebuchet MS"/>
                <a:cs typeface="Trebuchet MS"/>
              </a:rPr>
              <a:t>eliminate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400" b="1" spc="20" dirty="0">
                <a:solidFill>
                  <a:srgbClr val="E7303B"/>
                </a:solidFill>
                <a:latin typeface="Trebuchet MS"/>
                <a:cs typeface="Trebuchet MS"/>
              </a:rPr>
              <a:t>heat</a:t>
            </a:r>
            <a:r>
              <a:rPr sz="2400" b="1" spc="-265" dirty="0">
                <a:solidFill>
                  <a:srgbClr val="E7303B"/>
                </a:solidFill>
                <a:latin typeface="Trebuchet MS"/>
                <a:cs typeface="Trebuchet MS"/>
              </a:rPr>
              <a:t> </a:t>
            </a:r>
            <a:r>
              <a:rPr sz="2000" spc="-215" dirty="0">
                <a:latin typeface="Trebuchet MS"/>
                <a:cs typeface="Trebuchet MS"/>
              </a:rPr>
              <a:t>in</a:t>
            </a:r>
            <a:r>
              <a:rPr sz="2000" spc="-220" dirty="0">
                <a:latin typeface="Trebuchet MS"/>
                <a:cs typeface="Trebuchet MS"/>
              </a:rPr>
              <a:t> </a:t>
            </a:r>
            <a:r>
              <a:rPr sz="2000" spc="-60" dirty="0">
                <a:latin typeface="Trebuchet MS"/>
                <a:cs typeface="Trebuchet MS"/>
              </a:rPr>
              <a:t>order</a:t>
            </a:r>
            <a:r>
              <a:rPr sz="2000" spc="-240" dirty="0">
                <a:latin typeface="Trebuchet MS"/>
                <a:cs typeface="Trebuchet MS"/>
              </a:rPr>
              <a:t> </a:t>
            </a:r>
            <a:r>
              <a:rPr sz="2000" spc="-60" dirty="0">
                <a:latin typeface="Trebuchet MS"/>
                <a:cs typeface="Trebuchet MS"/>
              </a:rPr>
              <a:t>to</a:t>
            </a:r>
            <a:r>
              <a:rPr sz="2000" spc="-210" dirty="0">
                <a:latin typeface="Trebuchet MS"/>
                <a:cs typeface="Trebuchet MS"/>
              </a:rPr>
              <a:t> </a:t>
            </a:r>
            <a:r>
              <a:rPr sz="2000" spc="-110" dirty="0">
                <a:latin typeface="Trebuchet MS"/>
                <a:cs typeface="Trebuchet MS"/>
              </a:rPr>
              <a:t>maintain</a:t>
            </a:r>
            <a:r>
              <a:rPr sz="2000" spc="-254" dirty="0">
                <a:latin typeface="Trebuchet MS"/>
                <a:cs typeface="Trebuchet MS"/>
              </a:rPr>
              <a:t> </a:t>
            </a:r>
            <a:r>
              <a:rPr sz="2000" spc="-40" dirty="0">
                <a:latin typeface="Trebuchet MS"/>
                <a:cs typeface="Trebuchet MS"/>
              </a:rPr>
              <a:t>constant</a:t>
            </a:r>
            <a:r>
              <a:rPr sz="2000" spc="-250" dirty="0">
                <a:latin typeface="Trebuchet MS"/>
                <a:cs typeface="Trebuchet MS"/>
              </a:rPr>
              <a:t> </a:t>
            </a:r>
            <a:r>
              <a:rPr sz="2000" spc="25" dirty="0">
                <a:latin typeface="Trebuchet MS"/>
                <a:cs typeface="Trebuchet MS"/>
              </a:rPr>
              <a:t>body</a:t>
            </a:r>
            <a:endParaRPr sz="2000">
              <a:latin typeface="Trebuchet MS"/>
              <a:cs typeface="Trebuchet MS"/>
            </a:endParaRPr>
          </a:p>
          <a:p>
            <a:pPr marL="12700" marR="83185">
              <a:lnSpc>
                <a:spcPct val="99600"/>
              </a:lnSpc>
              <a:spcBef>
                <a:spcPts val="40"/>
              </a:spcBef>
            </a:pPr>
            <a:r>
              <a:rPr sz="2000" spc="-105" dirty="0">
                <a:latin typeface="Trebuchet MS"/>
                <a:cs typeface="Trebuchet MS"/>
              </a:rPr>
              <a:t>temperature. </a:t>
            </a:r>
            <a:r>
              <a:rPr sz="2000" spc="125" dirty="0">
                <a:latin typeface="Trebuchet MS"/>
                <a:cs typeface="Trebuchet MS"/>
              </a:rPr>
              <a:t>So </a:t>
            </a:r>
            <a:r>
              <a:rPr sz="2000" spc="-85" dirty="0">
                <a:latin typeface="Trebuchet MS"/>
                <a:cs typeface="Trebuchet MS"/>
              </a:rPr>
              <a:t>after </a:t>
            </a:r>
            <a:r>
              <a:rPr sz="2000" spc="-20" dirty="0">
                <a:latin typeface="Trebuchet MS"/>
                <a:cs typeface="Trebuchet MS"/>
              </a:rPr>
              <a:t>going </a:t>
            </a:r>
            <a:r>
              <a:rPr sz="2000" spc="-75" dirty="0">
                <a:latin typeface="Trebuchet MS"/>
                <a:cs typeface="Trebuchet MS"/>
              </a:rPr>
              <a:t>through </a:t>
            </a:r>
            <a:r>
              <a:rPr sz="2000" spc="-90" dirty="0">
                <a:latin typeface="Trebuchet MS"/>
                <a:cs typeface="Trebuchet MS"/>
              </a:rPr>
              <a:t>the  </a:t>
            </a:r>
            <a:r>
              <a:rPr sz="2000" spc="10" dirty="0">
                <a:latin typeface="Trebuchet MS"/>
                <a:cs typeface="Trebuchet MS"/>
              </a:rPr>
              <a:t>sweat</a:t>
            </a:r>
            <a:r>
              <a:rPr sz="2000" spc="-229" dirty="0">
                <a:latin typeface="Trebuchet MS"/>
                <a:cs typeface="Trebuchet MS"/>
              </a:rPr>
              <a:t> </a:t>
            </a:r>
            <a:r>
              <a:rPr sz="2000" spc="-80" dirty="0">
                <a:latin typeface="Trebuchet MS"/>
                <a:cs typeface="Trebuchet MS"/>
              </a:rPr>
              <a:t>pores,</a:t>
            </a:r>
            <a:r>
              <a:rPr sz="2000" spc="-240" dirty="0">
                <a:latin typeface="Trebuchet MS"/>
                <a:cs typeface="Trebuchet MS"/>
              </a:rPr>
              <a:t> </a:t>
            </a:r>
            <a:r>
              <a:rPr sz="2000" spc="10" dirty="0">
                <a:latin typeface="Trebuchet MS"/>
                <a:cs typeface="Trebuchet MS"/>
              </a:rPr>
              <a:t>sweat</a:t>
            </a:r>
            <a:r>
              <a:rPr sz="2000" spc="-229" dirty="0">
                <a:latin typeface="Trebuchet MS"/>
                <a:cs typeface="Trebuchet MS"/>
              </a:rPr>
              <a:t> </a:t>
            </a:r>
            <a:r>
              <a:rPr sz="2000" spc="-50" dirty="0">
                <a:latin typeface="Trebuchet MS"/>
                <a:cs typeface="Trebuchet MS"/>
              </a:rPr>
              <a:t>evaporates,</a:t>
            </a:r>
            <a:r>
              <a:rPr sz="2000" spc="-250" dirty="0">
                <a:latin typeface="Trebuchet MS"/>
                <a:cs typeface="Trebuchet MS"/>
              </a:rPr>
              <a:t> </a:t>
            </a:r>
            <a:r>
              <a:rPr sz="2000" spc="-114" dirty="0">
                <a:latin typeface="Trebuchet MS"/>
                <a:cs typeface="Trebuchet MS"/>
              </a:rPr>
              <a:t>resulting  </a:t>
            </a:r>
            <a:r>
              <a:rPr sz="2000" spc="-215" dirty="0">
                <a:latin typeface="Trebuchet MS"/>
                <a:cs typeface="Trebuchet MS"/>
              </a:rPr>
              <a:t>in </a:t>
            </a:r>
            <a:r>
              <a:rPr sz="2000" spc="105" dirty="0">
                <a:latin typeface="Trebuchet MS"/>
                <a:cs typeface="Trebuchet MS"/>
              </a:rPr>
              <a:t>a </a:t>
            </a:r>
            <a:r>
              <a:rPr sz="2400" b="1" spc="25" dirty="0">
                <a:solidFill>
                  <a:srgbClr val="E7303B"/>
                </a:solidFill>
                <a:latin typeface="Trebuchet MS"/>
                <a:cs typeface="Trebuchet MS"/>
              </a:rPr>
              <a:t>decrease of </a:t>
            </a:r>
            <a:r>
              <a:rPr sz="2400" b="1" spc="55" dirty="0">
                <a:solidFill>
                  <a:srgbClr val="E7303B"/>
                </a:solidFill>
                <a:latin typeface="Trebuchet MS"/>
                <a:cs typeface="Trebuchet MS"/>
              </a:rPr>
              <a:t>body  </a:t>
            </a:r>
            <a:r>
              <a:rPr sz="2400" b="1" spc="-20" dirty="0">
                <a:solidFill>
                  <a:srgbClr val="E7303B"/>
                </a:solidFill>
                <a:latin typeface="Trebuchet MS"/>
                <a:cs typeface="Trebuchet MS"/>
              </a:rPr>
              <a:t>temperature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8036" y="4151376"/>
            <a:ext cx="4701540" cy="1309370"/>
          </a:xfrm>
          <a:prstGeom prst="rect">
            <a:avLst/>
          </a:prstGeom>
          <a:solidFill>
            <a:srgbClr val="E7303B"/>
          </a:solidFill>
        </p:spPr>
        <p:txBody>
          <a:bodyPr vert="horz" wrap="square" lIns="0" tIns="150495" rIns="0" bIns="0" rtlCol="0">
            <a:spAutoFit/>
          </a:bodyPr>
          <a:lstStyle/>
          <a:p>
            <a:pPr marL="238125" marR="229870" algn="ctr">
              <a:lnSpc>
                <a:spcPts val="2590"/>
              </a:lnSpc>
              <a:spcBef>
                <a:spcPts val="1185"/>
              </a:spcBef>
            </a:pPr>
            <a:r>
              <a:rPr sz="2400" b="1" spc="140" dirty="0">
                <a:solidFill>
                  <a:srgbClr val="FFFFFF"/>
                </a:solidFill>
                <a:latin typeface="Trebuchet MS"/>
                <a:cs typeface="Trebuchet MS"/>
              </a:rPr>
              <a:t>MAIN</a:t>
            </a:r>
            <a:r>
              <a:rPr sz="2400" b="1" spc="-3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50" dirty="0">
                <a:solidFill>
                  <a:srgbClr val="FFFFFF"/>
                </a:solidFill>
                <a:latin typeface="Trebuchet MS"/>
                <a:cs typeface="Trebuchet MS"/>
              </a:rPr>
              <a:t>FUNCTION</a:t>
            </a:r>
            <a:r>
              <a:rPr sz="2400" b="1" spc="-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6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2400" b="1" spc="-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70" dirty="0">
                <a:solidFill>
                  <a:srgbClr val="FFFFFF"/>
                </a:solidFill>
                <a:latin typeface="Trebuchet MS"/>
                <a:cs typeface="Trebuchet MS"/>
              </a:rPr>
              <a:t>SWEAT</a:t>
            </a:r>
            <a:r>
              <a:rPr sz="2400" b="1" spc="-2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95" dirty="0">
                <a:solidFill>
                  <a:srgbClr val="FFFFFF"/>
                </a:solidFill>
                <a:latin typeface="Trebuchet MS"/>
                <a:cs typeface="Trebuchet MS"/>
              </a:rPr>
              <a:t>IS  </a:t>
            </a:r>
            <a:r>
              <a:rPr sz="2400" b="1" spc="40" dirty="0">
                <a:solidFill>
                  <a:srgbClr val="FFFFFF"/>
                </a:solidFill>
                <a:latin typeface="Trebuchet MS"/>
                <a:cs typeface="Trebuchet MS"/>
              </a:rPr>
              <a:t>TO </a:t>
            </a:r>
            <a:r>
              <a:rPr sz="2400" b="1" spc="65" dirty="0">
                <a:solidFill>
                  <a:srgbClr val="FFFFFF"/>
                </a:solidFill>
                <a:latin typeface="Trebuchet MS"/>
                <a:cs typeface="Trebuchet MS"/>
              </a:rPr>
              <a:t>CONTROL </a:t>
            </a:r>
            <a:r>
              <a:rPr sz="2400" b="1" spc="85" dirty="0">
                <a:solidFill>
                  <a:srgbClr val="FFFFFF"/>
                </a:solidFill>
                <a:latin typeface="Trebuchet MS"/>
                <a:cs typeface="Trebuchet MS"/>
              </a:rPr>
              <a:t>BODY  </a:t>
            </a:r>
            <a:r>
              <a:rPr sz="2400" b="1" spc="40" dirty="0">
                <a:solidFill>
                  <a:srgbClr val="FFFFFF"/>
                </a:solidFill>
                <a:latin typeface="Trebuchet MS"/>
                <a:cs typeface="Trebuchet MS"/>
              </a:rPr>
              <a:t>TEMPERATURE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706100" y="0"/>
            <a:ext cx="1374140" cy="10984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901171" y="176784"/>
            <a:ext cx="822959" cy="5669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87541" y="6546443"/>
            <a:ext cx="205740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-105" dirty="0">
                <a:solidFill>
                  <a:srgbClr val="FFFFFF"/>
                </a:solidFill>
                <a:latin typeface="Arial"/>
                <a:cs typeface="Arial"/>
              </a:rPr>
              <a:t>11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531864" y="0"/>
            <a:ext cx="5660135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392" y="70065"/>
            <a:ext cx="3824986" cy="8943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8066" y="177038"/>
            <a:ext cx="3231515" cy="48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160" dirty="0"/>
              <a:t>DID </a:t>
            </a:r>
            <a:r>
              <a:rPr spc="75" dirty="0"/>
              <a:t>YOU</a:t>
            </a:r>
            <a:r>
              <a:rPr spc="-720" dirty="0"/>
              <a:t> </a:t>
            </a:r>
            <a:r>
              <a:rPr spc="215" dirty="0"/>
              <a:t>KNOW?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546860" y="2371344"/>
            <a:ext cx="3261360" cy="1371600"/>
          </a:xfrm>
          <a:prstGeom prst="rect">
            <a:avLst/>
          </a:prstGeom>
          <a:solidFill>
            <a:srgbClr val="E7303B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2100">
              <a:latin typeface="Times New Roman"/>
              <a:cs typeface="Times New Roman"/>
            </a:endParaRPr>
          </a:p>
          <a:p>
            <a:pPr marL="71120" marR="373380">
              <a:lnSpc>
                <a:spcPct val="100000"/>
              </a:lnSpc>
            </a:pP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THE </a:t>
            </a:r>
            <a:r>
              <a:rPr sz="1600" spc="-60" dirty="0">
                <a:solidFill>
                  <a:srgbClr val="FFFFFF"/>
                </a:solidFill>
                <a:latin typeface="Trebuchet MS"/>
                <a:cs typeface="Trebuchet MS"/>
              </a:rPr>
              <a:t>AVERAGE </a:t>
            </a:r>
            <a:r>
              <a:rPr sz="1600" spc="5" dirty="0">
                <a:solidFill>
                  <a:srgbClr val="FFFFFF"/>
                </a:solidFill>
                <a:latin typeface="Trebuchet MS"/>
                <a:cs typeface="Trebuchet MS"/>
              </a:rPr>
              <a:t>PERSON </a:t>
            </a:r>
            <a:r>
              <a:rPr sz="1600" spc="25" dirty="0">
                <a:solidFill>
                  <a:srgbClr val="FFFFFF"/>
                </a:solidFill>
                <a:latin typeface="Trebuchet MS"/>
                <a:cs typeface="Trebuchet MS"/>
              </a:rPr>
              <a:t>HAS </a:t>
            </a:r>
            <a:r>
              <a:rPr sz="1600" spc="-130" dirty="0">
                <a:solidFill>
                  <a:srgbClr val="FFFFFF"/>
                </a:solidFill>
                <a:latin typeface="Trebuchet MS"/>
                <a:cs typeface="Trebuchet MS"/>
              </a:rPr>
              <a:t>2.6  </a:t>
            </a:r>
            <a:r>
              <a:rPr sz="1600" spc="-55" dirty="0">
                <a:solidFill>
                  <a:srgbClr val="FFFFFF"/>
                </a:solidFill>
                <a:latin typeface="Trebuchet MS"/>
                <a:cs typeface="Trebuchet MS"/>
              </a:rPr>
              <a:t>MILLION</a:t>
            </a:r>
            <a:r>
              <a:rPr sz="16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Trebuchet MS"/>
                <a:cs typeface="Trebuchet MS"/>
              </a:rPr>
              <a:t>SWEAT</a:t>
            </a:r>
            <a:r>
              <a:rPr sz="1600" spc="-1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Trebuchet MS"/>
                <a:cs typeface="Trebuchet MS"/>
              </a:rPr>
              <a:t>GLANDS</a:t>
            </a:r>
            <a:r>
              <a:rPr sz="1600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35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1600" spc="-1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10" dirty="0">
                <a:solidFill>
                  <a:srgbClr val="FFFFFF"/>
                </a:solidFill>
                <a:latin typeface="Trebuchet MS"/>
                <a:cs typeface="Trebuchet MS"/>
              </a:rPr>
              <a:t>THEIR  </a:t>
            </a:r>
            <a:r>
              <a:rPr sz="1600" spc="5" dirty="0">
                <a:solidFill>
                  <a:srgbClr val="FFFFFF"/>
                </a:solidFill>
                <a:latin typeface="Trebuchet MS"/>
                <a:cs typeface="Trebuchet MS"/>
              </a:rPr>
              <a:t>BODY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0979" y="2372867"/>
            <a:ext cx="1228344" cy="1371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7931" y="5242559"/>
            <a:ext cx="1232916" cy="1371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7931" y="3822191"/>
            <a:ext cx="1226820" cy="1371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546860" y="3822191"/>
            <a:ext cx="3261360" cy="1371600"/>
          </a:xfrm>
          <a:prstGeom prst="rect">
            <a:avLst/>
          </a:prstGeom>
          <a:solidFill>
            <a:srgbClr val="E7303B"/>
          </a:solidFill>
        </p:spPr>
        <p:txBody>
          <a:bodyPr vert="horz" wrap="square" lIns="0" tIns="186690" rIns="0" bIns="0" rtlCol="0">
            <a:spAutoFit/>
          </a:bodyPr>
          <a:lstStyle/>
          <a:p>
            <a:pPr marL="545465">
              <a:lnSpc>
                <a:spcPct val="100000"/>
              </a:lnSpc>
              <a:spcBef>
                <a:spcPts val="1470"/>
              </a:spcBef>
            </a:pPr>
            <a:r>
              <a:rPr sz="1600" u="sng" spc="-30" dirty="0">
                <a:solidFill>
                  <a:srgbClr val="FFFFFF"/>
                </a:solidFill>
                <a:latin typeface="Trebuchet MS"/>
                <a:cs typeface="Trebuchet MS"/>
              </a:rPr>
              <a:t>ECCRINE </a:t>
            </a:r>
            <a:r>
              <a:rPr sz="1600" u="sng" spc="-35" dirty="0">
                <a:solidFill>
                  <a:srgbClr val="FFFFFF"/>
                </a:solidFill>
                <a:latin typeface="Trebuchet MS"/>
                <a:cs typeface="Trebuchet MS"/>
              </a:rPr>
              <a:t>SWEAT</a:t>
            </a:r>
            <a:r>
              <a:rPr sz="1600" u="sng" spc="-3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u="sng" spc="40" dirty="0">
                <a:solidFill>
                  <a:srgbClr val="FFFFFF"/>
                </a:solidFill>
                <a:latin typeface="Trebuchet MS"/>
                <a:cs typeface="Trebuchet MS"/>
              </a:rPr>
              <a:t>GLANDS</a:t>
            </a:r>
            <a:endParaRPr sz="1600">
              <a:latin typeface="Trebuchet MS"/>
              <a:cs typeface="Trebuchet MS"/>
            </a:endParaRPr>
          </a:p>
          <a:p>
            <a:pPr marL="243840" marR="151130" indent="-172720">
              <a:lnSpc>
                <a:spcPct val="100000"/>
              </a:lnSpc>
              <a:buChar char="-"/>
              <a:tabLst>
                <a:tab pos="243840" algn="l"/>
              </a:tabLst>
            </a:pPr>
            <a:r>
              <a:rPr sz="1600" spc="-45" dirty="0">
                <a:solidFill>
                  <a:srgbClr val="FFFFFF"/>
                </a:solidFill>
                <a:latin typeface="Trebuchet MS"/>
                <a:cs typeface="Trebuchet MS"/>
              </a:rPr>
              <a:t>LOCATED</a:t>
            </a:r>
            <a:r>
              <a:rPr sz="1600" spc="-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Trebuchet MS"/>
                <a:cs typeface="Trebuchet MS"/>
              </a:rPr>
              <a:t>ALL</a:t>
            </a:r>
            <a:r>
              <a:rPr sz="1600" spc="-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Trebuchet MS"/>
                <a:cs typeface="Trebuchet MS"/>
              </a:rPr>
              <a:t>THROUGHOUT</a:t>
            </a:r>
            <a:r>
              <a:rPr sz="1600" spc="-1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THE  </a:t>
            </a:r>
            <a:r>
              <a:rPr sz="1600" spc="5" dirty="0">
                <a:solidFill>
                  <a:srgbClr val="FFFFFF"/>
                </a:solidFill>
                <a:latin typeface="Trebuchet MS"/>
                <a:cs typeface="Trebuchet MS"/>
              </a:rPr>
              <a:t>BODY</a:t>
            </a:r>
            <a:endParaRPr sz="1600">
              <a:latin typeface="Trebuchet MS"/>
              <a:cs typeface="Trebuchet MS"/>
            </a:endParaRPr>
          </a:p>
          <a:p>
            <a:pPr marL="243840" indent="-172720">
              <a:lnSpc>
                <a:spcPct val="100000"/>
              </a:lnSpc>
              <a:spcBef>
                <a:spcPts val="5"/>
              </a:spcBef>
              <a:buChar char="-"/>
              <a:tabLst>
                <a:tab pos="243840" algn="l"/>
              </a:tabLst>
            </a:pPr>
            <a:r>
              <a:rPr sz="1600" spc="45" dirty="0">
                <a:solidFill>
                  <a:srgbClr val="FFFFFF"/>
                </a:solidFill>
                <a:latin typeface="Trebuchet MS"/>
                <a:cs typeface="Trebuchet MS"/>
              </a:rPr>
              <a:t>ODORLESS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46860" y="5273040"/>
            <a:ext cx="3261360" cy="1371600"/>
          </a:xfrm>
          <a:prstGeom prst="rect">
            <a:avLst/>
          </a:prstGeom>
          <a:solidFill>
            <a:srgbClr val="E7303B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Times New Roman"/>
              <a:cs typeface="Times New Roman"/>
            </a:endParaRPr>
          </a:p>
          <a:p>
            <a:pPr marL="469265">
              <a:lnSpc>
                <a:spcPct val="100000"/>
              </a:lnSpc>
            </a:pPr>
            <a:r>
              <a:rPr sz="1600" u="sng" spc="-10" dirty="0">
                <a:solidFill>
                  <a:srgbClr val="FFFFFF"/>
                </a:solidFill>
                <a:latin typeface="Trebuchet MS"/>
                <a:cs typeface="Trebuchet MS"/>
              </a:rPr>
              <a:t>APOCRINE</a:t>
            </a:r>
            <a:r>
              <a:rPr sz="1600" u="sng" spc="-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u="sng" spc="-35" dirty="0">
                <a:solidFill>
                  <a:srgbClr val="FFFFFF"/>
                </a:solidFill>
                <a:latin typeface="Trebuchet MS"/>
                <a:cs typeface="Trebuchet MS"/>
              </a:rPr>
              <a:t>SWEAT</a:t>
            </a:r>
            <a:r>
              <a:rPr sz="1600" u="sng" spc="-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u="sng" spc="40" dirty="0">
                <a:solidFill>
                  <a:srgbClr val="FFFFFF"/>
                </a:solidFill>
                <a:latin typeface="Trebuchet MS"/>
                <a:cs typeface="Trebuchet MS"/>
              </a:rPr>
              <a:t>GLANDS</a:t>
            </a:r>
            <a:endParaRPr sz="1600">
              <a:latin typeface="Trebuchet MS"/>
              <a:cs typeface="Trebuchet MS"/>
            </a:endParaRPr>
          </a:p>
          <a:p>
            <a:pPr marL="243840" indent="-172720">
              <a:lnSpc>
                <a:spcPct val="100000"/>
              </a:lnSpc>
              <a:buChar char="-"/>
              <a:tabLst>
                <a:tab pos="243840" algn="l"/>
              </a:tabLst>
            </a:pPr>
            <a:r>
              <a:rPr sz="1600" spc="-45" dirty="0">
                <a:solidFill>
                  <a:srgbClr val="FFFFFF"/>
                </a:solidFill>
                <a:latin typeface="Trebuchet MS"/>
                <a:cs typeface="Trebuchet MS"/>
              </a:rPr>
              <a:t>LOCATED </a:t>
            </a:r>
            <a:r>
              <a:rPr sz="1600" spc="-135" dirty="0">
                <a:solidFill>
                  <a:srgbClr val="FFFFFF"/>
                </a:solidFill>
                <a:latin typeface="Trebuchet MS"/>
                <a:cs typeface="Trebuchet MS"/>
              </a:rPr>
              <a:t>IN </a:t>
            </a:r>
            <a:r>
              <a:rPr sz="1600" spc="-30" dirty="0">
                <a:solidFill>
                  <a:srgbClr val="FFFFFF"/>
                </a:solidFill>
                <a:latin typeface="Trebuchet MS"/>
                <a:cs typeface="Trebuchet MS"/>
              </a:rPr>
              <a:t>ARMPITS</a:t>
            </a:r>
            <a:r>
              <a:rPr sz="1600" spc="-3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Trebuchet MS"/>
                <a:cs typeface="Trebuchet MS"/>
              </a:rPr>
              <a:t>&amp; </a:t>
            </a:r>
            <a:r>
              <a:rPr sz="1600" spc="-25" dirty="0">
                <a:solidFill>
                  <a:srgbClr val="FFFFFF"/>
                </a:solidFill>
                <a:latin typeface="Trebuchet MS"/>
                <a:cs typeface="Trebuchet MS"/>
              </a:rPr>
              <a:t>PUBIS</a:t>
            </a:r>
            <a:endParaRPr sz="1600">
              <a:latin typeface="Trebuchet MS"/>
              <a:cs typeface="Trebuchet MS"/>
            </a:endParaRPr>
          </a:p>
          <a:p>
            <a:pPr marL="243840" indent="-172720">
              <a:lnSpc>
                <a:spcPct val="100000"/>
              </a:lnSpc>
              <a:buChar char="-"/>
              <a:tabLst>
                <a:tab pos="243840" algn="l"/>
              </a:tabLst>
            </a:pPr>
            <a:r>
              <a:rPr sz="1600" spc="5" dirty="0">
                <a:solidFill>
                  <a:srgbClr val="FFFFFF"/>
                </a:solidFill>
                <a:latin typeface="Trebuchet MS"/>
                <a:cs typeface="Trebuchet MS"/>
              </a:rPr>
              <a:t>EXUDES</a:t>
            </a:r>
            <a:r>
              <a:rPr sz="1600" spc="-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Trebuchet MS"/>
                <a:cs typeface="Trebuchet MS"/>
              </a:rPr>
              <a:t>ODOR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58384" y="899160"/>
            <a:ext cx="4230623" cy="50398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85420" y="873505"/>
            <a:ext cx="4173220" cy="1219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spc="-80" dirty="0">
                <a:latin typeface="Trebuchet MS"/>
                <a:cs typeface="Trebuchet MS"/>
              </a:rPr>
              <a:t>Armpits</a:t>
            </a:r>
            <a:r>
              <a:rPr sz="2000" spc="-245" dirty="0">
                <a:latin typeface="Trebuchet MS"/>
                <a:cs typeface="Trebuchet MS"/>
              </a:rPr>
              <a:t> </a:t>
            </a:r>
            <a:r>
              <a:rPr sz="2000" spc="-40" dirty="0">
                <a:latin typeface="Trebuchet MS"/>
                <a:cs typeface="Trebuchet MS"/>
              </a:rPr>
              <a:t>exude</a:t>
            </a:r>
            <a:r>
              <a:rPr sz="2000" spc="-229" dirty="0">
                <a:latin typeface="Trebuchet MS"/>
                <a:cs typeface="Trebuchet MS"/>
              </a:rPr>
              <a:t> </a:t>
            </a:r>
            <a:r>
              <a:rPr sz="2000" spc="-90" dirty="0">
                <a:latin typeface="Trebuchet MS"/>
                <a:cs typeface="Trebuchet MS"/>
              </a:rPr>
              <a:t>the</a:t>
            </a:r>
            <a:r>
              <a:rPr sz="2000" spc="-240" dirty="0">
                <a:latin typeface="Trebuchet MS"/>
                <a:cs typeface="Trebuchet MS"/>
              </a:rPr>
              <a:t> </a:t>
            </a:r>
            <a:r>
              <a:rPr sz="2000" spc="-20" dirty="0">
                <a:latin typeface="Trebuchet MS"/>
                <a:cs typeface="Trebuchet MS"/>
              </a:rPr>
              <a:t>most</a:t>
            </a:r>
            <a:r>
              <a:rPr sz="2000" spc="-220" dirty="0">
                <a:latin typeface="Trebuchet MS"/>
                <a:cs typeface="Trebuchet MS"/>
              </a:rPr>
              <a:t> </a:t>
            </a:r>
            <a:r>
              <a:rPr sz="2000" spc="-15" dirty="0">
                <a:latin typeface="Trebuchet MS"/>
                <a:cs typeface="Trebuchet MS"/>
              </a:rPr>
              <a:t>odor</a:t>
            </a:r>
            <a:r>
              <a:rPr sz="2000" spc="-245" dirty="0">
                <a:latin typeface="Trebuchet MS"/>
                <a:cs typeface="Trebuchet MS"/>
              </a:rPr>
              <a:t> </a:t>
            </a:r>
            <a:r>
              <a:rPr sz="2000" spc="-215" dirty="0">
                <a:latin typeface="Trebuchet MS"/>
                <a:cs typeface="Trebuchet MS"/>
              </a:rPr>
              <a:t>in</a:t>
            </a:r>
            <a:r>
              <a:rPr sz="2000" spc="-210" dirty="0">
                <a:latin typeface="Trebuchet MS"/>
                <a:cs typeface="Trebuchet MS"/>
              </a:rPr>
              <a:t> </a:t>
            </a:r>
            <a:r>
              <a:rPr sz="2000" spc="-90" dirty="0">
                <a:latin typeface="Trebuchet MS"/>
                <a:cs typeface="Trebuchet MS"/>
              </a:rPr>
              <a:t>the</a:t>
            </a:r>
            <a:endParaRPr sz="2000">
              <a:latin typeface="Trebuchet MS"/>
              <a:cs typeface="Trebuchet MS"/>
            </a:endParaRPr>
          </a:p>
          <a:p>
            <a:pPr marL="355600">
              <a:lnSpc>
                <a:spcPct val="100000"/>
              </a:lnSpc>
            </a:pPr>
            <a:r>
              <a:rPr sz="2000" spc="-55" dirty="0">
                <a:latin typeface="Trebuchet MS"/>
                <a:cs typeface="Trebuchet MS"/>
              </a:rPr>
              <a:t>human</a:t>
            </a:r>
            <a:r>
              <a:rPr sz="2000" spc="-330" dirty="0">
                <a:latin typeface="Trebuchet MS"/>
                <a:cs typeface="Trebuchet MS"/>
              </a:rPr>
              <a:t> </a:t>
            </a:r>
            <a:r>
              <a:rPr sz="2000" spc="25" dirty="0">
                <a:latin typeface="Trebuchet MS"/>
                <a:cs typeface="Trebuchet MS"/>
              </a:rPr>
              <a:t>body</a:t>
            </a:r>
            <a:endParaRPr sz="20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Trebuchet MS"/>
                <a:cs typeface="Trebuchet MS"/>
              </a:rPr>
              <a:t>Men</a:t>
            </a:r>
            <a:r>
              <a:rPr sz="2000" spc="-24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have</a:t>
            </a:r>
            <a:r>
              <a:rPr sz="2000" spc="-240" dirty="0">
                <a:latin typeface="Trebuchet MS"/>
                <a:cs typeface="Trebuchet MS"/>
              </a:rPr>
              <a:t> </a:t>
            </a:r>
            <a:r>
              <a:rPr sz="2000" spc="-114" dirty="0">
                <a:latin typeface="Trebuchet MS"/>
                <a:cs typeface="Trebuchet MS"/>
              </a:rPr>
              <a:t>saltier</a:t>
            </a:r>
            <a:r>
              <a:rPr sz="2000" spc="-250" dirty="0">
                <a:latin typeface="Trebuchet MS"/>
                <a:cs typeface="Trebuchet MS"/>
              </a:rPr>
              <a:t> </a:t>
            </a:r>
            <a:r>
              <a:rPr sz="2000" spc="10" dirty="0">
                <a:latin typeface="Trebuchet MS"/>
                <a:cs typeface="Trebuchet MS"/>
              </a:rPr>
              <a:t>sweat</a:t>
            </a:r>
            <a:r>
              <a:rPr sz="2000" spc="-235" dirty="0">
                <a:latin typeface="Trebuchet MS"/>
                <a:cs typeface="Trebuchet MS"/>
              </a:rPr>
              <a:t> </a:t>
            </a:r>
            <a:r>
              <a:rPr sz="2000" spc="-75" dirty="0">
                <a:latin typeface="Trebuchet MS"/>
                <a:cs typeface="Trebuchet MS"/>
              </a:rPr>
              <a:t>than</a:t>
            </a:r>
            <a:r>
              <a:rPr sz="2000" spc="-245" dirty="0">
                <a:latin typeface="Trebuchet MS"/>
                <a:cs typeface="Trebuchet MS"/>
              </a:rPr>
              <a:t> </a:t>
            </a:r>
            <a:r>
              <a:rPr sz="2000" spc="-15" dirty="0">
                <a:latin typeface="Trebuchet MS"/>
                <a:cs typeface="Trebuchet MS"/>
              </a:rPr>
              <a:t>women  </a:t>
            </a:r>
            <a:r>
              <a:rPr sz="2000" spc="15" dirty="0">
                <a:latin typeface="Trebuchet MS"/>
                <a:cs typeface="Trebuchet MS"/>
              </a:rPr>
              <a:t>and</a:t>
            </a:r>
            <a:r>
              <a:rPr sz="2000" spc="-250" dirty="0">
                <a:latin typeface="Trebuchet MS"/>
                <a:cs typeface="Trebuchet MS"/>
              </a:rPr>
              <a:t> </a:t>
            </a:r>
            <a:r>
              <a:rPr sz="2000" spc="10" dirty="0">
                <a:latin typeface="Trebuchet MS"/>
                <a:cs typeface="Trebuchet MS"/>
              </a:rPr>
              <a:t>sweat</a:t>
            </a:r>
            <a:r>
              <a:rPr sz="2000" spc="-229" dirty="0">
                <a:latin typeface="Trebuchet MS"/>
                <a:cs typeface="Trebuchet MS"/>
              </a:rPr>
              <a:t> </a:t>
            </a:r>
            <a:r>
              <a:rPr sz="2000" spc="135" dirty="0">
                <a:latin typeface="Trebuchet MS"/>
                <a:cs typeface="Trebuchet MS"/>
              </a:rPr>
              <a:t>40%</a:t>
            </a:r>
            <a:r>
              <a:rPr sz="2000" spc="-220" dirty="0">
                <a:latin typeface="Trebuchet MS"/>
                <a:cs typeface="Trebuchet MS"/>
              </a:rPr>
              <a:t> </a:t>
            </a:r>
            <a:r>
              <a:rPr sz="2000" spc="-45" dirty="0">
                <a:latin typeface="Trebuchet MS"/>
                <a:cs typeface="Trebuchet MS"/>
              </a:rPr>
              <a:t>more</a:t>
            </a:r>
            <a:r>
              <a:rPr sz="2000" spc="-235" dirty="0">
                <a:latin typeface="Trebuchet MS"/>
                <a:cs typeface="Trebuchet MS"/>
              </a:rPr>
              <a:t> </a:t>
            </a:r>
            <a:r>
              <a:rPr sz="2000" spc="-75" dirty="0">
                <a:latin typeface="Trebuchet MS"/>
                <a:cs typeface="Trebuchet MS"/>
              </a:rPr>
              <a:t>than</a:t>
            </a:r>
            <a:r>
              <a:rPr sz="2000" spc="-240" dirty="0">
                <a:latin typeface="Trebuchet MS"/>
                <a:cs typeface="Trebuchet MS"/>
              </a:rPr>
              <a:t> </a:t>
            </a:r>
            <a:r>
              <a:rPr sz="2000" spc="-15" dirty="0">
                <a:latin typeface="Trebuchet MS"/>
                <a:cs typeface="Trebuchet MS"/>
              </a:rPr>
              <a:t>women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12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90217" y="711961"/>
            <a:ext cx="9289415" cy="795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b="1" spc="-110" dirty="0">
                <a:latin typeface="Lucida Sans"/>
                <a:cs typeface="Lucida Sans"/>
              </a:rPr>
              <a:t>HOW</a:t>
            </a:r>
            <a:r>
              <a:rPr sz="5000" b="1" spc="-685" dirty="0">
                <a:latin typeface="Lucida Sans"/>
                <a:cs typeface="Lucida Sans"/>
              </a:rPr>
              <a:t> </a:t>
            </a:r>
            <a:r>
              <a:rPr sz="5000" b="1" spc="-335" dirty="0">
                <a:latin typeface="Lucida Sans"/>
                <a:cs typeface="Lucida Sans"/>
              </a:rPr>
              <a:t>DO</a:t>
            </a:r>
            <a:r>
              <a:rPr sz="5000" b="1" spc="-665" dirty="0">
                <a:latin typeface="Lucida Sans"/>
                <a:cs typeface="Lucida Sans"/>
              </a:rPr>
              <a:t> </a:t>
            </a:r>
            <a:r>
              <a:rPr sz="5000" b="1" spc="140" dirty="0">
                <a:latin typeface="Lucida Sans"/>
                <a:cs typeface="Lucida Sans"/>
              </a:rPr>
              <a:t>WE</a:t>
            </a:r>
            <a:r>
              <a:rPr sz="5000" b="1" spc="-690" dirty="0">
                <a:latin typeface="Lucida Sans"/>
                <a:cs typeface="Lucida Sans"/>
              </a:rPr>
              <a:t> </a:t>
            </a:r>
            <a:r>
              <a:rPr sz="5000" b="1" spc="-110" dirty="0">
                <a:latin typeface="Lucida Sans"/>
                <a:cs typeface="Lucida Sans"/>
              </a:rPr>
              <a:t>MANAGE</a:t>
            </a:r>
            <a:r>
              <a:rPr sz="5000" b="1" spc="-665" dirty="0">
                <a:latin typeface="Lucida Sans"/>
                <a:cs typeface="Lucida Sans"/>
              </a:rPr>
              <a:t> </a:t>
            </a:r>
            <a:r>
              <a:rPr sz="5000" b="1" spc="-15" dirty="0">
                <a:latin typeface="Lucida Sans"/>
                <a:cs typeface="Lucida Sans"/>
              </a:rPr>
              <a:t>SWEAT?</a:t>
            </a:r>
            <a:endParaRPr sz="5000">
              <a:latin typeface="Lucida Sans"/>
              <a:cs typeface="Lucida Sa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95900" y="5103874"/>
            <a:ext cx="1435607" cy="16459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20339" y="5103874"/>
            <a:ext cx="1645919" cy="16459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04659" y="5103874"/>
            <a:ext cx="2194559" cy="16459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05583" y="5103874"/>
            <a:ext cx="964692" cy="16459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81500" y="5103874"/>
            <a:ext cx="1136903" cy="16459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5103874"/>
            <a:ext cx="1482852" cy="16459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31580" y="5103874"/>
            <a:ext cx="3105912" cy="16459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4108" y="5103874"/>
            <a:ext cx="1645919" cy="16459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543300" y="1825751"/>
            <a:ext cx="4701540" cy="1309370"/>
          </a:xfrm>
          <a:prstGeom prst="rect">
            <a:avLst/>
          </a:prstGeom>
          <a:solidFill>
            <a:srgbClr val="E7303B"/>
          </a:solidFill>
        </p:spPr>
        <p:txBody>
          <a:bodyPr vert="horz" wrap="square" lIns="0" tIns="149860" rIns="0" bIns="0" rtlCol="0">
            <a:spAutoFit/>
          </a:bodyPr>
          <a:lstStyle/>
          <a:p>
            <a:pPr marL="306070" marR="299720" indent="3175" algn="ctr">
              <a:lnSpc>
                <a:spcPts val="2590"/>
              </a:lnSpc>
              <a:spcBef>
                <a:spcPts val="1180"/>
              </a:spcBef>
            </a:pPr>
            <a:r>
              <a:rPr sz="2400" b="1" spc="110" dirty="0">
                <a:solidFill>
                  <a:srgbClr val="FFFFFF"/>
                </a:solidFill>
                <a:latin typeface="Trebuchet MS"/>
                <a:cs typeface="Trebuchet MS"/>
              </a:rPr>
              <a:t>WHAT </a:t>
            </a:r>
            <a:r>
              <a:rPr sz="2400" b="1" spc="170" dirty="0">
                <a:solidFill>
                  <a:srgbClr val="FFFFFF"/>
                </a:solidFill>
                <a:latin typeface="Trebuchet MS"/>
                <a:cs typeface="Trebuchet MS"/>
              </a:rPr>
              <a:t>CAN </a:t>
            </a:r>
            <a:r>
              <a:rPr sz="2400" b="1" spc="130" dirty="0">
                <a:solidFill>
                  <a:srgbClr val="FFFFFF"/>
                </a:solidFill>
                <a:latin typeface="Trebuchet MS"/>
                <a:cs typeface="Trebuchet MS"/>
              </a:rPr>
              <a:t>WE </a:t>
            </a:r>
            <a:r>
              <a:rPr sz="2400" b="1" spc="160" dirty="0">
                <a:solidFill>
                  <a:srgbClr val="FFFFFF"/>
                </a:solidFill>
                <a:latin typeface="Trebuchet MS"/>
                <a:cs typeface="Trebuchet MS"/>
              </a:rPr>
              <a:t>DO </a:t>
            </a:r>
            <a:r>
              <a:rPr sz="2400" b="1" spc="75" dirty="0">
                <a:solidFill>
                  <a:srgbClr val="FFFFFF"/>
                </a:solidFill>
                <a:latin typeface="Trebuchet MS"/>
                <a:cs typeface="Trebuchet MS"/>
              </a:rPr>
              <a:t>TO  </a:t>
            </a:r>
            <a:r>
              <a:rPr sz="2400" b="1" spc="70" dirty="0">
                <a:solidFill>
                  <a:srgbClr val="FFFFFF"/>
                </a:solidFill>
                <a:latin typeface="Trebuchet MS"/>
                <a:cs typeface="Trebuchet MS"/>
              </a:rPr>
              <a:t>PROTECT</a:t>
            </a:r>
            <a:r>
              <a:rPr sz="2400" b="1" spc="-2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90" dirty="0">
                <a:solidFill>
                  <a:srgbClr val="FFFFFF"/>
                </a:solidFill>
                <a:latin typeface="Trebuchet MS"/>
                <a:cs typeface="Trebuchet MS"/>
              </a:rPr>
              <a:t>OURSELVES</a:t>
            </a:r>
            <a:r>
              <a:rPr sz="24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114" dirty="0">
                <a:solidFill>
                  <a:srgbClr val="FFFFFF"/>
                </a:solidFill>
                <a:latin typeface="Trebuchet MS"/>
                <a:cs typeface="Trebuchet MS"/>
              </a:rPr>
              <a:t>FROM  </a:t>
            </a:r>
            <a:r>
              <a:rPr sz="2400" b="1" spc="130" dirty="0">
                <a:solidFill>
                  <a:srgbClr val="FFFFFF"/>
                </a:solidFill>
                <a:latin typeface="Trebuchet MS"/>
                <a:cs typeface="Trebuchet MS"/>
              </a:rPr>
              <a:t>SWEAT?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6062"/>
            <a:ext cx="7001129" cy="784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12635" y="96062"/>
            <a:ext cx="3568954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4388" y="191515"/>
            <a:ext cx="9695815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95" dirty="0"/>
              <a:t>DIFFERENCE</a:t>
            </a:r>
            <a:r>
              <a:rPr sz="2800" spc="-165" dirty="0"/>
              <a:t> </a:t>
            </a:r>
            <a:r>
              <a:rPr sz="2800" spc="114" dirty="0"/>
              <a:t>BETWEEN</a:t>
            </a:r>
            <a:r>
              <a:rPr sz="2800" spc="-165" dirty="0"/>
              <a:t> </a:t>
            </a:r>
            <a:r>
              <a:rPr sz="2800" spc="125" dirty="0"/>
              <a:t>BODY</a:t>
            </a:r>
            <a:r>
              <a:rPr sz="2800" spc="-175" dirty="0"/>
              <a:t> </a:t>
            </a:r>
            <a:r>
              <a:rPr sz="2800" spc="114" dirty="0"/>
              <a:t>SPRAY</a:t>
            </a:r>
            <a:r>
              <a:rPr sz="2800" spc="-160" dirty="0"/>
              <a:t> </a:t>
            </a:r>
            <a:r>
              <a:rPr sz="2800" spc="165" dirty="0"/>
              <a:t>&amp;</a:t>
            </a:r>
            <a:r>
              <a:rPr sz="2800" spc="-125" dirty="0"/>
              <a:t> </a:t>
            </a:r>
            <a:r>
              <a:rPr sz="2800" spc="120" dirty="0"/>
              <a:t>ANTIPERSPIRANT</a:t>
            </a:r>
            <a:endParaRPr sz="2800"/>
          </a:p>
        </p:txBody>
      </p:sp>
      <p:sp>
        <p:nvSpPr>
          <p:cNvPr id="7" name="object 7"/>
          <p:cNvSpPr/>
          <p:nvPr/>
        </p:nvSpPr>
        <p:spPr>
          <a:xfrm>
            <a:off x="1684020" y="594359"/>
            <a:ext cx="4812792" cy="11873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43571" y="603504"/>
            <a:ext cx="4814316" cy="11873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6655" y="1488947"/>
            <a:ext cx="1065110" cy="13135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38480" y="1673949"/>
            <a:ext cx="422909" cy="903605"/>
          </a:xfrm>
          <a:prstGeom prst="rect">
            <a:avLst/>
          </a:prstGeom>
        </p:spPr>
        <p:txBody>
          <a:bodyPr vert="vert270" wrap="square" lIns="0" tIns="31115" rIns="0" bIns="0" rtlCol="0">
            <a:spAutoFit/>
          </a:bodyPr>
          <a:lstStyle/>
          <a:p>
            <a:pPr marL="12700" marR="5080" indent="249554">
              <a:lnSpc>
                <a:spcPts val="1480"/>
              </a:lnSpc>
              <a:spcBef>
                <a:spcPts val="245"/>
              </a:spcBef>
            </a:pP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MAIN IN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REDIENT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1559064"/>
            <a:ext cx="1127569" cy="11733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6655" y="2827020"/>
            <a:ext cx="1065110" cy="13135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32714" y="3155663"/>
            <a:ext cx="235585" cy="616585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spc="-7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TION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2897174"/>
            <a:ext cx="1127569" cy="11733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6655" y="4163567"/>
            <a:ext cx="1065110" cy="131508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232714" y="4359112"/>
            <a:ext cx="235585" cy="885190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EF</a:t>
            </a:r>
            <a:r>
              <a:rPr sz="1400" spc="5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ICIE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400" spc="-7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235208"/>
            <a:ext cx="1127569" cy="11718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6655" y="5501624"/>
            <a:ext cx="1065110" cy="13150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232714" y="5629643"/>
            <a:ext cx="235585" cy="1019810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APPLI</a:t>
            </a:r>
            <a:r>
              <a:rPr sz="1400" spc="-3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400" spc="-204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TI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0" y="5573272"/>
            <a:ext cx="1127569" cy="117177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80616" y="2753867"/>
            <a:ext cx="10177145" cy="34290"/>
          </a:xfrm>
          <a:custGeom>
            <a:avLst/>
            <a:gdLst/>
            <a:ahLst/>
            <a:cxnLst/>
            <a:rect l="l" t="t" r="r" b="b"/>
            <a:pathLst>
              <a:path w="10177145" h="34289">
                <a:moveTo>
                  <a:pt x="0" y="33909"/>
                </a:moveTo>
                <a:lnTo>
                  <a:pt x="10177017" y="0"/>
                </a:lnTo>
              </a:path>
            </a:pathLst>
          </a:custGeom>
          <a:ln w="9144">
            <a:solidFill>
              <a:srgbClr val="E6303C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80616" y="4098035"/>
            <a:ext cx="10177145" cy="34290"/>
          </a:xfrm>
          <a:custGeom>
            <a:avLst/>
            <a:gdLst/>
            <a:ahLst/>
            <a:cxnLst/>
            <a:rect l="l" t="t" r="r" b="b"/>
            <a:pathLst>
              <a:path w="10177145" h="34289">
                <a:moveTo>
                  <a:pt x="0" y="33908"/>
                </a:moveTo>
                <a:lnTo>
                  <a:pt x="10177017" y="0"/>
                </a:lnTo>
              </a:path>
            </a:pathLst>
          </a:custGeom>
          <a:ln w="9144">
            <a:solidFill>
              <a:srgbClr val="E6303C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80616" y="5358384"/>
            <a:ext cx="10177145" cy="34290"/>
          </a:xfrm>
          <a:custGeom>
            <a:avLst/>
            <a:gdLst/>
            <a:ahLst/>
            <a:cxnLst/>
            <a:rect l="l" t="t" r="r" b="b"/>
            <a:pathLst>
              <a:path w="10177145" h="34289">
                <a:moveTo>
                  <a:pt x="0" y="33908"/>
                </a:moveTo>
                <a:lnTo>
                  <a:pt x="10177017" y="0"/>
                </a:lnTo>
              </a:path>
            </a:pathLst>
          </a:custGeom>
          <a:ln w="9144">
            <a:solidFill>
              <a:srgbClr val="E6303C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546985" y="1040510"/>
            <a:ext cx="3477260" cy="1438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2755">
              <a:lnSpc>
                <a:spcPct val="100000"/>
              </a:lnSpc>
            </a:pPr>
            <a:r>
              <a:rPr sz="2600" b="1" spc="114" dirty="0">
                <a:latin typeface="Trebuchet MS"/>
                <a:cs typeface="Trebuchet MS"/>
              </a:rPr>
              <a:t>BODY</a:t>
            </a:r>
            <a:r>
              <a:rPr sz="2600" b="1" spc="-265" dirty="0">
                <a:latin typeface="Trebuchet MS"/>
                <a:cs typeface="Trebuchet MS"/>
              </a:rPr>
              <a:t> </a:t>
            </a:r>
            <a:r>
              <a:rPr sz="2600" b="1" spc="110" dirty="0">
                <a:latin typeface="Trebuchet MS"/>
                <a:cs typeface="Trebuchet MS"/>
              </a:rPr>
              <a:t>SPRAYS</a:t>
            </a:r>
            <a:endParaRPr sz="2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2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800" spc="-65" dirty="0">
                <a:latin typeface="Trebuchet MS"/>
                <a:cs typeface="Trebuchet MS"/>
              </a:rPr>
              <a:t>Fragrance,</a:t>
            </a:r>
            <a:r>
              <a:rPr sz="1800" spc="-420" dirty="0">
                <a:latin typeface="Trebuchet MS"/>
                <a:cs typeface="Trebuchet MS"/>
              </a:rPr>
              <a:t> </a:t>
            </a:r>
            <a:r>
              <a:rPr sz="1800" spc="-150" dirty="0">
                <a:latin typeface="Trebuchet MS"/>
                <a:cs typeface="Trebuchet MS"/>
              </a:rPr>
              <a:t>talc, </a:t>
            </a:r>
            <a:r>
              <a:rPr sz="1800" spc="-114" dirty="0">
                <a:latin typeface="Trebuchet MS"/>
                <a:cs typeface="Trebuchet MS"/>
              </a:rPr>
              <a:t>anti </a:t>
            </a:r>
            <a:r>
              <a:rPr sz="1800" spc="-85" dirty="0">
                <a:latin typeface="Trebuchet MS"/>
                <a:cs typeface="Trebuchet MS"/>
              </a:rPr>
              <a:t>bacteria, </a:t>
            </a:r>
            <a:r>
              <a:rPr sz="1800" spc="-65" dirty="0">
                <a:latin typeface="Trebuchet MS"/>
                <a:cs typeface="Trebuchet MS"/>
              </a:rPr>
              <a:t>alcohol  </a:t>
            </a:r>
            <a:r>
              <a:rPr sz="1800" spc="-10" dirty="0">
                <a:latin typeface="Trebuchet MS"/>
                <a:cs typeface="Trebuchet MS"/>
              </a:rPr>
              <a:t>No </a:t>
            </a:r>
            <a:r>
              <a:rPr sz="1800" spc="-114" dirty="0">
                <a:latin typeface="Trebuchet MS"/>
                <a:cs typeface="Trebuchet MS"/>
              </a:rPr>
              <a:t>aluminum</a:t>
            </a:r>
            <a:r>
              <a:rPr sz="1800" spc="-38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salts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58923" y="3320541"/>
            <a:ext cx="2313305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20" dirty="0">
                <a:latin typeface="Trebuchet MS"/>
                <a:cs typeface="Trebuchet MS"/>
              </a:rPr>
              <a:t>Covers</a:t>
            </a:r>
            <a:r>
              <a:rPr sz="1800" spc="-395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odors, </a:t>
            </a:r>
            <a:r>
              <a:rPr sz="1800" spc="-40" dirty="0">
                <a:latin typeface="Trebuchet MS"/>
                <a:cs typeface="Trebuchet MS"/>
              </a:rPr>
              <a:t>perfumes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7700">
              <a:lnSpc>
                <a:spcPct val="100000"/>
              </a:lnSpc>
            </a:pPr>
            <a:r>
              <a:rPr spc="175" dirty="0"/>
              <a:t>APD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0" spc="-65" dirty="0">
                <a:latin typeface="Trebuchet MS"/>
                <a:cs typeface="Trebuchet MS"/>
              </a:rPr>
              <a:t>Fragrance, </a:t>
            </a:r>
            <a:r>
              <a:rPr sz="1800" b="0" spc="-150" dirty="0">
                <a:latin typeface="Trebuchet MS"/>
                <a:cs typeface="Trebuchet MS"/>
              </a:rPr>
              <a:t>talc, </a:t>
            </a:r>
            <a:r>
              <a:rPr sz="1800" b="0" spc="-114" dirty="0">
                <a:latin typeface="Trebuchet MS"/>
                <a:cs typeface="Trebuchet MS"/>
              </a:rPr>
              <a:t>anti </a:t>
            </a:r>
            <a:r>
              <a:rPr sz="1800" b="0" spc="-85" dirty="0">
                <a:latin typeface="Trebuchet MS"/>
                <a:cs typeface="Trebuchet MS"/>
              </a:rPr>
              <a:t>bacteria,</a:t>
            </a:r>
            <a:r>
              <a:rPr sz="1800" b="0" spc="-425" dirty="0">
                <a:latin typeface="Trebuchet MS"/>
                <a:cs typeface="Trebuchet MS"/>
              </a:rPr>
              <a:t> </a:t>
            </a:r>
            <a:r>
              <a:rPr sz="1800" b="0" spc="-110" dirty="0">
                <a:latin typeface="Trebuchet MS"/>
                <a:cs typeface="Trebuchet MS"/>
              </a:rPr>
              <a:t>alcohol,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0" u="sng" spc="-114" dirty="0">
                <a:latin typeface="Trebuchet MS"/>
                <a:cs typeface="Trebuchet MS"/>
              </a:rPr>
              <a:t>aluminum</a:t>
            </a:r>
            <a:r>
              <a:rPr sz="1800" b="0" u="sng" spc="-215" dirty="0">
                <a:latin typeface="Trebuchet MS"/>
                <a:cs typeface="Trebuchet MS"/>
              </a:rPr>
              <a:t> </a:t>
            </a:r>
            <a:r>
              <a:rPr sz="1800" b="0" u="sng" spc="-45" dirty="0">
                <a:latin typeface="Trebuchet MS"/>
                <a:cs typeface="Trebuchet MS"/>
              </a:rPr>
              <a:t>salts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825"/>
              </a:spcBef>
            </a:pPr>
            <a:r>
              <a:rPr sz="1800" b="0" spc="-45" dirty="0">
                <a:latin typeface="Trebuchet MS"/>
                <a:cs typeface="Trebuchet MS"/>
              </a:rPr>
              <a:t>Prevents</a:t>
            </a:r>
            <a:r>
              <a:rPr sz="1800" b="0" spc="-215" dirty="0">
                <a:latin typeface="Trebuchet MS"/>
                <a:cs typeface="Trebuchet MS"/>
              </a:rPr>
              <a:t> </a:t>
            </a:r>
            <a:r>
              <a:rPr sz="1800" b="0" spc="5" dirty="0">
                <a:latin typeface="Trebuchet MS"/>
                <a:cs typeface="Trebuchet MS"/>
              </a:rPr>
              <a:t>sweat</a:t>
            </a:r>
            <a:r>
              <a:rPr sz="1800" b="0" spc="-195" dirty="0">
                <a:latin typeface="Trebuchet MS"/>
                <a:cs typeface="Trebuchet MS"/>
              </a:rPr>
              <a:t> </a:t>
            </a:r>
            <a:r>
              <a:rPr sz="1800" b="0" spc="5" dirty="0">
                <a:latin typeface="Trebuchet MS"/>
                <a:cs typeface="Trebuchet MS"/>
              </a:rPr>
              <a:t>and</a:t>
            </a:r>
            <a:r>
              <a:rPr sz="1800" b="0" spc="-195" dirty="0">
                <a:latin typeface="Trebuchet MS"/>
                <a:cs typeface="Trebuchet MS"/>
              </a:rPr>
              <a:t> </a:t>
            </a:r>
            <a:r>
              <a:rPr sz="1800" b="0" spc="-10" dirty="0">
                <a:latin typeface="Trebuchet MS"/>
                <a:cs typeface="Trebuchet MS"/>
              </a:rPr>
              <a:t>wetness</a:t>
            </a:r>
            <a:r>
              <a:rPr sz="1800" b="0" spc="-175" dirty="0">
                <a:latin typeface="Trebuchet MS"/>
                <a:cs typeface="Trebuchet MS"/>
              </a:rPr>
              <a:t> </a:t>
            </a:r>
            <a:r>
              <a:rPr sz="1800" b="0" spc="-40" dirty="0">
                <a:latin typeface="Trebuchet MS"/>
                <a:cs typeface="Trebuchet MS"/>
              </a:rPr>
              <a:t>sensation  </a:t>
            </a:r>
            <a:r>
              <a:rPr sz="1800" b="0" spc="-55" dirty="0">
                <a:latin typeface="Trebuchet MS"/>
                <a:cs typeface="Trebuchet MS"/>
              </a:rPr>
              <a:t>thanks</a:t>
            </a:r>
            <a:r>
              <a:rPr sz="1800" b="0" spc="-190" dirty="0">
                <a:latin typeface="Trebuchet MS"/>
                <a:cs typeface="Trebuchet MS"/>
              </a:rPr>
              <a:t> </a:t>
            </a:r>
            <a:r>
              <a:rPr sz="1800" b="0" spc="-55" dirty="0">
                <a:latin typeface="Trebuchet MS"/>
                <a:cs typeface="Trebuchet MS"/>
              </a:rPr>
              <a:t>to</a:t>
            </a:r>
            <a:r>
              <a:rPr sz="1800" b="0" spc="-220" dirty="0">
                <a:latin typeface="Trebuchet MS"/>
                <a:cs typeface="Trebuchet MS"/>
              </a:rPr>
              <a:t> </a:t>
            </a:r>
            <a:r>
              <a:rPr sz="1800" b="0" spc="-85" dirty="0">
                <a:latin typeface="Trebuchet MS"/>
                <a:cs typeface="Trebuchet MS"/>
              </a:rPr>
              <a:t>the</a:t>
            </a:r>
            <a:r>
              <a:rPr sz="1800" b="0" spc="-210" dirty="0">
                <a:latin typeface="Trebuchet MS"/>
                <a:cs typeface="Trebuchet MS"/>
              </a:rPr>
              <a:t> </a:t>
            </a:r>
            <a:r>
              <a:rPr sz="1800" b="0" spc="-70" dirty="0">
                <a:latin typeface="Trebuchet MS"/>
                <a:cs typeface="Trebuchet MS"/>
              </a:rPr>
              <a:t>astringent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sz="1800" b="0" spc="-70" dirty="0">
                <a:latin typeface="Trebuchet MS"/>
                <a:cs typeface="Trebuchet MS"/>
              </a:rPr>
              <a:t>Action</a:t>
            </a:r>
            <a:r>
              <a:rPr sz="1800" b="0" spc="-185" dirty="0">
                <a:latin typeface="Trebuchet MS"/>
                <a:cs typeface="Trebuchet MS"/>
              </a:rPr>
              <a:t> </a:t>
            </a:r>
            <a:r>
              <a:rPr sz="1800" b="0" spc="-45" dirty="0">
                <a:latin typeface="Trebuchet MS"/>
                <a:cs typeface="Trebuchet MS"/>
              </a:rPr>
              <a:t>of</a:t>
            </a:r>
            <a:r>
              <a:rPr sz="1800" b="0" spc="-204" dirty="0">
                <a:latin typeface="Trebuchet MS"/>
                <a:cs typeface="Trebuchet MS"/>
              </a:rPr>
              <a:t> </a:t>
            </a:r>
            <a:r>
              <a:rPr sz="1800" b="0" spc="-85" dirty="0">
                <a:latin typeface="Trebuchet MS"/>
                <a:cs typeface="Trebuchet MS"/>
              </a:rPr>
              <a:t>the</a:t>
            </a:r>
            <a:r>
              <a:rPr sz="1800" b="0" spc="-185" dirty="0">
                <a:latin typeface="Trebuchet MS"/>
                <a:cs typeface="Trebuchet MS"/>
              </a:rPr>
              <a:t> </a:t>
            </a:r>
            <a:r>
              <a:rPr sz="1800" b="0" spc="-114" dirty="0">
                <a:latin typeface="Trebuchet MS"/>
                <a:cs typeface="Trebuchet MS"/>
              </a:rPr>
              <a:t>aluminum</a:t>
            </a:r>
            <a:r>
              <a:rPr sz="1800" b="0" spc="-155" dirty="0">
                <a:latin typeface="Trebuchet MS"/>
                <a:cs typeface="Trebuchet MS"/>
              </a:rPr>
              <a:t> </a:t>
            </a:r>
            <a:r>
              <a:rPr sz="1800" b="0" spc="-110" dirty="0">
                <a:latin typeface="Trebuchet MS"/>
                <a:cs typeface="Trebuchet MS"/>
              </a:rPr>
              <a:t>salts.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0" spc="-50" dirty="0">
                <a:latin typeface="Trebuchet MS"/>
                <a:cs typeface="Trebuchet MS"/>
              </a:rPr>
              <a:t>Very</a:t>
            </a:r>
            <a:r>
              <a:rPr sz="1800" b="0" spc="-195" dirty="0">
                <a:latin typeface="Trebuchet MS"/>
                <a:cs typeface="Trebuchet MS"/>
              </a:rPr>
              <a:t> </a:t>
            </a:r>
            <a:r>
              <a:rPr sz="1800" b="0" spc="-114" dirty="0">
                <a:latin typeface="Trebuchet MS"/>
                <a:cs typeface="Trebuchet MS"/>
              </a:rPr>
              <a:t>efficient</a:t>
            </a:r>
            <a:r>
              <a:rPr sz="1800" b="0" spc="-190" dirty="0">
                <a:latin typeface="Trebuchet MS"/>
                <a:cs typeface="Trebuchet MS"/>
              </a:rPr>
              <a:t> </a:t>
            </a:r>
            <a:r>
              <a:rPr sz="1800" b="0" spc="-30" dirty="0">
                <a:latin typeface="Trebuchet MS"/>
                <a:cs typeface="Trebuchet MS"/>
              </a:rPr>
              <a:t>on</a:t>
            </a:r>
            <a:r>
              <a:rPr sz="1800" b="0" spc="-195" dirty="0">
                <a:latin typeface="Trebuchet MS"/>
                <a:cs typeface="Trebuchet MS"/>
              </a:rPr>
              <a:t> </a:t>
            </a:r>
            <a:r>
              <a:rPr sz="1800" b="0" spc="5" dirty="0">
                <a:latin typeface="Trebuchet MS"/>
                <a:cs typeface="Trebuchet MS"/>
              </a:rPr>
              <a:t>sweat</a:t>
            </a:r>
            <a:r>
              <a:rPr sz="1800" b="0" spc="-195" dirty="0">
                <a:latin typeface="Trebuchet MS"/>
                <a:cs typeface="Trebuchet MS"/>
              </a:rPr>
              <a:t> </a:t>
            </a:r>
            <a:r>
              <a:rPr sz="1800" b="0" spc="10" dirty="0">
                <a:latin typeface="Trebuchet MS"/>
                <a:cs typeface="Trebuchet MS"/>
              </a:rPr>
              <a:t>and</a:t>
            </a:r>
            <a:r>
              <a:rPr sz="1800" b="0" spc="-195" dirty="0">
                <a:latin typeface="Trebuchet MS"/>
                <a:cs typeface="Trebuchet MS"/>
              </a:rPr>
              <a:t> </a:t>
            </a:r>
            <a:r>
              <a:rPr sz="1800" b="0" spc="-10" dirty="0">
                <a:latin typeface="Trebuchet MS"/>
                <a:cs typeface="Trebuchet MS"/>
              </a:rPr>
              <a:t>wetness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0" spc="-40" dirty="0">
                <a:latin typeface="Trebuchet MS"/>
                <a:cs typeface="Trebuchet MS"/>
              </a:rPr>
              <a:t>sensation</a:t>
            </a:r>
            <a:r>
              <a:rPr sz="1800" b="0" spc="-190" dirty="0">
                <a:latin typeface="Trebuchet MS"/>
                <a:cs typeface="Trebuchet MS"/>
              </a:rPr>
              <a:t> </a:t>
            </a:r>
            <a:r>
              <a:rPr sz="1800" b="0" spc="-85" dirty="0">
                <a:latin typeface="Trebuchet MS"/>
                <a:cs typeface="Trebuchet MS"/>
              </a:rPr>
              <a:t>underarms;</a:t>
            </a:r>
            <a:r>
              <a:rPr sz="1800" b="0" spc="-195" dirty="0">
                <a:latin typeface="Trebuchet MS"/>
                <a:cs typeface="Trebuchet MS"/>
              </a:rPr>
              <a:t> </a:t>
            </a:r>
            <a:r>
              <a:rPr sz="1800" b="0" spc="-60" dirty="0">
                <a:latin typeface="Trebuchet MS"/>
                <a:cs typeface="Trebuchet MS"/>
              </a:rPr>
              <a:t>prevent</a:t>
            </a:r>
            <a:r>
              <a:rPr sz="1800" b="0" spc="-215" dirty="0">
                <a:latin typeface="Trebuchet MS"/>
                <a:cs typeface="Trebuchet MS"/>
              </a:rPr>
              <a:t> </a:t>
            </a:r>
            <a:r>
              <a:rPr sz="1800" b="0" spc="5" dirty="0">
                <a:latin typeface="Trebuchet MS"/>
                <a:cs typeface="Trebuchet MS"/>
              </a:rPr>
              <a:t>odors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558923" y="4467732"/>
            <a:ext cx="3616325" cy="1791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45" dirty="0">
                <a:latin typeface="Trebuchet MS"/>
                <a:cs typeface="Trebuchet MS"/>
              </a:rPr>
              <a:t>Perfumes </a:t>
            </a:r>
            <a:r>
              <a:rPr sz="1800" spc="20" dirty="0">
                <a:latin typeface="Trebuchet MS"/>
                <a:cs typeface="Trebuchet MS"/>
              </a:rPr>
              <a:t>body </a:t>
            </a:r>
            <a:r>
              <a:rPr sz="1800" spc="10" dirty="0">
                <a:latin typeface="Trebuchet MS"/>
                <a:cs typeface="Trebuchet MS"/>
              </a:rPr>
              <a:t>and </a:t>
            </a:r>
            <a:r>
              <a:rPr sz="1800" spc="-5" dirty="0">
                <a:latin typeface="Trebuchet MS"/>
                <a:cs typeface="Trebuchet MS"/>
              </a:rPr>
              <a:t>covers </a:t>
            </a:r>
            <a:r>
              <a:rPr sz="1800" spc="-15" dirty="0">
                <a:latin typeface="Trebuchet MS"/>
                <a:cs typeface="Trebuchet MS"/>
              </a:rPr>
              <a:t>odor </a:t>
            </a:r>
            <a:r>
              <a:rPr sz="1800" spc="-75" dirty="0">
                <a:latin typeface="Trebuchet MS"/>
                <a:cs typeface="Trebuchet MS"/>
              </a:rPr>
              <a:t>but  </a:t>
            </a:r>
            <a:r>
              <a:rPr sz="1800" spc="45" dirty="0">
                <a:latin typeface="Trebuchet MS"/>
                <a:cs typeface="Trebuchet MS"/>
              </a:rPr>
              <a:t>does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not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prevent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wetness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sensation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800" spc="60" dirty="0">
                <a:latin typeface="Trebuchet MS"/>
                <a:cs typeface="Trebuchet MS"/>
              </a:rPr>
              <a:t>Can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30" dirty="0">
                <a:latin typeface="Trebuchet MS"/>
                <a:cs typeface="Trebuchet MS"/>
              </a:rPr>
              <a:t>be</a:t>
            </a:r>
            <a:r>
              <a:rPr sz="1800" spc="-200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applied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-170" dirty="0">
                <a:latin typeface="Trebuchet MS"/>
                <a:cs typeface="Trebuchet MS"/>
              </a:rPr>
              <a:t>all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over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the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20" dirty="0">
                <a:latin typeface="Trebuchet MS"/>
                <a:cs typeface="Trebuchet MS"/>
              </a:rPr>
              <a:t>body</a:t>
            </a:r>
            <a:r>
              <a:rPr sz="1800" spc="-210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after  </a:t>
            </a:r>
            <a:r>
              <a:rPr sz="1800" spc="-25" dirty="0">
                <a:latin typeface="Trebuchet MS"/>
                <a:cs typeface="Trebuchet MS"/>
              </a:rPr>
              <a:t>shower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453121" y="5708294"/>
            <a:ext cx="3656329" cy="568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45" dirty="0">
                <a:latin typeface="Trebuchet MS"/>
                <a:cs typeface="Trebuchet MS"/>
              </a:rPr>
              <a:t>Localized </a:t>
            </a:r>
            <a:r>
              <a:rPr sz="1800" spc="-70" dirty="0">
                <a:latin typeface="Trebuchet MS"/>
                <a:cs typeface="Trebuchet MS"/>
              </a:rPr>
              <a:t>application </a:t>
            </a:r>
            <a:r>
              <a:rPr sz="1800" spc="-55" dirty="0">
                <a:latin typeface="Trebuchet MS"/>
                <a:cs typeface="Trebuchet MS"/>
              </a:rPr>
              <a:t>to </a:t>
            </a:r>
            <a:r>
              <a:rPr sz="1800" spc="-85" dirty="0">
                <a:latin typeface="Trebuchet MS"/>
                <a:cs typeface="Trebuchet MS"/>
              </a:rPr>
              <a:t>the</a:t>
            </a:r>
            <a:r>
              <a:rPr sz="1800" spc="-210" dirty="0">
                <a:latin typeface="Trebuchet MS"/>
                <a:cs typeface="Trebuchet MS"/>
              </a:rPr>
              <a:t> </a:t>
            </a:r>
            <a:r>
              <a:rPr sz="1800" spc="-90" dirty="0">
                <a:latin typeface="Trebuchet MS"/>
                <a:cs typeface="Trebuchet MS"/>
              </a:rPr>
              <a:t>“sweating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-75" dirty="0">
                <a:latin typeface="Trebuchet MS"/>
                <a:cs typeface="Trebuchet MS"/>
              </a:rPr>
              <a:t>areas” </a:t>
            </a:r>
            <a:r>
              <a:rPr sz="1800" spc="-430" dirty="0">
                <a:latin typeface="Trebuchet MS"/>
                <a:cs typeface="Trebuchet MS"/>
              </a:rPr>
              <a:t>,   </a:t>
            </a:r>
            <a:r>
              <a:rPr sz="1800" spc="-114" dirty="0">
                <a:latin typeface="Trebuchet MS"/>
                <a:cs typeface="Trebuchet MS"/>
              </a:rPr>
              <a:t>mainly</a:t>
            </a:r>
            <a:r>
              <a:rPr sz="1800" spc="-320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underarms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234584" y="700316"/>
            <a:ext cx="1043254" cy="104821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23168" y="732828"/>
            <a:ext cx="1026858" cy="104364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14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57928" y="1688591"/>
            <a:ext cx="7434071" cy="5169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120" y="0"/>
            <a:ext cx="6408420" cy="2725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07539" y="1197991"/>
            <a:ext cx="3064510" cy="1007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84530">
              <a:lnSpc>
                <a:spcPts val="3890"/>
              </a:lnSpc>
            </a:pPr>
            <a:r>
              <a:rPr sz="3600" spc="185" dirty="0">
                <a:solidFill>
                  <a:srgbClr val="FFFFFF"/>
                </a:solidFill>
              </a:rPr>
              <a:t>ADIDAS  </a:t>
            </a:r>
            <a:r>
              <a:rPr sz="3600" spc="235" dirty="0">
                <a:solidFill>
                  <a:srgbClr val="FFFFFF"/>
                </a:solidFill>
              </a:rPr>
              <a:t>A</a:t>
            </a:r>
            <a:r>
              <a:rPr sz="3600" spc="300" dirty="0">
                <a:solidFill>
                  <a:srgbClr val="FFFFFF"/>
                </a:solidFill>
              </a:rPr>
              <a:t>SSO</a:t>
            </a:r>
            <a:r>
              <a:rPr sz="3600" spc="-75" dirty="0">
                <a:solidFill>
                  <a:srgbClr val="FFFFFF"/>
                </a:solidFill>
              </a:rPr>
              <a:t>R</a:t>
            </a:r>
            <a:r>
              <a:rPr sz="3600" spc="175" dirty="0">
                <a:solidFill>
                  <a:srgbClr val="FFFFFF"/>
                </a:solidFill>
              </a:rPr>
              <a:t>TM</a:t>
            </a:r>
            <a:r>
              <a:rPr sz="3600" spc="155" dirty="0">
                <a:solidFill>
                  <a:srgbClr val="FFFFFF"/>
                </a:solidFill>
              </a:rPr>
              <a:t>E</a:t>
            </a:r>
            <a:r>
              <a:rPr sz="3600" spc="45" dirty="0">
                <a:solidFill>
                  <a:srgbClr val="FFFFFF"/>
                </a:solidFill>
              </a:rPr>
              <a:t>NT</a:t>
            </a:r>
            <a:endParaRPr sz="3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7" y="0"/>
            <a:ext cx="12185904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99504" y="50342"/>
            <a:ext cx="3713734" cy="784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30968" y="50342"/>
            <a:ext cx="1190040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77328" y="477062"/>
            <a:ext cx="2688208" cy="7846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08418" y="146430"/>
            <a:ext cx="3997960" cy="8775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0269" marR="5080" indent="-878205">
              <a:lnSpc>
                <a:spcPct val="100000"/>
              </a:lnSpc>
            </a:pPr>
            <a:r>
              <a:rPr sz="2800" spc="175" dirty="0"/>
              <a:t>ADIDAS</a:t>
            </a:r>
            <a:r>
              <a:rPr sz="2800" spc="-180" dirty="0"/>
              <a:t> </a:t>
            </a:r>
            <a:r>
              <a:rPr sz="2800" spc="114" dirty="0"/>
              <a:t>OPERATES</a:t>
            </a:r>
            <a:r>
              <a:rPr sz="2800" spc="-140" dirty="0"/>
              <a:t> </a:t>
            </a:r>
            <a:r>
              <a:rPr sz="2800" spc="45" dirty="0"/>
              <a:t>IN</a:t>
            </a:r>
            <a:r>
              <a:rPr sz="2800" spc="-210" dirty="0"/>
              <a:t> </a:t>
            </a:r>
            <a:r>
              <a:rPr sz="2800" dirty="0"/>
              <a:t>3  </a:t>
            </a:r>
            <a:r>
              <a:rPr sz="2800" spc="125" dirty="0"/>
              <a:t>CATEGORIES</a:t>
            </a:r>
            <a:endParaRPr sz="2800"/>
          </a:p>
        </p:txBody>
      </p:sp>
      <p:sp>
        <p:nvSpPr>
          <p:cNvPr id="7" name="object 7"/>
          <p:cNvSpPr/>
          <p:nvPr/>
        </p:nvSpPr>
        <p:spPr>
          <a:xfrm>
            <a:off x="11010900" y="5885688"/>
            <a:ext cx="1181099" cy="9723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205971" y="6080759"/>
            <a:ext cx="822959" cy="5669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82156" y="1205483"/>
            <a:ext cx="4904232" cy="31609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830693" y="1721739"/>
            <a:ext cx="2310765" cy="4197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00" b="1" spc="155" dirty="0">
                <a:latin typeface="Trebuchet MS"/>
                <a:cs typeface="Trebuchet MS"/>
              </a:rPr>
              <a:t>DEODORANTS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15040" y="2797047"/>
            <a:ext cx="937894" cy="4197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00" b="1" spc="55" dirty="0">
                <a:latin typeface="Trebuchet MS"/>
                <a:cs typeface="Trebuchet MS"/>
              </a:rPr>
              <a:t>ER</a:t>
            </a:r>
            <a:r>
              <a:rPr sz="2600" b="1" spc="-295" dirty="0">
                <a:latin typeface="Trebuchet MS"/>
                <a:cs typeface="Trebuchet MS"/>
              </a:rPr>
              <a:t> </a:t>
            </a:r>
            <a:r>
              <a:rPr sz="2600" b="1" spc="150" dirty="0">
                <a:latin typeface="Trebuchet MS"/>
                <a:cs typeface="Trebuchet MS"/>
              </a:rPr>
              <a:t>SH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75854" y="2797047"/>
            <a:ext cx="2200275" cy="4197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00" b="1" spc="110" dirty="0">
                <a:latin typeface="Trebuchet MS"/>
                <a:cs typeface="Trebuchet MS"/>
              </a:rPr>
              <a:t>AFT</a:t>
            </a:r>
            <a:r>
              <a:rPr sz="3900" b="1" spc="165" baseline="39529" dirty="0">
                <a:latin typeface="Trebuchet MS"/>
                <a:cs typeface="Trebuchet MS"/>
              </a:rPr>
              <a:t>EDT</a:t>
            </a:r>
            <a:r>
              <a:rPr sz="3900" b="1" spc="-525" baseline="39529" dirty="0">
                <a:latin typeface="Trebuchet MS"/>
                <a:cs typeface="Trebuchet MS"/>
              </a:rPr>
              <a:t> </a:t>
            </a:r>
            <a:r>
              <a:rPr sz="3900" b="1" spc="-569" baseline="39529" dirty="0">
                <a:latin typeface="Trebuchet MS"/>
                <a:cs typeface="Trebuchet MS"/>
              </a:rPr>
              <a:t>+ </a:t>
            </a:r>
            <a:r>
              <a:rPr sz="2600" b="1" spc="45" dirty="0">
                <a:latin typeface="Trebuchet MS"/>
                <a:cs typeface="Trebuchet MS"/>
              </a:rPr>
              <a:t>AVE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98130" y="3696461"/>
            <a:ext cx="2356485" cy="4197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00" b="1" spc="145" dirty="0">
                <a:latin typeface="Trebuchet MS"/>
                <a:cs typeface="Trebuchet MS"/>
              </a:rPr>
              <a:t>SHOWER</a:t>
            </a:r>
            <a:r>
              <a:rPr sz="2600" b="1" spc="-285" dirty="0">
                <a:latin typeface="Trebuchet MS"/>
                <a:cs typeface="Trebuchet MS"/>
              </a:rPr>
              <a:t> </a:t>
            </a:r>
            <a:r>
              <a:rPr sz="2600" b="1" spc="140" dirty="0">
                <a:latin typeface="Trebuchet MS"/>
                <a:cs typeface="Trebuchet MS"/>
              </a:rPr>
              <a:t>GELS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77299" y="5009641"/>
            <a:ext cx="1547495" cy="575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35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3600" b="1" spc="9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600" b="1" spc="50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3600" b="1" spc="34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600" b="1" spc="-4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30157" y="4680457"/>
            <a:ext cx="2266950" cy="904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986280" algn="l"/>
              </a:tabLst>
            </a:pPr>
            <a:r>
              <a:rPr sz="5400" b="1" spc="322" baseline="-40123" dirty="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sz="5400" b="1" spc="44" baseline="-4012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50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3600" b="1" spc="34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600" b="1" spc="-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3600" b="1" spc="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600" b="1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5400" b="1" spc="82" baseline="-40123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endParaRPr sz="5400" baseline="-40123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45095" y="4539996"/>
            <a:ext cx="1511807" cy="11384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6062"/>
            <a:ext cx="4707509" cy="784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4388" y="191515"/>
            <a:ext cx="4149090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180" dirty="0"/>
              <a:t>DEODORANTS </a:t>
            </a:r>
            <a:r>
              <a:rPr sz="2800" spc="70" dirty="0"/>
              <a:t>FOR</a:t>
            </a:r>
            <a:r>
              <a:rPr sz="2800" spc="-605" dirty="0"/>
              <a:t> </a:t>
            </a:r>
            <a:r>
              <a:rPr sz="2800" spc="190" dirty="0"/>
              <a:t>MEN</a:t>
            </a:r>
            <a:endParaRPr sz="2800"/>
          </a:p>
        </p:txBody>
      </p:sp>
      <p:sp>
        <p:nvSpPr>
          <p:cNvPr id="6" name="object 6"/>
          <p:cNvSpPr txBox="1"/>
          <p:nvPr/>
        </p:nvSpPr>
        <p:spPr>
          <a:xfrm>
            <a:off x="172008" y="1114297"/>
            <a:ext cx="1710055" cy="383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40" dirty="0">
                <a:latin typeface="Trebuchet MS"/>
                <a:cs typeface="Trebuchet MS"/>
              </a:rPr>
              <a:t>The </a:t>
            </a:r>
            <a:r>
              <a:rPr sz="1200" spc="-10" dirty="0">
                <a:latin typeface="Trebuchet MS"/>
                <a:cs typeface="Trebuchet MS"/>
              </a:rPr>
              <a:t>deodorants </a:t>
            </a:r>
            <a:r>
              <a:rPr sz="1200" spc="-70" dirty="0">
                <a:latin typeface="Trebuchet MS"/>
                <a:cs typeface="Trebuchet MS"/>
              </a:rPr>
              <a:t>portfolio  </a:t>
            </a:r>
            <a:r>
              <a:rPr sz="1200" spc="-15" dirty="0">
                <a:latin typeface="Trebuchet MS"/>
                <a:cs typeface="Trebuchet MS"/>
              </a:rPr>
              <a:t>compromises</a:t>
            </a:r>
            <a:r>
              <a:rPr sz="1200" spc="-180" dirty="0">
                <a:latin typeface="Trebuchet MS"/>
                <a:cs typeface="Trebuchet MS"/>
              </a:rPr>
              <a:t> </a:t>
            </a:r>
            <a:r>
              <a:rPr sz="1200" spc="-30" dirty="0">
                <a:latin typeface="Trebuchet MS"/>
                <a:cs typeface="Trebuchet MS"/>
              </a:rPr>
              <a:t>of</a:t>
            </a:r>
            <a:r>
              <a:rPr sz="1200" spc="-160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2</a:t>
            </a:r>
            <a:r>
              <a:rPr sz="1200" spc="-150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formats;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2008" y="1480058"/>
            <a:ext cx="123825" cy="383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335" dirty="0">
                <a:latin typeface="Trebuchet MS"/>
                <a:cs typeface="Trebuchet MS"/>
              </a:rPr>
              <a:t>1.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200" spc="-155" dirty="0">
                <a:latin typeface="Trebuchet MS"/>
                <a:cs typeface="Trebuchet MS"/>
              </a:rPr>
              <a:t>2.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9208" y="1480058"/>
            <a:ext cx="922019" cy="383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15" dirty="0">
                <a:latin typeface="Trebuchet MS"/>
                <a:cs typeface="Trebuchet MS"/>
              </a:rPr>
              <a:t>Sprays</a:t>
            </a:r>
            <a:r>
              <a:rPr sz="1200" spc="-210" dirty="0">
                <a:latin typeface="Trebuchet MS"/>
                <a:cs typeface="Trebuchet MS"/>
              </a:rPr>
              <a:t> </a:t>
            </a:r>
            <a:r>
              <a:rPr sz="1200" spc="-130" dirty="0">
                <a:latin typeface="Trebuchet MS"/>
                <a:cs typeface="Trebuchet MS"/>
              </a:rPr>
              <a:t>(150ml)  </a:t>
            </a:r>
            <a:r>
              <a:rPr sz="1200" spc="-120" dirty="0">
                <a:latin typeface="Trebuchet MS"/>
                <a:cs typeface="Trebuchet MS"/>
              </a:rPr>
              <a:t>Roll </a:t>
            </a:r>
            <a:r>
              <a:rPr sz="1200" spc="25" dirty="0">
                <a:latin typeface="Trebuchet MS"/>
                <a:cs typeface="Trebuchet MS"/>
              </a:rPr>
              <a:t>Ons</a:t>
            </a:r>
            <a:r>
              <a:rPr sz="1200" spc="-215" dirty="0">
                <a:latin typeface="Trebuchet MS"/>
                <a:cs typeface="Trebuchet MS"/>
              </a:rPr>
              <a:t> </a:t>
            </a:r>
            <a:r>
              <a:rPr sz="1200" spc="-90" dirty="0">
                <a:latin typeface="Trebuchet MS"/>
                <a:cs typeface="Trebuchet MS"/>
              </a:rPr>
              <a:t>(50ml)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2008" y="2028697"/>
            <a:ext cx="1539875" cy="384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100" dirty="0">
                <a:latin typeface="Trebuchet MS"/>
                <a:cs typeface="Trebuchet MS"/>
              </a:rPr>
              <a:t>Within</a:t>
            </a:r>
            <a:r>
              <a:rPr sz="1200" spc="-160" dirty="0">
                <a:latin typeface="Trebuchet MS"/>
                <a:cs typeface="Trebuchet MS"/>
              </a:rPr>
              <a:t> </a:t>
            </a:r>
            <a:r>
              <a:rPr sz="1200" spc="5" dirty="0">
                <a:latin typeface="Trebuchet MS"/>
                <a:cs typeface="Trebuchet MS"/>
              </a:rPr>
              <a:t>sprays</a:t>
            </a:r>
            <a:r>
              <a:rPr sz="1200" spc="-165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we</a:t>
            </a:r>
            <a:r>
              <a:rPr sz="1200" spc="-14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have</a:t>
            </a:r>
            <a:r>
              <a:rPr sz="1200" spc="-125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2  </a:t>
            </a:r>
            <a:r>
              <a:rPr sz="1200" spc="-30" dirty="0">
                <a:latin typeface="Trebuchet MS"/>
                <a:cs typeface="Trebuchet MS"/>
              </a:rPr>
              <a:t>segments;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2008" y="2394839"/>
            <a:ext cx="1785620" cy="566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marR="5080" indent="-172085">
              <a:lnSpc>
                <a:spcPct val="100000"/>
              </a:lnSpc>
              <a:buChar char="-"/>
              <a:tabLst>
                <a:tab pos="185420" algn="l"/>
              </a:tabLst>
            </a:pPr>
            <a:r>
              <a:rPr sz="1200" spc="-20" dirty="0">
                <a:latin typeface="Trebuchet MS"/>
                <a:cs typeface="Trebuchet MS"/>
              </a:rPr>
              <a:t>Fragrance </a:t>
            </a:r>
            <a:r>
              <a:rPr sz="1200" spc="-10" dirty="0">
                <a:latin typeface="Trebuchet MS"/>
                <a:cs typeface="Trebuchet MS"/>
              </a:rPr>
              <a:t>Deodorants  </a:t>
            </a:r>
            <a:r>
              <a:rPr sz="1200" spc="-80" dirty="0">
                <a:latin typeface="Trebuchet MS"/>
                <a:cs typeface="Trebuchet MS"/>
              </a:rPr>
              <a:t>(including </a:t>
            </a:r>
            <a:r>
              <a:rPr sz="1200" spc="-55" dirty="0">
                <a:latin typeface="Trebuchet MS"/>
                <a:cs typeface="Trebuchet MS"/>
              </a:rPr>
              <a:t>UEFA</a:t>
            </a:r>
            <a:r>
              <a:rPr sz="1200" spc="-265" dirty="0">
                <a:latin typeface="Trebuchet MS"/>
                <a:cs typeface="Trebuchet MS"/>
              </a:rPr>
              <a:t> </a:t>
            </a:r>
            <a:r>
              <a:rPr sz="1200" spc="-75" dirty="0">
                <a:latin typeface="Trebuchet MS"/>
                <a:cs typeface="Trebuchet MS"/>
              </a:rPr>
              <a:t>collection)</a:t>
            </a:r>
            <a:endParaRPr sz="1200">
              <a:latin typeface="Trebuchet MS"/>
              <a:cs typeface="Trebuchet MS"/>
            </a:endParaRPr>
          </a:p>
          <a:p>
            <a:pPr marL="184785" indent="-172085">
              <a:lnSpc>
                <a:spcPct val="100000"/>
              </a:lnSpc>
              <a:buChar char="-"/>
              <a:tabLst>
                <a:tab pos="185420" algn="l"/>
              </a:tabLst>
            </a:pPr>
            <a:r>
              <a:rPr sz="1200" spc="-50" dirty="0">
                <a:latin typeface="Trebuchet MS"/>
                <a:cs typeface="Trebuchet MS"/>
              </a:rPr>
              <a:t>Antiperspirants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68751" y="2831592"/>
            <a:ext cx="1018540" cy="1767839"/>
          </a:xfrm>
          <a:custGeom>
            <a:avLst/>
            <a:gdLst/>
            <a:ahLst/>
            <a:cxnLst/>
            <a:rect l="l" t="t" r="r" b="b"/>
            <a:pathLst>
              <a:path w="1018539" h="1767839">
                <a:moveTo>
                  <a:pt x="0" y="1767839"/>
                </a:moveTo>
                <a:lnTo>
                  <a:pt x="1018031" y="1767839"/>
                </a:lnTo>
                <a:lnTo>
                  <a:pt x="1018031" y="0"/>
                </a:lnTo>
                <a:lnTo>
                  <a:pt x="0" y="0"/>
                </a:lnTo>
                <a:lnTo>
                  <a:pt x="0" y="1767839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35552" y="2834639"/>
            <a:ext cx="1019810" cy="1767839"/>
          </a:xfrm>
          <a:custGeom>
            <a:avLst/>
            <a:gdLst/>
            <a:ahLst/>
            <a:cxnLst/>
            <a:rect l="l" t="t" r="r" b="b"/>
            <a:pathLst>
              <a:path w="1019810" h="1767839">
                <a:moveTo>
                  <a:pt x="0" y="1767839"/>
                </a:moveTo>
                <a:lnTo>
                  <a:pt x="1019555" y="1767839"/>
                </a:lnTo>
                <a:lnTo>
                  <a:pt x="1019555" y="0"/>
                </a:lnTo>
                <a:lnTo>
                  <a:pt x="0" y="0"/>
                </a:lnTo>
                <a:lnTo>
                  <a:pt x="0" y="1767839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02352" y="2831592"/>
            <a:ext cx="1019810" cy="1767839"/>
          </a:xfrm>
          <a:custGeom>
            <a:avLst/>
            <a:gdLst/>
            <a:ahLst/>
            <a:cxnLst/>
            <a:rect l="l" t="t" r="r" b="b"/>
            <a:pathLst>
              <a:path w="1019810" h="1767839">
                <a:moveTo>
                  <a:pt x="0" y="1767839"/>
                </a:moveTo>
                <a:lnTo>
                  <a:pt x="1019555" y="1767839"/>
                </a:lnTo>
                <a:lnTo>
                  <a:pt x="1019555" y="0"/>
                </a:lnTo>
                <a:lnTo>
                  <a:pt x="0" y="0"/>
                </a:lnTo>
                <a:lnTo>
                  <a:pt x="0" y="1767839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68751" y="987552"/>
            <a:ext cx="1018540" cy="1767839"/>
          </a:xfrm>
          <a:custGeom>
            <a:avLst/>
            <a:gdLst/>
            <a:ahLst/>
            <a:cxnLst/>
            <a:rect l="l" t="t" r="r" b="b"/>
            <a:pathLst>
              <a:path w="1018539" h="1767839">
                <a:moveTo>
                  <a:pt x="0" y="1767839"/>
                </a:moveTo>
                <a:lnTo>
                  <a:pt x="1018031" y="1767839"/>
                </a:lnTo>
                <a:lnTo>
                  <a:pt x="1018031" y="0"/>
                </a:lnTo>
                <a:lnTo>
                  <a:pt x="0" y="0"/>
                </a:lnTo>
                <a:lnTo>
                  <a:pt x="0" y="176783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35552" y="990600"/>
            <a:ext cx="1019810" cy="1767839"/>
          </a:xfrm>
          <a:custGeom>
            <a:avLst/>
            <a:gdLst/>
            <a:ahLst/>
            <a:cxnLst/>
            <a:rect l="l" t="t" r="r" b="b"/>
            <a:pathLst>
              <a:path w="1019810" h="1767839">
                <a:moveTo>
                  <a:pt x="0" y="1767839"/>
                </a:moveTo>
                <a:lnTo>
                  <a:pt x="1019555" y="1767839"/>
                </a:lnTo>
                <a:lnTo>
                  <a:pt x="1019555" y="0"/>
                </a:lnTo>
                <a:lnTo>
                  <a:pt x="0" y="0"/>
                </a:lnTo>
                <a:lnTo>
                  <a:pt x="0" y="176783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02352" y="987552"/>
            <a:ext cx="1019810" cy="1767839"/>
          </a:xfrm>
          <a:custGeom>
            <a:avLst/>
            <a:gdLst/>
            <a:ahLst/>
            <a:cxnLst/>
            <a:rect l="l" t="t" r="r" b="b"/>
            <a:pathLst>
              <a:path w="1019810" h="1767839">
                <a:moveTo>
                  <a:pt x="0" y="1767839"/>
                </a:moveTo>
                <a:lnTo>
                  <a:pt x="1019555" y="1767839"/>
                </a:lnTo>
                <a:lnTo>
                  <a:pt x="1019555" y="0"/>
                </a:lnTo>
                <a:lnTo>
                  <a:pt x="0" y="0"/>
                </a:lnTo>
                <a:lnTo>
                  <a:pt x="0" y="176783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70676" y="984503"/>
            <a:ext cx="1018540" cy="1769745"/>
          </a:xfrm>
          <a:custGeom>
            <a:avLst/>
            <a:gdLst/>
            <a:ahLst/>
            <a:cxnLst/>
            <a:rect l="l" t="t" r="r" b="b"/>
            <a:pathLst>
              <a:path w="1018540" h="1769745">
                <a:moveTo>
                  <a:pt x="0" y="1769364"/>
                </a:moveTo>
                <a:lnTo>
                  <a:pt x="1018031" y="1769364"/>
                </a:lnTo>
                <a:lnTo>
                  <a:pt x="1018031" y="0"/>
                </a:lnTo>
                <a:lnTo>
                  <a:pt x="0" y="0"/>
                </a:lnTo>
                <a:lnTo>
                  <a:pt x="0" y="176936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237476" y="984503"/>
            <a:ext cx="1019810" cy="1769745"/>
          </a:xfrm>
          <a:custGeom>
            <a:avLst/>
            <a:gdLst/>
            <a:ahLst/>
            <a:cxnLst/>
            <a:rect l="l" t="t" r="r" b="b"/>
            <a:pathLst>
              <a:path w="1019809" h="1769745">
                <a:moveTo>
                  <a:pt x="0" y="1769364"/>
                </a:moveTo>
                <a:lnTo>
                  <a:pt x="1019555" y="1769364"/>
                </a:lnTo>
                <a:lnTo>
                  <a:pt x="1019555" y="0"/>
                </a:lnTo>
                <a:lnTo>
                  <a:pt x="0" y="0"/>
                </a:lnTo>
                <a:lnTo>
                  <a:pt x="0" y="176936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04276" y="984503"/>
            <a:ext cx="1019810" cy="1769745"/>
          </a:xfrm>
          <a:custGeom>
            <a:avLst/>
            <a:gdLst/>
            <a:ahLst/>
            <a:cxnLst/>
            <a:rect l="l" t="t" r="r" b="b"/>
            <a:pathLst>
              <a:path w="1019809" h="1769745">
                <a:moveTo>
                  <a:pt x="0" y="1769364"/>
                </a:moveTo>
                <a:lnTo>
                  <a:pt x="1019555" y="1769364"/>
                </a:lnTo>
                <a:lnTo>
                  <a:pt x="1019555" y="0"/>
                </a:lnTo>
                <a:lnTo>
                  <a:pt x="0" y="0"/>
                </a:lnTo>
                <a:lnTo>
                  <a:pt x="0" y="176936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372600" y="984503"/>
            <a:ext cx="1018540" cy="1769745"/>
          </a:xfrm>
          <a:custGeom>
            <a:avLst/>
            <a:gdLst/>
            <a:ahLst/>
            <a:cxnLst/>
            <a:rect l="l" t="t" r="r" b="b"/>
            <a:pathLst>
              <a:path w="1018540" h="1769745">
                <a:moveTo>
                  <a:pt x="0" y="1769364"/>
                </a:moveTo>
                <a:lnTo>
                  <a:pt x="1018031" y="1769364"/>
                </a:lnTo>
                <a:lnTo>
                  <a:pt x="1018031" y="0"/>
                </a:lnTo>
                <a:lnTo>
                  <a:pt x="0" y="0"/>
                </a:lnTo>
                <a:lnTo>
                  <a:pt x="0" y="176936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439400" y="979932"/>
            <a:ext cx="1018540" cy="1769745"/>
          </a:xfrm>
          <a:custGeom>
            <a:avLst/>
            <a:gdLst/>
            <a:ahLst/>
            <a:cxnLst/>
            <a:rect l="l" t="t" r="r" b="b"/>
            <a:pathLst>
              <a:path w="1018540" h="1769745">
                <a:moveTo>
                  <a:pt x="0" y="1769364"/>
                </a:moveTo>
                <a:lnTo>
                  <a:pt x="1018031" y="1769364"/>
                </a:lnTo>
                <a:lnTo>
                  <a:pt x="1018031" y="0"/>
                </a:lnTo>
                <a:lnTo>
                  <a:pt x="0" y="0"/>
                </a:lnTo>
                <a:lnTo>
                  <a:pt x="0" y="176936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256279" y="2266188"/>
            <a:ext cx="368300" cy="47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310">
              <a:lnSpc>
                <a:spcPct val="100000"/>
              </a:lnSpc>
            </a:pPr>
            <a:r>
              <a:rPr sz="1500" spc="-60" dirty="0">
                <a:latin typeface="Trebuchet MS"/>
                <a:cs typeface="Trebuchet MS"/>
              </a:rPr>
              <a:t>Ice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500" spc="-50" dirty="0">
                <a:latin typeface="Trebuchet MS"/>
                <a:cs typeface="Trebuchet MS"/>
              </a:rPr>
              <a:t>Dive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56021" y="2263140"/>
            <a:ext cx="718820" cy="47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1130" marR="5080" indent="-139065">
              <a:lnSpc>
                <a:spcPct val="100000"/>
              </a:lnSpc>
            </a:pPr>
            <a:r>
              <a:rPr sz="1500" spc="35" dirty="0">
                <a:latin typeface="Trebuchet MS"/>
                <a:cs typeface="Trebuchet MS"/>
              </a:rPr>
              <a:t>D</a:t>
            </a:r>
            <a:r>
              <a:rPr sz="1500" spc="-15" dirty="0">
                <a:latin typeface="Trebuchet MS"/>
                <a:cs typeface="Trebuchet MS"/>
              </a:rPr>
              <a:t>yn</a:t>
            </a:r>
            <a:r>
              <a:rPr sz="1500" spc="-25" dirty="0">
                <a:latin typeface="Trebuchet MS"/>
                <a:cs typeface="Trebuchet MS"/>
              </a:rPr>
              <a:t>a</a:t>
            </a:r>
            <a:r>
              <a:rPr sz="1500" spc="-65" dirty="0">
                <a:latin typeface="Trebuchet MS"/>
                <a:cs typeface="Trebuchet MS"/>
              </a:rPr>
              <a:t>mic  </a:t>
            </a:r>
            <a:r>
              <a:rPr sz="1500" spc="-50" dirty="0">
                <a:latin typeface="Trebuchet MS"/>
                <a:cs typeface="Trebuchet MS"/>
              </a:rPr>
              <a:t>Pulse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479283" y="2212594"/>
            <a:ext cx="480059" cy="47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270">
              <a:lnSpc>
                <a:spcPct val="100000"/>
              </a:lnSpc>
            </a:pPr>
            <a:r>
              <a:rPr sz="1500" spc="-229" dirty="0">
                <a:latin typeface="Trebuchet MS"/>
                <a:cs typeface="Trebuchet MS"/>
              </a:rPr>
              <a:t>T</a:t>
            </a:r>
            <a:r>
              <a:rPr sz="1500" spc="15" dirty="0">
                <a:latin typeface="Trebuchet MS"/>
                <a:cs typeface="Trebuchet MS"/>
              </a:rPr>
              <a:t>eam  </a:t>
            </a:r>
            <a:r>
              <a:rPr sz="1500" spc="-95" dirty="0">
                <a:latin typeface="Trebuchet MS"/>
                <a:cs typeface="Trebuchet MS"/>
              </a:rPr>
              <a:t>F</a:t>
            </a:r>
            <a:r>
              <a:rPr sz="1500" spc="-25" dirty="0">
                <a:latin typeface="Trebuchet MS"/>
                <a:cs typeface="Trebuchet MS"/>
              </a:rPr>
              <a:t>or</a:t>
            </a:r>
            <a:r>
              <a:rPr sz="1500" spc="-45" dirty="0">
                <a:latin typeface="Trebuchet MS"/>
                <a:cs typeface="Trebuchet MS"/>
              </a:rPr>
              <a:t>c</a:t>
            </a:r>
            <a:r>
              <a:rPr sz="1500" spc="20" dirty="0">
                <a:latin typeface="Trebuchet MS"/>
                <a:cs typeface="Trebuchet MS"/>
              </a:rPr>
              <a:t>e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347586" y="2223261"/>
            <a:ext cx="639445" cy="47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895">
              <a:lnSpc>
                <a:spcPct val="100000"/>
              </a:lnSpc>
            </a:pPr>
            <a:r>
              <a:rPr sz="1500" spc="-75" dirty="0">
                <a:latin typeface="Trebuchet MS"/>
                <a:cs typeface="Trebuchet MS"/>
              </a:rPr>
              <a:t>Victory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500" spc="-65" dirty="0">
                <a:latin typeface="Trebuchet MS"/>
                <a:cs typeface="Trebuchet MS"/>
              </a:rPr>
              <a:t>L</a:t>
            </a:r>
            <a:r>
              <a:rPr sz="1500" spc="25" dirty="0">
                <a:latin typeface="Trebuchet MS"/>
                <a:cs typeface="Trebuchet MS"/>
              </a:rPr>
              <a:t>eague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349877" y="2224151"/>
            <a:ext cx="537845" cy="47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500" spc="-55" dirty="0">
                <a:latin typeface="Trebuchet MS"/>
                <a:cs typeface="Trebuchet MS"/>
              </a:rPr>
              <a:t>Pure</a:t>
            </a:r>
            <a:endParaRPr sz="15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500" spc="95" dirty="0">
                <a:latin typeface="Trebuchet MS"/>
                <a:cs typeface="Trebuchet MS"/>
              </a:rPr>
              <a:t>G</a:t>
            </a:r>
            <a:r>
              <a:rPr sz="1500" spc="15" dirty="0">
                <a:latin typeface="Trebuchet MS"/>
                <a:cs typeface="Trebuchet MS"/>
              </a:rPr>
              <a:t>a</a:t>
            </a:r>
            <a:r>
              <a:rPr sz="1500" spc="20" dirty="0">
                <a:latin typeface="Trebuchet MS"/>
                <a:cs typeface="Trebuchet MS"/>
              </a:rPr>
              <a:t>me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448547" y="2247900"/>
            <a:ext cx="689610" cy="47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725" marR="5080" indent="-73660">
              <a:lnSpc>
                <a:spcPct val="100000"/>
              </a:lnSpc>
            </a:pPr>
            <a:r>
              <a:rPr sz="1500" spc="-65" dirty="0">
                <a:latin typeface="Trebuchet MS"/>
                <a:cs typeface="Trebuchet MS"/>
              </a:rPr>
              <a:t>E</a:t>
            </a:r>
            <a:r>
              <a:rPr sz="1500" spc="-114" dirty="0">
                <a:latin typeface="Trebuchet MS"/>
                <a:cs typeface="Trebuchet MS"/>
              </a:rPr>
              <a:t>xt</a:t>
            </a:r>
            <a:r>
              <a:rPr sz="1500" spc="-105" dirty="0">
                <a:latin typeface="Trebuchet MS"/>
                <a:cs typeface="Trebuchet MS"/>
              </a:rPr>
              <a:t>r</a:t>
            </a:r>
            <a:r>
              <a:rPr sz="1500" dirty="0">
                <a:latin typeface="Trebuchet MS"/>
                <a:cs typeface="Trebuchet MS"/>
              </a:rPr>
              <a:t>eme  </a:t>
            </a:r>
            <a:r>
              <a:rPr sz="1500" spc="-20" dirty="0">
                <a:latin typeface="Trebuchet MS"/>
                <a:cs typeface="Trebuchet MS"/>
              </a:rPr>
              <a:t>Power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621773" y="2255773"/>
            <a:ext cx="478155" cy="47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0" marR="5080" indent="-70485">
              <a:lnSpc>
                <a:spcPct val="100000"/>
              </a:lnSpc>
            </a:pPr>
            <a:r>
              <a:rPr sz="1500" spc="-229" dirty="0">
                <a:latin typeface="Trebuchet MS"/>
                <a:cs typeface="Trebuchet MS"/>
              </a:rPr>
              <a:t>T</a:t>
            </a:r>
            <a:r>
              <a:rPr sz="1500" spc="15" dirty="0">
                <a:latin typeface="Trebuchet MS"/>
                <a:cs typeface="Trebuchet MS"/>
              </a:rPr>
              <a:t>eam  </a:t>
            </a:r>
            <a:r>
              <a:rPr sz="1500" spc="-80" dirty="0">
                <a:latin typeface="Trebuchet MS"/>
                <a:cs typeface="Trebuchet MS"/>
              </a:rPr>
              <a:t>Five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683367" y="2205228"/>
            <a:ext cx="561340" cy="47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16839">
              <a:lnSpc>
                <a:spcPct val="100000"/>
              </a:lnSpc>
            </a:pPr>
            <a:r>
              <a:rPr sz="1500" spc="-25" dirty="0">
                <a:latin typeface="Trebuchet MS"/>
                <a:cs typeface="Trebuchet MS"/>
              </a:rPr>
              <a:t>Get  </a:t>
            </a:r>
            <a:r>
              <a:rPr sz="1500" spc="-145" dirty="0">
                <a:latin typeface="Trebuchet MS"/>
                <a:cs typeface="Trebuchet MS"/>
              </a:rPr>
              <a:t>R</a:t>
            </a:r>
            <a:r>
              <a:rPr sz="1500" spc="40" dirty="0">
                <a:latin typeface="Trebuchet MS"/>
                <a:cs typeface="Trebuchet MS"/>
              </a:rPr>
              <a:t>ea</a:t>
            </a:r>
            <a:r>
              <a:rPr sz="1500" spc="35" dirty="0">
                <a:latin typeface="Trebuchet MS"/>
                <a:cs typeface="Trebuchet MS"/>
              </a:rPr>
              <a:t>d</a:t>
            </a:r>
            <a:r>
              <a:rPr sz="1500" spc="-35" dirty="0">
                <a:latin typeface="Trebuchet MS"/>
                <a:cs typeface="Trebuchet MS"/>
              </a:rPr>
              <a:t>y</a:t>
            </a:r>
            <a:r>
              <a:rPr sz="1500" spc="-345" dirty="0">
                <a:latin typeface="Trebuchet MS"/>
                <a:cs typeface="Trebuchet MS"/>
              </a:rPr>
              <a:t>!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209289" y="4062348"/>
            <a:ext cx="534670" cy="47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9535">
              <a:lnSpc>
                <a:spcPct val="100000"/>
              </a:lnSpc>
            </a:pPr>
            <a:r>
              <a:rPr sz="1500" spc="-30" dirty="0">
                <a:latin typeface="Trebuchet MS"/>
                <a:cs typeface="Trebuchet MS"/>
              </a:rPr>
              <a:t>Star  </a:t>
            </a:r>
            <a:r>
              <a:rPr sz="1500" spc="-90" dirty="0">
                <a:latin typeface="Trebuchet MS"/>
                <a:cs typeface="Trebuchet MS"/>
              </a:rPr>
              <a:t>E</a:t>
            </a:r>
            <a:r>
              <a:rPr sz="1500" spc="-135" dirty="0">
                <a:latin typeface="Trebuchet MS"/>
                <a:cs typeface="Trebuchet MS"/>
              </a:rPr>
              <a:t>d</a:t>
            </a:r>
            <a:r>
              <a:rPr sz="1500" spc="-75" dirty="0">
                <a:latin typeface="Trebuchet MS"/>
                <a:cs typeface="Trebuchet MS"/>
              </a:rPr>
              <a:t>i</a:t>
            </a:r>
            <a:r>
              <a:rPr sz="1500" spc="-140" dirty="0">
                <a:latin typeface="Trebuchet MS"/>
                <a:cs typeface="Trebuchet MS"/>
              </a:rPr>
              <a:t>t</a:t>
            </a:r>
            <a:r>
              <a:rPr sz="1500" spc="-95" dirty="0">
                <a:latin typeface="Trebuchet MS"/>
                <a:cs typeface="Trebuchet MS"/>
              </a:rPr>
              <a:t>ion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244085" y="4053585"/>
            <a:ext cx="534670" cy="47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3335">
              <a:lnSpc>
                <a:spcPct val="100000"/>
              </a:lnSpc>
            </a:pPr>
            <a:r>
              <a:rPr sz="1500" spc="-25" dirty="0">
                <a:latin typeface="Trebuchet MS"/>
                <a:cs typeface="Trebuchet MS"/>
              </a:rPr>
              <a:t>Arena  </a:t>
            </a:r>
            <a:r>
              <a:rPr sz="1500" spc="-90" dirty="0">
                <a:latin typeface="Trebuchet MS"/>
                <a:cs typeface="Trebuchet MS"/>
              </a:rPr>
              <a:t>E</a:t>
            </a:r>
            <a:r>
              <a:rPr sz="1500" spc="-135" dirty="0">
                <a:latin typeface="Trebuchet MS"/>
                <a:cs typeface="Trebuchet MS"/>
              </a:rPr>
              <a:t>d</a:t>
            </a:r>
            <a:r>
              <a:rPr sz="1500" spc="-75" dirty="0">
                <a:latin typeface="Trebuchet MS"/>
                <a:cs typeface="Trebuchet MS"/>
              </a:rPr>
              <a:t>i</a:t>
            </a:r>
            <a:r>
              <a:rPr sz="1500" spc="-140" dirty="0">
                <a:latin typeface="Trebuchet MS"/>
                <a:cs typeface="Trebuchet MS"/>
              </a:rPr>
              <a:t>t</a:t>
            </a:r>
            <a:r>
              <a:rPr sz="1500" spc="-95" dirty="0">
                <a:latin typeface="Trebuchet MS"/>
                <a:cs typeface="Trebuchet MS"/>
              </a:rPr>
              <a:t>ion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168900" y="4077842"/>
            <a:ext cx="880110" cy="463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spc="-15" dirty="0">
                <a:latin typeface="Trebuchet MS"/>
                <a:cs typeface="Trebuchet MS"/>
              </a:rPr>
              <a:t>Champio</a:t>
            </a:r>
            <a:r>
              <a:rPr sz="1400" spc="-20" dirty="0">
                <a:latin typeface="Trebuchet MS"/>
                <a:cs typeface="Trebuchet MS"/>
              </a:rPr>
              <a:t>n</a:t>
            </a:r>
            <a:r>
              <a:rPr sz="1400" spc="60" dirty="0">
                <a:latin typeface="Trebuchet MS"/>
                <a:cs typeface="Trebuchet MS"/>
              </a:rPr>
              <a:t>s</a:t>
            </a:r>
            <a:endParaRPr sz="14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1500" spc="-105" dirty="0">
                <a:latin typeface="Trebuchet MS"/>
                <a:cs typeface="Trebuchet MS"/>
              </a:rPr>
              <a:t>Edition</a:t>
            </a:r>
            <a:endParaRPr sz="1500">
              <a:latin typeface="Trebuchet MS"/>
              <a:cs typeface="Trebuchet MS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2964179" y="4689347"/>
          <a:ext cx="6369050" cy="177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2415"/>
                <a:gridCol w="1067562"/>
                <a:gridCol w="1067562"/>
                <a:gridCol w="1066800"/>
                <a:gridCol w="1067561"/>
                <a:gridCol w="1043177"/>
              </a:tblGrid>
              <a:tr h="17686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500" spc="-50" dirty="0">
                          <a:latin typeface="Trebuchet MS"/>
                          <a:cs typeface="Trebuchet MS"/>
                        </a:rPr>
                        <a:t>Climacool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9144">
                      <a:solidFill>
                        <a:srgbClr val="000000"/>
                      </a:solidFill>
                      <a:prstDash val="solid"/>
                    </a:lnL>
                    <a:lnR w="9144">
                      <a:solidFill>
                        <a:srgbClr val="000000"/>
                      </a:solidFill>
                      <a:prstDash val="solid"/>
                    </a:lnR>
                    <a:lnT w="9144">
                      <a:solidFill>
                        <a:srgbClr val="000000"/>
                      </a:solidFill>
                      <a:prstDash val="solid"/>
                    </a:lnT>
                    <a:lnB w="914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162560">
                        <a:lnSpc>
                          <a:spcPct val="100000"/>
                        </a:lnSpc>
                      </a:pPr>
                      <a:r>
                        <a:rPr sz="1600" spc="-40" dirty="0">
                          <a:latin typeface="Trebuchet MS"/>
                          <a:cs typeface="Trebuchet MS"/>
                        </a:rPr>
                        <a:t>Adipower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9144">
                      <a:solidFill>
                        <a:srgbClr val="000000"/>
                      </a:solidFill>
                      <a:prstDash val="solid"/>
                    </a:lnL>
                    <a:lnR w="56388">
                      <a:solidFill>
                        <a:srgbClr val="000000"/>
                      </a:solidFill>
                      <a:prstDash val="solid"/>
                    </a:lnR>
                    <a:lnT w="9144">
                      <a:solidFill>
                        <a:srgbClr val="000000"/>
                      </a:solidFill>
                      <a:prstDash val="solid"/>
                    </a:lnT>
                    <a:lnB w="914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338455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500" spc="-50" dirty="0">
                          <a:latin typeface="Trebuchet MS"/>
                          <a:cs typeface="Trebuchet MS"/>
                        </a:rPr>
                        <a:t>Fresh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56388">
                      <a:solidFill>
                        <a:srgbClr val="000000"/>
                      </a:solidFill>
                      <a:prstDash val="solid"/>
                    </a:lnL>
                    <a:lnR w="9144">
                      <a:solidFill>
                        <a:srgbClr val="000000"/>
                      </a:solidFill>
                      <a:prstDash val="solid"/>
                    </a:lnR>
                    <a:lnT w="9144">
                      <a:solidFill>
                        <a:srgbClr val="000000"/>
                      </a:solidFill>
                      <a:prstDash val="solid"/>
                    </a:lnT>
                    <a:lnB w="914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75615">
                        <a:lnSpc>
                          <a:spcPct val="100000"/>
                        </a:lnSpc>
                        <a:spcBef>
                          <a:spcPts val="1415"/>
                        </a:spcBef>
                      </a:pPr>
                      <a:r>
                        <a:rPr sz="1500" spc="-195" dirty="0">
                          <a:latin typeface="Trebuchet MS"/>
                          <a:cs typeface="Trebuchet MS"/>
                        </a:rPr>
                        <a:t>6in1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9144">
                      <a:solidFill>
                        <a:srgbClr val="000000"/>
                      </a:solidFill>
                      <a:prstDash val="solid"/>
                    </a:lnL>
                    <a:lnR w="9144">
                      <a:solidFill>
                        <a:srgbClr val="000000"/>
                      </a:solidFill>
                      <a:prstDash val="solid"/>
                    </a:lnR>
                    <a:lnT w="9144">
                      <a:solidFill>
                        <a:srgbClr val="000000"/>
                      </a:solidFill>
                      <a:prstDash val="solid"/>
                    </a:lnT>
                    <a:lnB w="914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276860" marR="202565" indent="533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00" spc="-20" dirty="0">
                          <a:latin typeface="Trebuchet MS"/>
                          <a:cs typeface="Trebuchet MS"/>
                        </a:rPr>
                        <a:t>Sport  </a:t>
                      </a:r>
                      <a:r>
                        <a:rPr sz="1500" spc="-5" dirty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1500" dirty="0">
                          <a:latin typeface="Trebuchet MS"/>
                          <a:cs typeface="Trebuchet MS"/>
                        </a:rPr>
                        <a:t>nergy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9144">
                      <a:solidFill>
                        <a:srgbClr val="000000"/>
                      </a:solidFill>
                      <a:prstDash val="solid"/>
                    </a:lnL>
                    <a:lnR w="56388">
                      <a:solidFill>
                        <a:srgbClr val="000000"/>
                      </a:solidFill>
                      <a:prstDash val="solid"/>
                    </a:lnR>
                    <a:lnT w="9144">
                      <a:solidFill>
                        <a:srgbClr val="000000"/>
                      </a:solidFill>
                      <a:prstDash val="solid"/>
                    </a:lnT>
                    <a:lnB w="914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167640" marR="69850" indent="-793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00" dirty="0">
                          <a:latin typeface="Trebuchet MS"/>
                          <a:cs typeface="Trebuchet MS"/>
                        </a:rPr>
                        <a:t>Cool</a:t>
                      </a:r>
                      <a:r>
                        <a:rPr sz="1500" spc="-3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spc="-55" dirty="0">
                          <a:latin typeface="Trebuchet MS"/>
                          <a:cs typeface="Trebuchet MS"/>
                        </a:rPr>
                        <a:t>&amp; Dry  </a:t>
                      </a:r>
                      <a:r>
                        <a:rPr sz="1500" spc="-75" dirty="0">
                          <a:latin typeface="Trebuchet MS"/>
                          <a:cs typeface="Trebuchet MS"/>
                        </a:rPr>
                        <a:t>Intensive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56388">
                      <a:solidFill>
                        <a:srgbClr val="000000"/>
                      </a:solidFill>
                      <a:prstDash val="solid"/>
                    </a:lnL>
                    <a:lnR w="9144">
                      <a:solidFill>
                        <a:srgbClr val="000000"/>
                      </a:solidFill>
                      <a:prstDash val="solid"/>
                    </a:lnR>
                    <a:lnT w="9144">
                      <a:solidFill>
                        <a:srgbClr val="000000"/>
                      </a:solidFill>
                      <a:prstDash val="solid"/>
                    </a:lnT>
                    <a:lnB w="9144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4" name="object 34"/>
          <p:cNvSpPr/>
          <p:nvPr/>
        </p:nvSpPr>
        <p:spPr>
          <a:xfrm>
            <a:off x="3066288" y="1057655"/>
            <a:ext cx="464820" cy="11475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78808" y="979893"/>
            <a:ext cx="487679" cy="12503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90744" y="998219"/>
            <a:ext cx="466344" cy="12557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399276" y="1139952"/>
            <a:ext cx="501396" cy="11049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476743" y="987552"/>
            <a:ext cx="484631" cy="12847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339328" y="1120139"/>
            <a:ext cx="501396" cy="11170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622535" y="961644"/>
            <a:ext cx="473964" cy="128625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549128" y="955547"/>
            <a:ext cx="481583" cy="1304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461003" y="1075944"/>
            <a:ext cx="385572" cy="11567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619244" y="1082039"/>
            <a:ext cx="370332" cy="11750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617464" y="1082039"/>
            <a:ext cx="362712" cy="11871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772143" y="1380744"/>
            <a:ext cx="428244" cy="8823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968228" y="1351788"/>
            <a:ext cx="408431" cy="9083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241548" y="2758439"/>
            <a:ext cx="473963" cy="12877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264152" y="2764535"/>
            <a:ext cx="493775" cy="127253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420867" y="2923032"/>
            <a:ext cx="385572" cy="112318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110483" y="4855464"/>
            <a:ext cx="368807" cy="112166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145279" y="4722876"/>
            <a:ext cx="498348" cy="133045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16652" y="4820411"/>
            <a:ext cx="571500" cy="116433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368540" y="4820411"/>
            <a:ext cx="516635" cy="11384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493008" y="5164835"/>
            <a:ext cx="347472" cy="8061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536947" y="5103876"/>
            <a:ext cx="457200" cy="92354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708903" y="5164835"/>
            <a:ext cx="336803" cy="85953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784847" y="5149596"/>
            <a:ext cx="422148" cy="90373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822692" y="5134355"/>
            <a:ext cx="332231" cy="88696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426708" y="4850891"/>
            <a:ext cx="352043" cy="115824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686800" y="5184647"/>
            <a:ext cx="324611" cy="76504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523744" y="996696"/>
            <a:ext cx="368935" cy="1767839"/>
          </a:xfrm>
          <a:custGeom>
            <a:avLst/>
            <a:gdLst/>
            <a:ahLst/>
            <a:cxnLst/>
            <a:rect l="l" t="t" r="r" b="b"/>
            <a:pathLst>
              <a:path w="368935" h="1767839">
                <a:moveTo>
                  <a:pt x="0" y="1767839"/>
                </a:moveTo>
                <a:lnTo>
                  <a:pt x="368807" y="1767839"/>
                </a:lnTo>
                <a:lnTo>
                  <a:pt x="368807" y="0"/>
                </a:lnTo>
                <a:lnTo>
                  <a:pt x="0" y="0"/>
                </a:lnTo>
                <a:lnTo>
                  <a:pt x="0" y="17678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523744" y="996696"/>
            <a:ext cx="368935" cy="1767839"/>
          </a:xfrm>
          <a:custGeom>
            <a:avLst/>
            <a:gdLst/>
            <a:ahLst/>
            <a:cxnLst/>
            <a:rect l="l" t="t" r="r" b="b"/>
            <a:pathLst>
              <a:path w="368935" h="1767839">
                <a:moveTo>
                  <a:pt x="0" y="1767839"/>
                </a:moveTo>
                <a:lnTo>
                  <a:pt x="368807" y="1767839"/>
                </a:lnTo>
                <a:lnTo>
                  <a:pt x="368807" y="0"/>
                </a:lnTo>
                <a:lnTo>
                  <a:pt x="0" y="0"/>
                </a:lnTo>
                <a:lnTo>
                  <a:pt x="0" y="176783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2604719" y="1311071"/>
            <a:ext cx="205104" cy="114109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GRANCE</a:t>
            </a:r>
            <a:r>
              <a:rPr sz="1200" spc="-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2526792" y="2831592"/>
            <a:ext cx="368935" cy="1767839"/>
          </a:xfrm>
          <a:custGeom>
            <a:avLst/>
            <a:gdLst/>
            <a:ahLst/>
            <a:cxnLst/>
            <a:rect l="l" t="t" r="r" b="b"/>
            <a:pathLst>
              <a:path w="368935" h="1767839">
                <a:moveTo>
                  <a:pt x="0" y="1767839"/>
                </a:moveTo>
                <a:lnTo>
                  <a:pt x="368807" y="1767839"/>
                </a:lnTo>
                <a:lnTo>
                  <a:pt x="368807" y="0"/>
                </a:lnTo>
                <a:lnTo>
                  <a:pt x="0" y="0"/>
                </a:lnTo>
                <a:lnTo>
                  <a:pt x="0" y="17678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526792" y="2831592"/>
            <a:ext cx="368935" cy="1767839"/>
          </a:xfrm>
          <a:custGeom>
            <a:avLst/>
            <a:gdLst/>
            <a:ahLst/>
            <a:cxnLst/>
            <a:rect l="l" t="t" r="r" b="b"/>
            <a:pathLst>
              <a:path w="368935" h="1767839">
                <a:moveTo>
                  <a:pt x="0" y="1767839"/>
                </a:moveTo>
                <a:lnTo>
                  <a:pt x="368807" y="1767839"/>
                </a:lnTo>
                <a:lnTo>
                  <a:pt x="368807" y="0"/>
                </a:lnTo>
                <a:lnTo>
                  <a:pt x="0" y="0"/>
                </a:lnTo>
                <a:lnTo>
                  <a:pt x="0" y="176783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2608402" y="2916224"/>
            <a:ext cx="205104" cy="160083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UE</a:t>
            </a:r>
            <a:r>
              <a:rPr sz="1200" spc="-114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(F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GRANCE</a:t>
            </a:r>
            <a:r>
              <a:rPr sz="1200" spc="-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O)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532888" y="4709159"/>
            <a:ext cx="368935" cy="1769745"/>
          </a:xfrm>
          <a:custGeom>
            <a:avLst/>
            <a:gdLst/>
            <a:ahLst/>
            <a:cxnLst/>
            <a:rect l="l" t="t" r="r" b="b"/>
            <a:pathLst>
              <a:path w="368935" h="1769745">
                <a:moveTo>
                  <a:pt x="0" y="1769364"/>
                </a:moveTo>
                <a:lnTo>
                  <a:pt x="368807" y="1769364"/>
                </a:lnTo>
                <a:lnTo>
                  <a:pt x="368807" y="0"/>
                </a:lnTo>
                <a:lnTo>
                  <a:pt x="0" y="0"/>
                </a:lnTo>
                <a:lnTo>
                  <a:pt x="0" y="17693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532888" y="4709159"/>
            <a:ext cx="368935" cy="1769745"/>
          </a:xfrm>
          <a:custGeom>
            <a:avLst/>
            <a:gdLst/>
            <a:ahLst/>
            <a:cxnLst/>
            <a:rect l="l" t="t" r="r" b="b"/>
            <a:pathLst>
              <a:path w="368935" h="1769745">
                <a:moveTo>
                  <a:pt x="0" y="1769364"/>
                </a:moveTo>
                <a:lnTo>
                  <a:pt x="368807" y="1769364"/>
                </a:lnTo>
                <a:lnTo>
                  <a:pt x="368807" y="0"/>
                </a:lnTo>
                <a:lnTo>
                  <a:pt x="0" y="0"/>
                </a:lnTo>
                <a:lnTo>
                  <a:pt x="0" y="176936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2613609" y="5004765"/>
            <a:ext cx="205104" cy="118300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ANT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PE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3407664" y="697991"/>
            <a:ext cx="531876" cy="53187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643213" y="574154"/>
            <a:ext cx="833780" cy="81497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8346693" y="662304"/>
            <a:ext cx="518795" cy="289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600" spc="-25" dirty="0">
                <a:latin typeface="Trebuchet MS"/>
                <a:cs typeface="Trebuchet MS"/>
              </a:rPr>
              <a:t>WILL </a:t>
            </a:r>
            <a:r>
              <a:rPr sz="600" spc="-15" dirty="0">
                <a:latin typeface="Trebuchet MS"/>
                <a:cs typeface="Trebuchet MS"/>
              </a:rPr>
              <a:t>BE  </a:t>
            </a:r>
            <a:r>
              <a:rPr sz="600" spc="-35" dirty="0">
                <a:latin typeface="Trebuchet MS"/>
                <a:cs typeface="Trebuchet MS"/>
              </a:rPr>
              <a:t>DI</a:t>
            </a:r>
            <a:r>
              <a:rPr sz="600" spc="55" dirty="0">
                <a:latin typeface="Trebuchet MS"/>
                <a:cs typeface="Trebuchet MS"/>
              </a:rPr>
              <a:t>S</a:t>
            </a:r>
            <a:r>
              <a:rPr sz="600" spc="60" dirty="0">
                <a:latin typeface="Trebuchet MS"/>
                <a:cs typeface="Trebuchet MS"/>
              </a:rPr>
              <a:t>C</a:t>
            </a:r>
            <a:r>
              <a:rPr sz="600" spc="-5" dirty="0">
                <a:latin typeface="Trebuchet MS"/>
                <a:cs typeface="Trebuchet MS"/>
              </a:rPr>
              <a:t>ON</a:t>
            </a:r>
            <a:r>
              <a:rPr sz="600" spc="-10" dirty="0">
                <a:latin typeface="Trebuchet MS"/>
                <a:cs typeface="Trebuchet MS"/>
              </a:rPr>
              <a:t>T</a:t>
            </a:r>
            <a:r>
              <a:rPr sz="600" spc="-80" dirty="0">
                <a:latin typeface="Trebuchet MS"/>
                <a:cs typeface="Trebuchet MS"/>
              </a:rPr>
              <a:t>I</a:t>
            </a:r>
            <a:r>
              <a:rPr sz="600" spc="-20" dirty="0">
                <a:latin typeface="Trebuchet MS"/>
                <a:cs typeface="Trebuchet MS"/>
              </a:rPr>
              <a:t>N</a:t>
            </a:r>
            <a:r>
              <a:rPr sz="600" spc="-30" dirty="0">
                <a:latin typeface="Trebuchet MS"/>
                <a:cs typeface="Trebuchet MS"/>
              </a:rPr>
              <a:t>U</a:t>
            </a:r>
            <a:r>
              <a:rPr sz="600" spc="-5" dirty="0">
                <a:latin typeface="Trebuchet MS"/>
                <a:cs typeface="Trebuchet MS"/>
              </a:rPr>
              <a:t>ED  </a:t>
            </a:r>
            <a:r>
              <a:rPr sz="600" spc="30" dirty="0">
                <a:latin typeface="Trebuchet MS"/>
                <a:cs typeface="Trebuchet MS"/>
              </a:rPr>
              <a:t>SOON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5823203" y="2796539"/>
            <a:ext cx="643127" cy="61417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17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6062"/>
            <a:ext cx="7862062" cy="784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4388" y="191515"/>
            <a:ext cx="7449820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65" dirty="0"/>
              <a:t>EAU</a:t>
            </a:r>
            <a:r>
              <a:rPr sz="2800" spc="-190" dirty="0"/>
              <a:t> </a:t>
            </a:r>
            <a:r>
              <a:rPr sz="2800" spc="130" dirty="0"/>
              <a:t>DE</a:t>
            </a:r>
            <a:r>
              <a:rPr sz="2800" spc="-200" dirty="0"/>
              <a:t> </a:t>
            </a:r>
            <a:r>
              <a:rPr sz="2800" spc="45" dirty="0"/>
              <a:t>TOILETTE</a:t>
            </a:r>
            <a:r>
              <a:rPr sz="2800" spc="-165" dirty="0"/>
              <a:t> </a:t>
            </a:r>
            <a:r>
              <a:rPr sz="2800" spc="165" dirty="0"/>
              <a:t>&amp;</a:t>
            </a:r>
            <a:r>
              <a:rPr sz="2800" spc="-204" dirty="0"/>
              <a:t> </a:t>
            </a:r>
            <a:r>
              <a:rPr sz="2800" spc="80" dirty="0"/>
              <a:t>AFTER</a:t>
            </a:r>
            <a:r>
              <a:rPr sz="2800" spc="-165" dirty="0"/>
              <a:t> </a:t>
            </a:r>
            <a:r>
              <a:rPr sz="2800" spc="100" dirty="0"/>
              <a:t>SHAVE</a:t>
            </a:r>
            <a:r>
              <a:rPr sz="2800" spc="-180" dirty="0"/>
              <a:t> </a:t>
            </a:r>
            <a:r>
              <a:rPr sz="2800" spc="70" dirty="0"/>
              <a:t>FOR</a:t>
            </a:r>
            <a:r>
              <a:rPr sz="2800" spc="-190" dirty="0"/>
              <a:t> </a:t>
            </a:r>
            <a:r>
              <a:rPr sz="2800" spc="190" dirty="0"/>
              <a:t>MEN</a:t>
            </a:r>
            <a:endParaRPr sz="2800"/>
          </a:p>
        </p:txBody>
      </p:sp>
      <p:sp>
        <p:nvSpPr>
          <p:cNvPr id="6" name="object 6"/>
          <p:cNvSpPr txBox="1"/>
          <p:nvPr/>
        </p:nvSpPr>
        <p:spPr>
          <a:xfrm>
            <a:off x="172008" y="1114297"/>
            <a:ext cx="1998980" cy="932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40" dirty="0">
                <a:latin typeface="Trebuchet MS"/>
                <a:cs typeface="Trebuchet MS"/>
              </a:rPr>
              <a:t>The</a:t>
            </a:r>
            <a:r>
              <a:rPr sz="1200" spc="-135" dirty="0">
                <a:latin typeface="Trebuchet MS"/>
                <a:cs typeface="Trebuchet MS"/>
              </a:rPr>
              <a:t> </a:t>
            </a:r>
            <a:r>
              <a:rPr sz="1200" spc="-55" dirty="0">
                <a:latin typeface="Trebuchet MS"/>
                <a:cs typeface="Trebuchet MS"/>
              </a:rPr>
              <a:t>EDT</a:t>
            </a:r>
            <a:r>
              <a:rPr sz="1200" spc="-135" dirty="0">
                <a:latin typeface="Trebuchet MS"/>
                <a:cs typeface="Trebuchet MS"/>
              </a:rPr>
              <a:t> </a:t>
            </a:r>
            <a:r>
              <a:rPr sz="1200" spc="-45" dirty="0">
                <a:latin typeface="Trebuchet MS"/>
                <a:cs typeface="Trebuchet MS"/>
              </a:rPr>
              <a:t>&amp;</a:t>
            </a:r>
            <a:r>
              <a:rPr sz="1200" spc="-135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After</a:t>
            </a:r>
            <a:r>
              <a:rPr sz="1200" spc="-145" dirty="0">
                <a:latin typeface="Trebuchet MS"/>
                <a:cs typeface="Trebuchet MS"/>
              </a:rPr>
              <a:t> </a:t>
            </a:r>
            <a:r>
              <a:rPr sz="1200" spc="20" dirty="0">
                <a:latin typeface="Trebuchet MS"/>
                <a:cs typeface="Trebuchet MS"/>
              </a:rPr>
              <a:t>Shave</a:t>
            </a:r>
            <a:r>
              <a:rPr sz="1200" spc="-135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portfolio  </a:t>
            </a:r>
            <a:r>
              <a:rPr sz="1200" spc="-15" dirty="0">
                <a:latin typeface="Trebuchet MS"/>
                <a:cs typeface="Trebuchet MS"/>
              </a:rPr>
              <a:t>compromises</a:t>
            </a:r>
            <a:r>
              <a:rPr sz="1200" spc="-180" dirty="0">
                <a:latin typeface="Trebuchet MS"/>
                <a:cs typeface="Trebuchet MS"/>
              </a:rPr>
              <a:t> </a:t>
            </a:r>
            <a:r>
              <a:rPr sz="1200" spc="-30" dirty="0">
                <a:latin typeface="Trebuchet MS"/>
                <a:cs typeface="Trebuchet MS"/>
              </a:rPr>
              <a:t>of</a:t>
            </a:r>
            <a:r>
              <a:rPr sz="1200" spc="-165" dirty="0">
                <a:latin typeface="Trebuchet MS"/>
                <a:cs typeface="Trebuchet MS"/>
              </a:rPr>
              <a:t> </a:t>
            </a:r>
            <a:r>
              <a:rPr sz="1200" spc="-55" dirty="0">
                <a:latin typeface="Trebuchet MS"/>
                <a:cs typeface="Trebuchet MS"/>
              </a:rPr>
              <a:t>the</a:t>
            </a:r>
            <a:r>
              <a:rPr sz="1200" spc="-155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below;</a:t>
            </a:r>
            <a:endParaRPr sz="1200">
              <a:latin typeface="Trebuchet MS"/>
              <a:cs typeface="Trebuchet MS"/>
            </a:endParaRPr>
          </a:p>
          <a:p>
            <a:pPr marL="184785" indent="-172085">
              <a:lnSpc>
                <a:spcPct val="100000"/>
              </a:lnSpc>
              <a:buChar char="-"/>
              <a:tabLst>
                <a:tab pos="185420" algn="l"/>
              </a:tabLst>
            </a:pPr>
            <a:r>
              <a:rPr sz="1200" spc="-55" dirty="0">
                <a:latin typeface="Trebuchet MS"/>
                <a:cs typeface="Trebuchet MS"/>
              </a:rPr>
              <a:t>EDT</a:t>
            </a:r>
            <a:r>
              <a:rPr sz="1200" spc="-225" dirty="0">
                <a:latin typeface="Trebuchet MS"/>
                <a:cs typeface="Trebuchet MS"/>
              </a:rPr>
              <a:t> </a:t>
            </a:r>
            <a:r>
              <a:rPr sz="1200" spc="-114" dirty="0">
                <a:latin typeface="Trebuchet MS"/>
                <a:cs typeface="Trebuchet MS"/>
              </a:rPr>
              <a:t>100ml</a:t>
            </a:r>
            <a:endParaRPr sz="1200">
              <a:latin typeface="Trebuchet MS"/>
              <a:cs typeface="Trebuchet MS"/>
            </a:endParaRPr>
          </a:p>
          <a:p>
            <a:pPr marL="184785" indent="-172085">
              <a:lnSpc>
                <a:spcPct val="100000"/>
              </a:lnSpc>
              <a:buChar char="-"/>
              <a:tabLst>
                <a:tab pos="185420" algn="l"/>
              </a:tabLst>
            </a:pPr>
            <a:r>
              <a:rPr sz="1200" spc="-55" dirty="0">
                <a:latin typeface="Trebuchet MS"/>
                <a:cs typeface="Trebuchet MS"/>
              </a:rPr>
              <a:t>EDT</a:t>
            </a:r>
            <a:r>
              <a:rPr sz="1200" spc="-225" dirty="0">
                <a:latin typeface="Trebuchet MS"/>
                <a:cs typeface="Trebuchet MS"/>
              </a:rPr>
              <a:t> </a:t>
            </a:r>
            <a:r>
              <a:rPr sz="1200" spc="-55" dirty="0">
                <a:latin typeface="Trebuchet MS"/>
                <a:cs typeface="Trebuchet MS"/>
              </a:rPr>
              <a:t>50ml</a:t>
            </a:r>
            <a:endParaRPr sz="1200">
              <a:latin typeface="Trebuchet MS"/>
              <a:cs typeface="Trebuchet MS"/>
            </a:endParaRPr>
          </a:p>
          <a:p>
            <a:pPr marL="184785" indent="-172085">
              <a:lnSpc>
                <a:spcPct val="100000"/>
              </a:lnSpc>
              <a:buChar char="-"/>
              <a:tabLst>
                <a:tab pos="185420" algn="l"/>
              </a:tabLst>
            </a:pPr>
            <a:r>
              <a:rPr sz="1200" spc="60" dirty="0">
                <a:latin typeface="Trebuchet MS"/>
                <a:cs typeface="Trebuchet MS"/>
              </a:rPr>
              <a:t>AS</a:t>
            </a:r>
            <a:r>
              <a:rPr sz="1200" spc="-220" dirty="0">
                <a:latin typeface="Trebuchet MS"/>
                <a:cs typeface="Trebuchet MS"/>
              </a:rPr>
              <a:t> </a:t>
            </a:r>
            <a:r>
              <a:rPr sz="1200" spc="-114" dirty="0">
                <a:latin typeface="Trebuchet MS"/>
                <a:cs typeface="Trebuchet MS"/>
              </a:rPr>
              <a:t>100ml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2008" y="2211959"/>
            <a:ext cx="1946275" cy="566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70" dirty="0">
                <a:latin typeface="Trebuchet MS"/>
                <a:cs typeface="Trebuchet MS"/>
              </a:rPr>
              <a:t>This portfolio is </a:t>
            </a:r>
            <a:r>
              <a:rPr sz="1200" spc="-40" dirty="0">
                <a:latin typeface="Trebuchet MS"/>
                <a:cs typeface="Trebuchet MS"/>
              </a:rPr>
              <a:t>part </a:t>
            </a:r>
            <a:r>
              <a:rPr sz="1200" spc="-30" dirty="0">
                <a:latin typeface="Trebuchet MS"/>
                <a:cs typeface="Trebuchet MS"/>
              </a:rPr>
              <a:t>of </a:t>
            </a:r>
            <a:r>
              <a:rPr sz="1200" spc="-55" dirty="0">
                <a:latin typeface="Trebuchet MS"/>
                <a:cs typeface="Trebuchet MS"/>
              </a:rPr>
              <a:t>the  </a:t>
            </a:r>
            <a:r>
              <a:rPr sz="1200" spc="-20" dirty="0">
                <a:latin typeface="Trebuchet MS"/>
                <a:cs typeface="Trebuchet MS"/>
              </a:rPr>
              <a:t>fragrance</a:t>
            </a:r>
            <a:r>
              <a:rPr sz="1200" spc="-150" dirty="0">
                <a:latin typeface="Trebuchet MS"/>
                <a:cs typeface="Trebuchet MS"/>
              </a:rPr>
              <a:t> </a:t>
            </a:r>
            <a:r>
              <a:rPr sz="1200" spc="25" dirty="0">
                <a:latin typeface="Trebuchet MS"/>
                <a:cs typeface="Trebuchet MS"/>
              </a:rPr>
              <a:t>deo</a:t>
            </a:r>
            <a:r>
              <a:rPr sz="1200" spc="-145" dirty="0">
                <a:latin typeface="Trebuchet MS"/>
                <a:cs typeface="Trebuchet MS"/>
              </a:rPr>
              <a:t> </a:t>
            </a:r>
            <a:r>
              <a:rPr sz="1200" spc="-110" dirty="0">
                <a:latin typeface="Trebuchet MS"/>
                <a:cs typeface="Trebuchet MS"/>
              </a:rPr>
              <a:t>family.</a:t>
            </a:r>
            <a:r>
              <a:rPr sz="1200" spc="-175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The</a:t>
            </a:r>
            <a:r>
              <a:rPr sz="1200" spc="-140" dirty="0">
                <a:latin typeface="Trebuchet MS"/>
                <a:cs typeface="Trebuchet MS"/>
              </a:rPr>
              <a:t> </a:t>
            </a:r>
            <a:r>
              <a:rPr sz="1200" spc="20" dirty="0">
                <a:latin typeface="Trebuchet MS"/>
                <a:cs typeface="Trebuchet MS"/>
              </a:rPr>
              <a:t>APD  </a:t>
            </a:r>
            <a:r>
              <a:rPr sz="1200" spc="-10" dirty="0">
                <a:latin typeface="Trebuchet MS"/>
                <a:cs typeface="Trebuchet MS"/>
              </a:rPr>
              <a:t>range</a:t>
            </a:r>
            <a:r>
              <a:rPr sz="1200" spc="-130" dirty="0">
                <a:latin typeface="Trebuchet MS"/>
                <a:cs typeface="Trebuchet MS"/>
              </a:rPr>
              <a:t> </a:t>
            </a:r>
            <a:r>
              <a:rPr sz="1200" spc="-50" dirty="0">
                <a:latin typeface="Trebuchet MS"/>
                <a:cs typeface="Trebuchet MS"/>
              </a:rPr>
              <a:t>doesn’t</a:t>
            </a:r>
            <a:r>
              <a:rPr sz="1200" spc="-16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have</a:t>
            </a:r>
            <a:r>
              <a:rPr sz="1200" spc="-130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EDTs</a:t>
            </a:r>
            <a:r>
              <a:rPr sz="1200" spc="-140" dirty="0">
                <a:latin typeface="Trebuchet MS"/>
                <a:cs typeface="Trebuchet MS"/>
              </a:rPr>
              <a:t> </a:t>
            </a:r>
            <a:r>
              <a:rPr sz="1200" spc="-50" dirty="0">
                <a:latin typeface="Trebuchet MS"/>
                <a:cs typeface="Trebuchet MS"/>
              </a:rPr>
              <a:t>or</a:t>
            </a:r>
            <a:r>
              <a:rPr sz="1200" spc="-140" dirty="0">
                <a:latin typeface="Trebuchet MS"/>
                <a:cs typeface="Trebuchet MS"/>
              </a:rPr>
              <a:t> </a:t>
            </a:r>
            <a:r>
              <a:rPr sz="1200" spc="60" dirty="0">
                <a:latin typeface="Trebuchet MS"/>
                <a:cs typeface="Trebuchet MS"/>
              </a:rPr>
              <a:t>AS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23744" y="996696"/>
            <a:ext cx="368935" cy="3621404"/>
          </a:xfrm>
          <a:custGeom>
            <a:avLst/>
            <a:gdLst/>
            <a:ahLst/>
            <a:cxnLst/>
            <a:rect l="l" t="t" r="r" b="b"/>
            <a:pathLst>
              <a:path w="368935" h="3621404">
                <a:moveTo>
                  <a:pt x="0" y="3621024"/>
                </a:moveTo>
                <a:lnTo>
                  <a:pt x="368807" y="3621024"/>
                </a:lnTo>
                <a:lnTo>
                  <a:pt x="368807" y="0"/>
                </a:lnTo>
                <a:lnTo>
                  <a:pt x="0" y="0"/>
                </a:lnTo>
                <a:lnTo>
                  <a:pt x="0" y="36210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23744" y="996696"/>
            <a:ext cx="368935" cy="3621404"/>
          </a:xfrm>
          <a:custGeom>
            <a:avLst/>
            <a:gdLst/>
            <a:ahLst/>
            <a:cxnLst/>
            <a:rect l="l" t="t" r="r" b="b"/>
            <a:pathLst>
              <a:path w="368935" h="3621404">
                <a:moveTo>
                  <a:pt x="0" y="3621024"/>
                </a:moveTo>
                <a:lnTo>
                  <a:pt x="368807" y="3621024"/>
                </a:lnTo>
                <a:lnTo>
                  <a:pt x="368807" y="0"/>
                </a:lnTo>
                <a:lnTo>
                  <a:pt x="0" y="0"/>
                </a:lnTo>
                <a:lnTo>
                  <a:pt x="0" y="362102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604719" y="2012645"/>
            <a:ext cx="205104" cy="159131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GRANCE</a:t>
            </a:r>
            <a:r>
              <a:rPr sz="1200" spc="-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AM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26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23744" y="4736591"/>
            <a:ext cx="368935" cy="1767839"/>
          </a:xfrm>
          <a:custGeom>
            <a:avLst/>
            <a:gdLst/>
            <a:ahLst/>
            <a:cxnLst/>
            <a:rect l="l" t="t" r="r" b="b"/>
            <a:pathLst>
              <a:path w="368935" h="1767840">
                <a:moveTo>
                  <a:pt x="0" y="1767839"/>
                </a:moveTo>
                <a:lnTo>
                  <a:pt x="368807" y="1767839"/>
                </a:lnTo>
                <a:lnTo>
                  <a:pt x="368807" y="0"/>
                </a:lnTo>
                <a:lnTo>
                  <a:pt x="0" y="0"/>
                </a:lnTo>
                <a:lnTo>
                  <a:pt x="0" y="17678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23744" y="4736591"/>
            <a:ext cx="368935" cy="1767839"/>
          </a:xfrm>
          <a:custGeom>
            <a:avLst/>
            <a:gdLst/>
            <a:ahLst/>
            <a:cxnLst/>
            <a:rect l="l" t="t" r="r" b="b"/>
            <a:pathLst>
              <a:path w="368935" h="1767840">
                <a:moveTo>
                  <a:pt x="0" y="1767839"/>
                </a:moveTo>
                <a:lnTo>
                  <a:pt x="368807" y="1767839"/>
                </a:lnTo>
                <a:lnTo>
                  <a:pt x="368807" y="0"/>
                </a:lnTo>
                <a:lnTo>
                  <a:pt x="0" y="0"/>
                </a:lnTo>
                <a:lnTo>
                  <a:pt x="0" y="176783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604719" y="5206847"/>
            <a:ext cx="205104" cy="83375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UE</a:t>
            </a:r>
            <a:r>
              <a:rPr sz="1200" spc="-114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RANGE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980944" y="996696"/>
            <a:ext cx="1847214" cy="1767839"/>
          </a:xfrm>
          <a:custGeom>
            <a:avLst/>
            <a:gdLst/>
            <a:ahLst/>
            <a:cxnLst/>
            <a:rect l="l" t="t" r="r" b="b"/>
            <a:pathLst>
              <a:path w="1847214" h="1767839">
                <a:moveTo>
                  <a:pt x="0" y="1767839"/>
                </a:moveTo>
                <a:lnTo>
                  <a:pt x="1847087" y="1767839"/>
                </a:lnTo>
                <a:lnTo>
                  <a:pt x="1847087" y="0"/>
                </a:lnTo>
                <a:lnTo>
                  <a:pt x="0" y="0"/>
                </a:lnTo>
                <a:lnTo>
                  <a:pt x="0" y="176783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16423" y="996696"/>
            <a:ext cx="1847214" cy="1767839"/>
          </a:xfrm>
          <a:custGeom>
            <a:avLst/>
            <a:gdLst/>
            <a:ahLst/>
            <a:cxnLst/>
            <a:rect l="l" t="t" r="r" b="b"/>
            <a:pathLst>
              <a:path w="1847215" h="1767839">
                <a:moveTo>
                  <a:pt x="0" y="1767839"/>
                </a:moveTo>
                <a:lnTo>
                  <a:pt x="1847087" y="1767839"/>
                </a:lnTo>
                <a:lnTo>
                  <a:pt x="1847087" y="0"/>
                </a:lnTo>
                <a:lnTo>
                  <a:pt x="0" y="0"/>
                </a:lnTo>
                <a:lnTo>
                  <a:pt x="0" y="1767839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51904" y="996696"/>
            <a:ext cx="1847214" cy="1767839"/>
          </a:xfrm>
          <a:custGeom>
            <a:avLst/>
            <a:gdLst/>
            <a:ahLst/>
            <a:cxnLst/>
            <a:rect l="l" t="t" r="r" b="b"/>
            <a:pathLst>
              <a:path w="1847215" h="1767839">
                <a:moveTo>
                  <a:pt x="0" y="1767839"/>
                </a:moveTo>
                <a:lnTo>
                  <a:pt x="1847088" y="1767839"/>
                </a:lnTo>
                <a:lnTo>
                  <a:pt x="1847088" y="0"/>
                </a:lnTo>
                <a:lnTo>
                  <a:pt x="0" y="0"/>
                </a:lnTo>
                <a:lnTo>
                  <a:pt x="0" y="1767839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787383" y="979932"/>
            <a:ext cx="1847214" cy="1769745"/>
          </a:xfrm>
          <a:custGeom>
            <a:avLst/>
            <a:gdLst/>
            <a:ahLst/>
            <a:cxnLst/>
            <a:rect l="l" t="t" r="r" b="b"/>
            <a:pathLst>
              <a:path w="1847215" h="1769745">
                <a:moveTo>
                  <a:pt x="0" y="1769364"/>
                </a:moveTo>
                <a:lnTo>
                  <a:pt x="1847087" y="1769364"/>
                </a:lnTo>
                <a:lnTo>
                  <a:pt x="1847087" y="0"/>
                </a:lnTo>
                <a:lnTo>
                  <a:pt x="0" y="0"/>
                </a:lnTo>
                <a:lnTo>
                  <a:pt x="0" y="1769364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16423" y="996696"/>
            <a:ext cx="1847214" cy="1767839"/>
          </a:xfrm>
          <a:custGeom>
            <a:avLst/>
            <a:gdLst/>
            <a:ahLst/>
            <a:cxnLst/>
            <a:rect l="l" t="t" r="r" b="b"/>
            <a:pathLst>
              <a:path w="1847215" h="1767839">
                <a:moveTo>
                  <a:pt x="0" y="1767839"/>
                </a:moveTo>
                <a:lnTo>
                  <a:pt x="1847087" y="1767839"/>
                </a:lnTo>
                <a:lnTo>
                  <a:pt x="1847087" y="0"/>
                </a:lnTo>
                <a:lnTo>
                  <a:pt x="0" y="0"/>
                </a:lnTo>
                <a:lnTo>
                  <a:pt x="0" y="176783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851904" y="996696"/>
            <a:ext cx="1847214" cy="1767839"/>
          </a:xfrm>
          <a:custGeom>
            <a:avLst/>
            <a:gdLst/>
            <a:ahLst/>
            <a:cxnLst/>
            <a:rect l="l" t="t" r="r" b="b"/>
            <a:pathLst>
              <a:path w="1847215" h="1767839">
                <a:moveTo>
                  <a:pt x="0" y="1767839"/>
                </a:moveTo>
                <a:lnTo>
                  <a:pt x="1847088" y="1767839"/>
                </a:lnTo>
                <a:lnTo>
                  <a:pt x="1847088" y="0"/>
                </a:lnTo>
                <a:lnTo>
                  <a:pt x="0" y="0"/>
                </a:lnTo>
                <a:lnTo>
                  <a:pt x="0" y="176783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787383" y="979932"/>
            <a:ext cx="1847214" cy="1769745"/>
          </a:xfrm>
          <a:custGeom>
            <a:avLst/>
            <a:gdLst/>
            <a:ahLst/>
            <a:cxnLst/>
            <a:rect l="l" t="t" r="r" b="b"/>
            <a:pathLst>
              <a:path w="1847215" h="1769745">
                <a:moveTo>
                  <a:pt x="0" y="1769364"/>
                </a:moveTo>
                <a:lnTo>
                  <a:pt x="1847087" y="1769364"/>
                </a:lnTo>
                <a:lnTo>
                  <a:pt x="1847087" y="0"/>
                </a:lnTo>
                <a:lnTo>
                  <a:pt x="0" y="0"/>
                </a:lnTo>
                <a:lnTo>
                  <a:pt x="0" y="1769364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980944" y="2849879"/>
            <a:ext cx="1847214" cy="1767839"/>
          </a:xfrm>
          <a:custGeom>
            <a:avLst/>
            <a:gdLst/>
            <a:ahLst/>
            <a:cxnLst/>
            <a:rect l="l" t="t" r="r" b="b"/>
            <a:pathLst>
              <a:path w="1847214" h="1767839">
                <a:moveTo>
                  <a:pt x="0" y="1767840"/>
                </a:moveTo>
                <a:lnTo>
                  <a:pt x="1847087" y="1767840"/>
                </a:lnTo>
                <a:lnTo>
                  <a:pt x="1847087" y="0"/>
                </a:lnTo>
                <a:lnTo>
                  <a:pt x="0" y="0"/>
                </a:lnTo>
                <a:lnTo>
                  <a:pt x="0" y="176784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16423" y="2849879"/>
            <a:ext cx="1847214" cy="1767839"/>
          </a:xfrm>
          <a:custGeom>
            <a:avLst/>
            <a:gdLst/>
            <a:ahLst/>
            <a:cxnLst/>
            <a:rect l="l" t="t" r="r" b="b"/>
            <a:pathLst>
              <a:path w="1847215" h="1767839">
                <a:moveTo>
                  <a:pt x="0" y="1767840"/>
                </a:moveTo>
                <a:lnTo>
                  <a:pt x="1847087" y="1767840"/>
                </a:lnTo>
                <a:lnTo>
                  <a:pt x="1847087" y="0"/>
                </a:lnTo>
                <a:lnTo>
                  <a:pt x="0" y="0"/>
                </a:lnTo>
                <a:lnTo>
                  <a:pt x="0" y="176784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51904" y="2849879"/>
            <a:ext cx="1847214" cy="1767839"/>
          </a:xfrm>
          <a:custGeom>
            <a:avLst/>
            <a:gdLst/>
            <a:ahLst/>
            <a:cxnLst/>
            <a:rect l="l" t="t" r="r" b="b"/>
            <a:pathLst>
              <a:path w="1847215" h="1767839">
                <a:moveTo>
                  <a:pt x="0" y="1767840"/>
                </a:moveTo>
                <a:lnTo>
                  <a:pt x="1847088" y="1767840"/>
                </a:lnTo>
                <a:lnTo>
                  <a:pt x="1847088" y="0"/>
                </a:lnTo>
                <a:lnTo>
                  <a:pt x="0" y="0"/>
                </a:lnTo>
                <a:lnTo>
                  <a:pt x="0" y="176784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87383" y="2833116"/>
            <a:ext cx="1847214" cy="1767839"/>
          </a:xfrm>
          <a:custGeom>
            <a:avLst/>
            <a:gdLst/>
            <a:ahLst/>
            <a:cxnLst/>
            <a:rect l="l" t="t" r="r" b="b"/>
            <a:pathLst>
              <a:path w="1847215" h="1767839">
                <a:moveTo>
                  <a:pt x="0" y="1767839"/>
                </a:moveTo>
                <a:lnTo>
                  <a:pt x="1847087" y="1767839"/>
                </a:lnTo>
                <a:lnTo>
                  <a:pt x="1847087" y="0"/>
                </a:lnTo>
                <a:lnTo>
                  <a:pt x="0" y="0"/>
                </a:lnTo>
                <a:lnTo>
                  <a:pt x="0" y="1767839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80944" y="4736591"/>
            <a:ext cx="1847214" cy="1767839"/>
          </a:xfrm>
          <a:custGeom>
            <a:avLst/>
            <a:gdLst/>
            <a:ahLst/>
            <a:cxnLst/>
            <a:rect l="l" t="t" r="r" b="b"/>
            <a:pathLst>
              <a:path w="1847214" h="1767840">
                <a:moveTo>
                  <a:pt x="0" y="1767839"/>
                </a:moveTo>
                <a:lnTo>
                  <a:pt x="1847087" y="1767839"/>
                </a:lnTo>
                <a:lnTo>
                  <a:pt x="1847087" y="0"/>
                </a:lnTo>
                <a:lnTo>
                  <a:pt x="0" y="0"/>
                </a:lnTo>
                <a:lnTo>
                  <a:pt x="0" y="176783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51904" y="4736591"/>
            <a:ext cx="1847214" cy="1767839"/>
          </a:xfrm>
          <a:custGeom>
            <a:avLst/>
            <a:gdLst/>
            <a:ahLst/>
            <a:cxnLst/>
            <a:rect l="l" t="t" r="r" b="b"/>
            <a:pathLst>
              <a:path w="1847215" h="1767840">
                <a:moveTo>
                  <a:pt x="0" y="1767839"/>
                </a:moveTo>
                <a:lnTo>
                  <a:pt x="1847088" y="1767839"/>
                </a:lnTo>
                <a:lnTo>
                  <a:pt x="1847088" y="0"/>
                </a:lnTo>
                <a:lnTo>
                  <a:pt x="0" y="0"/>
                </a:lnTo>
                <a:lnTo>
                  <a:pt x="0" y="176783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592195" y="2453894"/>
            <a:ext cx="638175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50" dirty="0">
                <a:latin typeface="Trebuchet MS"/>
                <a:cs typeface="Trebuchet MS"/>
              </a:rPr>
              <a:t>Ice</a:t>
            </a:r>
            <a:r>
              <a:rPr sz="1500" spc="-265" dirty="0">
                <a:latin typeface="Trebuchet MS"/>
                <a:cs typeface="Trebuchet MS"/>
              </a:rPr>
              <a:t> </a:t>
            </a:r>
            <a:r>
              <a:rPr sz="1500" spc="-50" dirty="0">
                <a:latin typeface="Trebuchet MS"/>
                <a:cs typeface="Trebuchet MS"/>
              </a:rPr>
              <a:t>Dive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628644" y="1414272"/>
            <a:ext cx="565403" cy="9403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083051" y="905255"/>
            <a:ext cx="470915" cy="1533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241291" y="943228"/>
            <a:ext cx="582167" cy="14875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022335" y="886967"/>
            <a:ext cx="633983" cy="15285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992623" y="920496"/>
            <a:ext cx="1158239" cy="15072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7163816" y="2456688"/>
            <a:ext cx="1174750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35" dirty="0">
                <a:latin typeface="Trebuchet MS"/>
                <a:cs typeface="Trebuchet MS"/>
              </a:rPr>
              <a:t>Dynamic</a:t>
            </a:r>
            <a:r>
              <a:rPr sz="1500" spc="-225" dirty="0">
                <a:latin typeface="Trebuchet MS"/>
                <a:cs typeface="Trebuchet MS"/>
              </a:rPr>
              <a:t> </a:t>
            </a:r>
            <a:r>
              <a:rPr sz="1500" spc="-50" dirty="0">
                <a:latin typeface="Trebuchet MS"/>
                <a:cs typeface="Trebuchet MS"/>
              </a:rPr>
              <a:t>Pulse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100819" y="2478278"/>
            <a:ext cx="1221740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75" dirty="0">
                <a:latin typeface="Trebuchet MS"/>
                <a:cs typeface="Trebuchet MS"/>
              </a:rPr>
              <a:t>Victory</a:t>
            </a:r>
            <a:r>
              <a:rPr sz="1500" spc="-210" dirty="0">
                <a:latin typeface="Trebuchet MS"/>
                <a:cs typeface="Trebuchet MS"/>
              </a:rPr>
              <a:t> </a:t>
            </a:r>
            <a:r>
              <a:rPr sz="1500" spc="10" dirty="0">
                <a:latin typeface="Trebuchet MS"/>
                <a:cs typeface="Trebuchet MS"/>
              </a:rPr>
              <a:t>League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371846" y="2451861"/>
            <a:ext cx="936625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55" dirty="0">
                <a:latin typeface="Trebuchet MS"/>
                <a:cs typeface="Trebuchet MS"/>
              </a:rPr>
              <a:t>Pure</a:t>
            </a:r>
            <a:r>
              <a:rPr sz="1500" spc="-254" dirty="0">
                <a:latin typeface="Trebuchet MS"/>
                <a:cs typeface="Trebuchet MS"/>
              </a:rPr>
              <a:t> </a:t>
            </a:r>
            <a:r>
              <a:rPr sz="1500" spc="40" dirty="0">
                <a:latin typeface="Trebuchet MS"/>
                <a:cs typeface="Trebuchet MS"/>
              </a:rPr>
              <a:t>Game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9111995" y="1415796"/>
            <a:ext cx="585216" cy="9845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160008" y="905255"/>
            <a:ext cx="601980" cy="15026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893052" y="905255"/>
            <a:ext cx="1165859" cy="15255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718547" y="912875"/>
            <a:ext cx="624840" cy="15712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3420236" y="4308602"/>
            <a:ext cx="969010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45" dirty="0">
                <a:latin typeface="Trebuchet MS"/>
                <a:cs typeface="Trebuchet MS"/>
              </a:rPr>
              <a:t>Team</a:t>
            </a:r>
            <a:r>
              <a:rPr sz="1500" spc="-240" dirty="0">
                <a:latin typeface="Trebuchet MS"/>
                <a:cs typeface="Trebuchet MS"/>
              </a:rPr>
              <a:t> </a:t>
            </a:r>
            <a:r>
              <a:rPr sz="1500" spc="-35" dirty="0">
                <a:latin typeface="Trebuchet MS"/>
                <a:cs typeface="Trebuchet MS"/>
              </a:rPr>
              <a:t>Force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029711" y="2770632"/>
            <a:ext cx="1162812" cy="15331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210811" y="2756916"/>
            <a:ext cx="592836" cy="153771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152644" y="2688335"/>
            <a:ext cx="676655" cy="16062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832347" y="2912364"/>
            <a:ext cx="617220" cy="137617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5178044" y="4330572"/>
            <a:ext cx="1246505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60" dirty="0">
                <a:latin typeface="Trebuchet MS"/>
                <a:cs typeface="Trebuchet MS"/>
              </a:rPr>
              <a:t>Extreme</a:t>
            </a:r>
            <a:r>
              <a:rPr sz="1500" spc="-204" dirty="0">
                <a:latin typeface="Trebuchet MS"/>
                <a:cs typeface="Trebuchet MS"/>
              </a:rPr>
              <a:t> </a:t>
            </a:r>
            <a:r>
              <a:rPr sz="1500" spc="-20" dirty="0">
                <a:latin typeface="Trebuchet MS"/>
                <a:cs typeface="Trebuchet MS"/>
              </a:rPr>
              <a:t>Power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385431" y="4330572"/>
            <a:ext cx="827405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45" dirty="0">
                <a:latin typeface="Trebuchet MS"/>
                <a:cs typeface="Trebuchet MS"/>
              </a:rPr>
              <a:t>Team</a:t>
            </a:r>
            <a:r>
              <a:rPr sz="1500" spc="-240" dirty="0">
                <a:latin typeface="Trebuchet MS"/>
                <a:cs typeface="Trebuchet MS"/>
              </a:rPr>
              <a:t> </a:t>
            </a:r>
            <a:r>
              <a:rPr sz="1500" spc="-80" dirty="0">
                <a:latin typeface="Trebuchet MS"/>
                <a:cs typeface="Trebuchet MS"/>
              </a:rPr>
              <a:t>Five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516368" y="3291840"/>
            <a:ext cx="563879" cy="93878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023604" y="2756916"/>
            <a:ext cx="667511" cy="158191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619488" y="2756916"/>
            <a:ext cx="678179" cy="158191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9214231" y="4293996"/>
            <a:ext cx="937894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25" dirty="0">
                <a:latin typeface="Trebuchet MS"/>
                <a:cs typeface="Trebuchet MS"/>
              </a:rPr>
              <a:t>Get</a:t>
            </a:r>
            <a:r>
              <a:rPr sz="1500" spc="80" dirty="0">
                <a:latin typeface="Trebuchet MS"/>
                <a:cs typeface="Trebuchet MS"/>
              </a:rPr>
              <a:t> </a:t>
            </a:r>
            <a:r>
              <a:rPr sz="1500" spc="-70" dirty="0">
                <a:latin typeface="Trebuchet MS"/>
                <a:cs typeface="Trebuchet MS"/>
              </a:rPr>
              <a:t>Ready!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851904" y="5111496"/>
            <a:ext cx="566927" cy="89458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51703" y="5007864"/>
            <a:ext cx="582168" cy="96926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637788" y="5001767"/>
            <a:ext cx="554736" cy="93573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871971" y="5001767"/>
            <a:ext cx="595884" cy="97536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414259" y="5001767"/>
            <a:ext cx="1263396" cy="96926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3526028" y="6214262"/>
            <a:ext cx="900430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30" dirty="0">
                <a:latin typeface="Trebuchet MS"/>
                <a:cs typeface="Trebuchet MS"/>
              </a:rPr>
              <a:t>Star</a:t>
            </a:r>
            <a:r>
              <a:rPr sz="1500" spc="-225" dirty="0">
                <a:latin typeface="Trebuchet MS"/>
                <a:cs typeface="Trebuchet MS"/>
              </a:rPr>
              <a:t> </a:t>
            </a:r>
            <a:r>
              <a:rPr sz="1500" spc="-105" dirty="0">
                <a:latin typeface="Trebuchet MS"/>
                <a:cs typeface="Trebuchet MS"/>
              </a:rPr>
              <a:t>Edition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916423" y="4736591"/>
            <a:ext cx="1847214" cy="1767839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Times New Roman"/>
              <a:cs typeface="Times New Roman"/>
            </a:endParaRPr>
          </a:p>
          <a:p>
            <a:pPr marL="463550">
              <a:lnSpc>
                <a:spcPct val="100000"/>
              </a:lnSpc>
            </a:pPr>
            <a:r>
              <a:rPr sz="1500" spc="-25" dirty="0">
                <a:latin typeface="Trebuchet MS"/>
                <a:cs typeface="Trebuchet MS"/>
              </a:rPr>
              <a:t>Arena</a:t>
            </a:r>
            <a:r>
              <a:rPr sz="1500" spc="95" dirty="0">
                <a:latin typeface="Trebuchet MS"/>
                <a:cs typeface="Trebuchet MS"/>
              </a:rPr>
              <a:t> </a:t>
            </a:r>
            <a:r>
              <a:rPr sz="1500" spc="-105" dirty="0">
                <a:latin typeface="Trebuchet MS"/>
                <a:cs typeface="Trebuchet MS"/>
              </a:rPr>
              <a:t>Edition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076058" y="6221882"/>
            <a:ext cx="1486535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10" dirty="0">
                <a:latin typeface="Trebuchet MS"/>
                <a:cs typeface="Trebuchet MS"/>
              </a:rPr>
              <a:t>Champions</a:t>
            </a:r>
            <a:r>
              <a:rPr sz="1500" spc="-200" dirty="0">
                <a:latin typeface="Trebuchet MS"/>
                <a:cs typeface="Trebuchet MS"/>
              </a:rPr>
              <a:t> </a:t>
            </a:r>
            <a:r>
              <a:rPr sz="1500" spc="-105" dirty="0">
                <a:latin typeface="Trebuchet MS"/>
                <a:cs typeface="Trebuchet MS"/>
              </a:rPr>
              <a:t>Edition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098137" y="4595863"/>
            <a:ext cx="833780" cy="8149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3077336" y="4854829"/>
            <a:ext cx="518795" cy="289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600" spc="-25" dirty="0">
                <a:latin typeface="Trebuchet MS"/>
                <a:cs typeface="Trebuchet MS"/>
              </a:rPr>
              <a:t>WILL </a:t>
            </a:r>
            <a:r>
              <a:rPr sz="600" spc="-15" dirty="0">
                <a:latin typeface="Trebuchet MS"/>
                <a:cs typeface="Trebuchet MS"/>
              </a:rPr>
              <a:t>BE  </a:t>
            </a:r>
            <a:r>
              <a:rPr sz="600" spc="-35" dirty="0">
                <a:latin typeface="Trebuchet MS"/>
                <a:cs typeface="Trebuchet MS"/>
              </a:rPr>
              <a:t>DI</a:t>
            </a:r>
            <a:r>
              <a:rPr sz="600" spc="55" dirty="0">
                <a:latin typeface="Trebuchet MS"/>
                <a:cs typeface="Trebuchet MS"/>
              </a:rPr>
              <a:t>S</a:t>
            </a:r>
            <a:r>
              <a:rPr sz="600" spc="60" dirty="0">
                <a:latin typeface="Trebuchet MS"/>
                <a:cs typeface="Trebuchet MS"/>
              </a:rPr>
              <a:t>C</a:t>
            </a:r>
            <a:r>
              <a:rPr sz="600" spc="-5" dirty="0">
                <a:latin typeface="Trebuchet MS"/>
                <a:cs typeface="Trebuchet MS"/>
              </a:rPr>
              <a:t>ON</a:t>
            </a:r>
            <a:r>
              <a:rPr sz="600" spc="-10" dirty="0">
                <a:latin typeface="Trebuchet MS"/>
                <a:cs typeface="Trebuchet MS"/>
              </a:rPr>
              <a:t>T</a:t>
            </a:r>
            <a:r>
              <a:rPr sz="600" spc="-80" dirty="0">
                <a:latin typeface="Trebuchet MS"/>
                <a:cs typeface="Trebuchet MS"/>
              </a:rPr>
              <a:t>I</a:t>
            </a:r>
            <a:r>
              <a:rPr sz="600" spc="-20" dirty="0">
                <a:latin typeface="Trebuchet MS"/>
                <a:cs typeface="Trebuchet MS"/>
              </a:rPr>
              <a:t>N</a:t>
            </a:r>
            <a:r>
              <a:rPr sz="600" spc="-30" dirty="0">
                <a:latin typeface="Trebuchet MS"/>
                <a:cs typeface="Trebuchet MS"/>
              </a:rPr>
              <a:t>U</a:t>
            </a:r>
            <a:r>
              <a:rPr sz="600" spc="-5" dirty="0">
                <a:latin typeface="Trebuchet MS"/>
                <a:cs typeface="Trebuchet MS"/>
              </a:rPr>
              <a:t>ED  </a:t>
            </a:r>
            <a:r>
              <a:rPr sz="600" spc="30" dirty="0">
                <a:latin typeface="Trebuchet MS"/>
                <a:cs typeface="Trebuchet MS"/>
              </a:rPr>
              <a:t>SOON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8484107" y="4669535"/>
            <a:ext cx="643127" cy="61417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060922" y="2710929"/>
            <a:ext cx="833780" cy="81497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4983226" y="2938907"/>
            <a:ext cx="51879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600" spc="-25" dirty="0">
                <a:latin typeface="Trebuchet MS"/>
                <a:cs typeface="Trebuchet MS"/>
              </a:rPr>
              <a:t>WILL </a:t>
            </a:r>
            <a:r>
              <a:rPr sz="600" spc="-15" dirty="0">
                <a:latin typeface="Trebuchet MS"/>
                <a:cs typeface="Trebuchet MS"/>
              </a:rPr>
              <a:t>BE  </a:t>
            </a:r>
            <a:r>
              <a:rPr sz="600" spc="-35" dirty="0">
                <a:latin typeface="Trebuchet MS"/>
                <a:cs typeface="Trebuchet MS"/>
              </a:rPr>
              <a:t>DI</a:t>
            </a:r>
            <a:r>
              <a:rPr sz="600" spc="55" dirty="0">
                <a:latin typeface="Trebuchet MS"/>
                <a:cs typeface="Trebuchet MS"/>
              </a:rPr>
              <a:t>S</a:t>
            </a:r>
            <a:r>
              <a:rPr sz="600" spc="60" dirty="0">
                <a:latin typeface="Trebuchet MS"/>
                <a:cs typeface="Trebuchet MS"/>
              </a:rPr>
              <a:t>C</a:t>
            </a:r>
            <a:r>
              <a:rPr sz="600" spc="-5" dirty="0">
                <a:latin typeface="Trebuchet MS"/>
                <a:cs typeface="Trebuchet MS"/>
              </a:rPr>
              <a:t>ON</a:t>
            </a:r>
            <a:r>
              <a:rPr sz="600" spc="-10" dirty="0">
                <a:latin typeface="Trebuchet MS"/>
                <a:cs typeface="Trebuchet MS"/>
              </a:rPr>
              <a:t>T</a:t>
            </a:r>
            <a:r>
              <a:rPr sz="600" spc="-80" dirty="0">
                <a:latin typeface="Trebuchet MS"/>
                <a:cs typeface="Trebuchet MS"/>
              </a:rPr>
              <a:t>I</a:t>
            </a:r>
            <a:r>
              <a:rPr sz="600" spc="-20" dirty="0">
                <a:latin typeface="Trebuchet MS"/>
                <a:cs typeface="Trebuchet MS"/>
              </a:rPr>
              <a:t>N</a:t>
            </a:r>
            <a:r>
              <a:rPr sz="600" spc="-30" dirty="0">
                <a:latin typeface="Trebuchet MS"/>
                <a:cs typeface="Trebuchet MS"/>
              </a:rPr>
              <a:t>U</a:t>
            </a:r>
            <a:r>
              <a:rPr sz="600" spc="-5" dirty="0">
                <a:latin typeface="Trebuchet MS"/>
                <a:cs typeface="Trebuchet MS"/>
              </a:rPr>
              <a:t>ED  </a:t>
            </a:r>
            <a:r>
              <a:rPr sz="600" spc="30" dirty="0">
                <a:latin typeface="Trebuchet MS"/>
                <a:cs typeface="Trebuchet MS"/>
              </a:rPr>
              <a:t>SOON</a:t>
            </a:r>
            <a:endParaRPr sz="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388" y="191515"/>
            <a:ext cx="4192270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160" dirty="0"/>
              <a:t>SHOWER</a:t>
            </a:r>
            <a:r>
              <a:rPr sz="2800" spc="-180" dirty="0"/>
              <a:t> </a:t>
            </a:r>
            <a:r>
              <a:rPr sz="2800" spc="150" dirty="0"/>
              <a:t>GELS</a:t>
            </a:r>
            <a:r>
              <a:rPr sz="2800" spc="-220" dirty="0"/>
              <a:t> </a:t>
            </a:r>
            <a:r>
              <a:rPr sz="2800" spc="70" dirty="0"/>
              <a:t>FOR</a:t>
            </a:r>
            <a:r>
              <a:rPr sz="2800" spc="-225" dirty="0"/>
              <a:t> </a:t>
            </a:r>
            <a:r>
              <a:rPr sz="2800" spc="190" dirty="0"/>
              <a:t>MEN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172008" y="1114297"/>
            <a:ext cx="2098675" cy="749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40" dirty="0">
                <a:latin typeface="Trebuchet MS"/>
                <a:cs typeface="Trebuchet MS"/>
              </a:rPr>
              <a:t>The</a:t>
            </a:r>
            <a:r>
              <a:rPr sz="1200" spc="-14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Shower</a:t>
            </a:r>
            <a:r>
              <a:rPr sz="1200" spc="-150" dirty="0">
                <a:latin typeface="Trebuchet MS"/>
                <a:cs typeface="Trebuchet MS"/>
              </a:rPr>
              <a:t> </a:t>
            </a:r>
            <a:r>
              <a:rPr sz="1200" spc="-35" dirty="0">
                <a:latin typeface="Trebuchet MS"/>
                <a:cs typeface="Trebuchet MS"/>
              </a:rPr>
              <a:t>Gel</a:t>
            </a:r>
            <a:r>
              <a:rPr sz="1200" spc="-150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portfolio</a:t>
            </a:r>
            <a:r>
              <a:rPr sz="1200" spc="-180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for</a:t>
            </a:r>
            <a:r>
              <a:rPr sz="1200" spc="-150" dirty="0">
                <a:latin typeface="Trebuchet MS"/>
                <a:cs typeface="Trebuchet MS"/>
              </a:rPr>
              <a:t> </a:t>
            </a:r>
            <a:r>
              <a:rPr sz="1200" spc="-30" dirty="0">
                <a:latin typeface="Trebuchet MS"/>
                <a:cs typeface="Trebuchet MS"/>
              </a:rPr>
              <a:t>men  </a:t>
            </a:r>
            <a:r>
              <a:rPr sz="1200" spc="-20" dirty="0">
                <a:latin typeface="Trebuchet MS"/>
                <a:cs typeface="Trebuchet MS"/>
              </a:rPr>
              <a:t>consists</a:t>
            </a:r>
            <a:r>
              <a:rPr sz="1200" spc="-185" dirty="0">
                <a:latin typeface="Trebuchet MS"/>
                <a:cs typeface="Trebuchet MS"/>
              </a:rPr>
              <a:t> </a:t>
            </a:r>
            <a:r>
              <a:rPr sz="1200" spc="-30" dirty="0">
                <a:latin typeface="Trebuchet MS"/>
                <a:cs typeface="Trebuchet MS"/>
              </a:rPr>
              <a:t>of</a:t>
            </a:r>
            <a:r>
              <a:rPr sz="1200" spc="-175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2</a:t>
            </a:r>
            <a:r>
              <a:rPr sz="1200" spc="-160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sizes;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200" spc="-25" dirty="0">
                <a:latin typeface="Trebuchet MS"/>
                <a:cs typeface="Trebuchet MS"/>
              </a:rPr>
              <a:t>- </a:t>
            </a:r>
            <a:r>
              <a:rPr sz="1200" spc="155" dirty="0">
                <a:latin typeface="Trebuchet MS"/>
                <a:cs typeface="Trebuchet MS"/>
              </a:rPr>
              <a:t> </a:t>
            </a:r>
            <a:r>
              <a:rPr sz="1200" spc="-50" dirty="0">
                <a:latin typeface="Trebuchet MS"/>
                <a:cs typeface="Trebuchet MS"/>
              </a:rPr>
              <a:t>250ml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200" spc="-25" dirty="0">
                <a:latin typeface="Trebuchet MS"/>
                <a:cs typeface="Trebuchet MS"/>
              </a:rPr>
              <a:t>- </a:t>
            </a:r>
            <a:r>
              <a:rPr sz="1200" spc="140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400ml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2008" y="2028697"/>
            <a:ext cx="2063750" cy="384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40" dirty="0">
                <a:latin typeface="Trebuchet MS"/>
                <a:cs typeface="Trebuchet MS"/>
              </a:rPr>
              <a:t>The</a:t>
            </a:r>
            <a:r>
              <a:rPr sz="1200" spc="-12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Showergels</a:t>
            </a:r>
            <a:r>
              <a:rPr sz="1200" spc="-135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are</a:t>
            </a:r>
            <a:r>
              <a:rPr sz="1200" spc="-140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splits</a:t>
            </a:r>
            <a:r>
              <a:rPr sz="1200" spc="-165" dirty="0">
                <a:latin typeface="Trebuchet MS"/>
                <a:cs typeface="Trebuchet MS"/>
              </a:rPr>
              <a:t> </a:t>
            </a:r>
            <a:r>
              <a:rPr sz="1200" spc="55" dirty="0">
                <a:latin typeface="Trebuchet MS"/>
                <a:cs typeface="Trebuchet MS"/>
              </a:rPr>
              <a:t>as</a:t>
            </a:r>
            <a:r>
              <a:rPr sz="1200" spc="-135" dirty="0">
                <a:latin typeface="Trebuchet MS"/>
                <a:cs typeface="Trebuchet MS"/>
              </a:rPr>
              <a:t> </a:t>
            </a:r>
            <a:r>
              <a:rPr sz="1200" spc="-30" dirty="0">
                <a:latin typeface="Trebuchet MS"/>
                <a:cs typeface="Trebuchet MS"/>
              </a:rPr>
              <a:t>per  </a:t>
            </a:r>
            <a:r>
              <a:rPr sz="1200" spc="-55" dirty="0">
                <a:latin typeface="Trebuchet MS"/>
                <a:cs typeface="Trebuchet MS"/>
              </a:rPr>
              <a:t>the</a:t>
            </a:r>
            <a:r>
              <a:rPr sz="1200" spc="-210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below;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2008" y="2394839"/>
            <a:ext cx="2087245" cy="932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buChar char="-"/>
              <a:tabLst>
                <a:tab pos="185420" algn="l"/>
              </a:tabLst>
            </a:pPr>
            <a:r>
              <a:rPr sz="1200" spc="-20" dirty="0">
                <a:latin typeface="Trebuchet MS"/>
                <a:cs typeface="Trebuchet MS"/>
              </a:rPr>
              <a:t>Fragrance</a:t>
            </a:r>
            <a:r>
              <a:rPr sz="1200" spc="-140" dirty="0">
                <a:latin typeface="Trebuchet MS"/>
                <a:cs typeface="Trebuchet MS"/>
              </a:rPr>
              <a:t> </a:t>
            </a:r>
            <a:r>
              <a:rPr sz="1200" spc="-80" dirty="0">
                <a:latin typeface="Trebuchet MS"/>
                <a:cs typeface="Trebuchet MS"/>
              </a:rPr>
              <a:t>Family</a:t>
            </a:r>
            <a:r>
              <a:rPr sz="1200" spc="-16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Shower</a:t>
            </a:r>
            <a:r>
              <a:rPr sz="1200" spc="-140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gels</a:t>
            </a:r>
            <a:endParaRPr sz="1200">
              <a:latin typeface="Trebuchet MS"/>
              <a:cs typeface="Trebuchet MS"/>
            </a:endParaRPr>
          </a:p>
          <a:p>
            <a:pPr marL="184785" marR="78105" indent="-172085">
              <a:lnSpc>
                <a:spcPct val="100000"/>
              </a:lnSpc>
              <a:buChar char="-"/>
              <a:tabLst>
                <a:tab pos="185420" algn="l"/>
              </a:tabLst>
            </a:pPr>
            <a:r>
              <a:rPr sz="1200" spc="-60" dirty="0">
                <a:latin typeface="Trebuchet MS"/>
                <a:cs typeface="Trebuchet MS"/>
              </a:rPr>
              <a:t>Antiperspirant </a:t>
            </a:r>
            <a:r>
              <a:rPr sz="1200" spc="-80" dirty="0">
                <a:latin typeface="Trebuchet MS"/>
                <a:cs typeface="Trebuchet MS"/>
              </a:rPr>
              <a:t>Family</a:t>
            </a:r>
            <a:r>
              <a:rPr sz="1200" spc="-27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Shower  </a:t>
            </a:r>
            <a:r>
              <a:rPr sz="1200" spc="-15" dirty="0">
                <a:latin typeface="Trebuchet MS"/>
                <a:cs typeface="Trebuchet MS"/>
              </a:rPr>
              <a:t>gels</a:t>
            </a:r>
            <a:endParaRPr sz="1200">
              <a:latin typeface="Trebuchet MS"/>
              <a:cs typeface="Trebuchet MS"/>
            </a:endParaRPr>
          </a:p>
          <a:p>
            <a:pPr marL="184785" indent="-172085">
              <a:lnSpc>
                <a:spcPct val="100000"/>
              </a:lnSpc>
              <a:buChar char="-"/>
              <a:tabLst>
                <a:tab pos="185420" algn="l"/>
              </a:tabLst>
            </a:pPr>
            <a:r>
              <a:rPr sz="1200" spc="-55" dirty="0">
                <a:latin typeface="Trebuchet MS"/>
                <a:cs typeface="Trebuchet MS"/>
              </a:rPr>
              <a:t>UEFA </a:t>
            </a:r>
            <a:r>
              <a:rPr sz="1200" spc="-5" dirty="0">
                <a:latin typeface="Trebuchet MS"/>
                <a:cs typeface="Trebuchet MS"/>
              </a:rPr>
              <a:t>Shower</a:t>
            </a:r>
            <a:r>
              <a:rPr sz="1200" spc="-285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Gels</a:t>
            </a:r>
            <a:endParaRPr sz="1200">
              <a:latin typeface="Trebuchet MS"/>
              <a:cs typeface="Trebuchet MS"/>
            </a:endParaRPr>
          </a:p>
          <a:p>
            <a:pPr marL="184785" indent="-172085">
              <a:lnSpc>
                <a:spcPct val="100000"/>
              </a:lnSpc>
              <a:buChar char="-"/>
              <a:tabLst>
                <a:tab pos="185420" algn="l"/>
              </a:tabLst>
            </a:pPr>
            <a:r>
              <a:rPr sz="1200" spc="-20" dirty="0">
                <a:latin typeface="Trebuchet MS"/>
                <a:cs typeface="Trebuchet MS"/>
              </a:rPr>
              <a:t>Standalone</a:t>
            </a:r>
            <a:r>
              <a:rPr sz="1200" spc="-18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Shower</a:t>
            </a:r>
            <a:r>
              <a:rPr sz="1200" spc="-160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gels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19603" y="763650"/>
            <a:ext cx="387985" cy="127381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58750" marR="5080" indent="-146685">
              <a:lnSpc>
                <a:spcPct val="100000"/>
              </a:lnSpc>
              <a:spcBef>
                <a:spcPts val="35"/>
              </a:spcBef>
            </a:pP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GRANCE</a:t>
            </a:r>
            <a:r>
              <a:rPr sz="1200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AM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26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Y S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ER</a:t>
            </a:r>
            <a:r>
              <a:rPr sz="12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GE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19603" y="2228748"/>
            <a:ext cx="387985" cy="143002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 marR="5080" indent="164465">
              <a:lnSpc>
                <a:spcPct val="100000"/>
              </a:lnSpc>
              <a:spcBef>
                <a:spcPts val="35"/>
              </a:spcBef>
            </a:pP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ANT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PE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ANT </a:t>
            </a:r>
            <a:r>
              <a:rPr sz="1200" spc="-114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AM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26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12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ER</a:t>
            </a:r>
            <a:r>
              <a:rPr sz="12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GE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11043" y="3820972"/>
            <a:ext cx="205104" cy="133350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UE</a:t>
            </a:r>
            <a:r>
              <a:rPr sz="1200" spc="-114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ER</a:t>
            </a:r>
            <a:r>
              <a:rPr sz="1200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GE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19603" y="5540908"/>
            <a:ext cx="387985" cy="98044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 marR="5080" indent="54610">
              <a:lnSpc>
                <a:spcPct val="100000"/>
              </a:lnSpc>
              <a:spcBef>
                <a:spcPts val="35"/>
              </a:spcBef>
            </a:pP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8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5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ONE S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ER</a:t>
            </a:r>
            <a:r>
              <a:rPr sz="12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GE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85635" y="1916938"/>
            <a:ext cx="1020444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35" dirty="0">
                <a:latin typeface="Trebuchet MS"/>
                <a:cs typeface="Trebuchet MS"/>
              </a:rPr>
              <a:t>Dynamic</a:t>
            </a:r>
            <a:r>
              <a:rPr sz="1300" spc="-175" dirty="0">
                <a:latin typeface="Trebuchet MS"/>
                <a:cs typeface="Trebuchet MS"/>
              </a:rPr>
              <a:t> </a:t>
            </a:r>
            <a:r>
              <a:rPr sz="1300" spc="-45" dirty="0">
                <a:latin typeface="Trebuchet MS"/>
                <a:cs typeface="Trebuchet MS"/>
              </a:rPr>
              <a:t>Pulse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08976" y="646176"/>
            <a:ext cx="1382395" cy="150622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412750">
              <a:lnSpc>
                <a:spcPct val="100000"/>
              </a:lnSpc>
              <a:spcBef>
                <a:spcPts val="980"/>
              </a:spcBef>
            </a:pPr>
            <a:r>
              <a:rPr sz="1300" spc="-45" dirty="0">
                <a:latin typeface="Trebuchet MS"/>
                <a:cs typeface="Trebuchet MS"/>
              </a:rPr>
              <a:t>Team</a:t>
            </a:r>
            <a:r>
              <a:rPr sz="1300" spc="-185" dirty="0">
                <a:latin typeface="Trebuchet MS"/>
                <a:cs typeface="Trebuchet MS"/>
              </a:rPr>
              <a:t> </a:t>
            </a:r>
            <a:r>
              <a:rPr sz="1300" spc="-70" dirty="0">
                <a:latin typeface="Trebuchet MS"/>
                <a:cs typeface="Trebuchet MS"/>
              </a:rPr>
              <a:t>Five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76588" y="646176"/>
            <a:ext cx="1382395" cy="150622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300355">
              <a:lnSpc>
                <a:spcPct val="100000"/>
              </a:lnSpc>
              <a:spcBef>
                <a:spcPts val="890"/>
              </a:spcBef>
            </a:pPr>
            <a:r>
              <a:rPr sz="1300" spc="-20" dirty="0">
                <a:latin typeface="Trebuchet MS"/>
                <a:cs typeface="Trebuchet MS"/>
              </a:rPr>
              <a:t>Get</a:t>
            </a:r>
            <a:r>
              <a:rPr sz="1300" spc="-190" dirty="0">
                <a:latin typeface="Trebuchet MS"/>
                <a:cs typeface="Trebuchet MS"/>
              </a:rPr>
              <a:t> </a:t>
            </a:r>
            <a:r>
              <a:rPr sz="1300" spc="-65" dirty="0">
                <a:latin typeface="Trebuchet MS"/>
                <a:cs typeface="Trebuchet MS"/>
              </a:rPr>
              <a:t>Ready!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22953" y="1916938"/>
            <a:ext cx="55689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45" dirty="0">
                <a:latin typeface="Trebuchet MS"/>
                <a:cs typeface="Trebuchet MS"/>
              </a:rPr>
              <a:t>Ice</a:t>
            </a:r>
            <a:r>
              <a:rPr sz="1300" spc="-210" dirty="0">
                <a:latin typeface="Trebuchet MS"/>
                <a:cs typeface="Trebuchet MS"/>
              </a:rPr>
              <a:t> </a:t>
            </a:r>
            <a:r>
              <a:rPr sz="1300" spc="-50" dirty="0">
                <a:latin typeface="Trebuchet MS"/>
                <a:cs typeface="Trebuchet MS"/>
              </a:rPr>
              <a:t>Dive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70121" y="3472942"/>
            <a:ext cx="702310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130" dirty="0">
                <a:latin typeface="Trebuchet MS"/>
                <a:cs typeface="Trebuchet MS"/>
              </a:rPr>
              <a:t>C</a:t>
            </a:r>
            <a:r>
              <a:rPr sz="1300" spc="-95" dirty="0">
                <a:latin typeface="Trebuchet MS"/>
                <a:cs typeface="Trebuchet MS"/>
              </a:rPr>
              <a:t>lim</a:t>
            </a:r>
            <a:r>
              <a:rPr sz="1300" spc="-114" dirty="0">
                <a:latin typeface="Trebuchet MS"/>
                <a:cs typeface="Trebuchet MS"/>
              </a:rPr>
              <a:t>a</a:t>
            </a:r>
            <a:r>
              <a:rPr sz="1300" spc="10" dirty="0">
                <a:latin typeface="Trebuchet MS"/>
                <a:cs typeface="Trebuchet MS"/>
              </a:rPr>
              <a:t>c</a:t>
            </a:r>
            <a:r>
              <a:rPr sz="1300" spc="-50" dirty="0">
                <a:latin typeface="Trebuchet MS"/>
                <a:cs typeface="Trebuchet MS"/>
              </a:rPr>
              <a:t>ool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59626" y="3453765"/>
            <a:ext cx="689610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35" dirty="0">
                <a:latin typeface="Trebuchet MS"/>
                <a:cs typeface="Trebuchet MS"/>
              </a:rPr>
              <a:t>Adipower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97985" y="6496303"/>
            <a:ext cx="859790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55" dirty="0">
                <a:latin typeface="Trebuchet MS"/>
                <a:cs typeface="Trebuchet MS"/>
              </a:rPr>
              <a:t>Active</a:t>
            </a:r>
            <a:r>
              <a:rPr sz="1300" spc="-220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Sport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41083" y="6482283"/>
            <a:ext cx="885190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35" dirty="0">
                <a:latin typeface="Trebuchet MS"/>
                <a:cs typeface="Trebuchet MS"/>
              </a:rPr>
              <a:t>Hydra</a:t>
            </a:r>
            <a:r>
              <a:rPr sz="1300" spc="70" dirty="0">
                <a:latin typeface="Trebuchet MS"/>
                <a:cs typeface="Trebuchet MS"/>
              </a:rPr>
              <a:t> </a:t>
            </a:r>
            <a:r>
              <a:rPr sz="1300" spc="-20" dirty="0">
                <a:latin typeface="Trebuchet MS"/>
                <a:cs typeface="Trebuchet MS"/>
              </a:rPr>
              <a:t>Sport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42182" y="5021707"/>
            <a:ext cx="78295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30" dirty="0">
                <a:latin typeface="Trebuchet MS"/>
                <a:cs typeface="Trebuchet MS"/>
              </a:rPr>
              <a:t>Star</a:t>
            </a:r>
            <a:r>
              <a:rPr sz="1300" spc="-215" dirty="0">
                <a:latin typeface="Trebuchet MS"/>
                <a:cs typeface="Trebuchet MS"/>
              </a:rPr>
              <a:t> </a:t>
            </a:r>
            <a:r>
              <a:rPr sz="1300" spc="-90" dirty="0">
                <a:latin typeface="Trebuchet MS"/>
                <a:cs typeface="Trebuchet MS"/>
              </a:rPr>
              <a:t>Edition</a:t>
            </a:r>
            <a:endParaRPr sz="1300">
              <a:latin typeface="Trebuchet MS"/>
              <a:cs typeface="Trebuchet MS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4870703" y="641604"/>
          <a:ext cx="1396365" cy="614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2268"/>
              </a:tblGrid>
              <a:tr h="15247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6098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sz="1300" spc="-50" dirty="0">
                          <a:latin typeface="Trebuchet MS"/>
                          <a:cs typeface="Trebuchet MS"/>
                        </a:rPr>
                        <a:t>Pure</a:t>
                      </a:r>
                      <a:r>
                        <a:rPr sz="1300" spc="-2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30" dirty="0">
                          <a:latin typeface="Trebuchet MS"/>
                          <a:cs typeface="Trebuchet MS"/>
                        </a:rPr>
                        <a:t>Game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9144">
                      <a:solidFill>
                        <a:srgbClr val="000000"/>
                      </a:solidFill>
                      <a:prstDash val="solid"/>
                    </a:lnL>
                    <a:lnR w="9144">
                      <a:solidFill>
                        <a:srgbClr val="000000"/>
                      </a:solidFill>
                      <a:prstDash val="solid"/>
                    </a:lnR>
                    <a:lnT w="9144">
                      <a:solidFill>
                        <a:srgbClr val="000000"/>
                      </a:solidFill>
                      <a:prstDash val="solid"/>
                    </a:lnT>
                    <a:lnB w="44196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438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43840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300" spc="-20" dirty="0">
                          <a:latin typeface="Trebuchet MS"/>
                          <a:cs typeface="Trebuchet MS"/>
                        </a:rPr>
                        <a:t>Sport</a:t>
                      </a:r>
                      <a:r>
                        <a:rPr sz="1300" spc="-20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35" dirty="0">
                          <a:latin typeface="Trebuchet MS"/>
                          <a:cs typeface="Trebuchet MS"/>
                        </a:rPr>
                        <a:t>Energy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9144">
                      <a:solidFill>
                        <a:srgbClr val="000000"/>
                      </a:solidFill>
                      <a:prstDash val="solid"/>
                    </a:lnL>
                    <a:lnR w="9144">
                      <a:solidFill>
                        <a:srgbClr val="000000"/>
                      </a:solidFill>
                      <a:prstDash val="solid"/>
                    </a:lnR>
                    <a:lnT w="44196">
                      <a:solidFill>
                        <a:srgbClr val="000000"/>
                      </a:solidFill>
                      <a:prstDash val="solid"/>
                    </a:lnT>
                    <a:lnB w="47244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445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220345">
                        <a:lnSpc>
                          <a:spcPct val="100000"/>
                        </a:lnSpc>
                      </a:pPr>
                      <a:r>
                        <a:rPr sz="1300" spc="-25" dirty="0">
                          <a:latin typeface="Trebuchet MS"/>
                          <a:cs typeface="Trebuchet MS"/>
                        </a:rPr>
                        <a:t>Arena</a:t>
                      </a:r>
                      <a:r>
                        <a:rPr sz="1300" spc="-204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90" dirty="0">
                          <a:latin typeface="Trebuchet MS"/>
                          <a:cs typeface="Trebuchet MS"/>
                        </a:rPr>
                        <a:t>Edition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9144">
                      <a:solidFill>
                        <a:srgbClr val="000000"/>
                      </a:solidFill>
                      <a:prstDash val="solid"/>
                    </a:lnL>
                    <a:lnR w="9144">
                      <a:solidFill>
                        <a:srgbClr val="000000"/>
                      </a:solidFill>
                      <a:prstDash val="solid"/>
                    </a:lnR>
                    <a:lnT w="47244">
                      <a:solidFill>
                        <a:srgbClr val="000000"/>
                      </a:solidFill>
                      <a:prstDash val="solid"/>
                    </a:lnT>
                    <a:lnB w="45718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239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710"/>
                        </a:spcBef>
                      </a:pPr>
                      <a:r>
                        <a:rPr sz="1300" spc="-75" dirty="0">
                          <a:latin typeface="Trebuchet MS"/>
                          <a:cs typeface="Trebuchet MS"/>
                        </a:rPr>
                        <a:t>After</a:t>
                      </a:r>
                      <a:r>
                        <a:rPr sz="1300" spc="-19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300" spc="-20" dirty="0">
                          <a:latin typeface="Trebuchet MS"/>
                          <a:cs typeface="Trebuchet MS"/>
                        </a:rPr>
                        <a:t>Sport</a:t>
                      </a:r>
                      <a:r>
                        <a:rPr sz="1300" spc="-2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175" spc="7" baseline="-2490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18</a:t>
                      </a:r>
                      <a:endParaRPr sz="2175" baseline="-24904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144">
                      <a:solidFill>
                        <a:srgbClr val="000000"/>
                      </a:solidFill>
                      <a:prstDash val="solid"/>
                    </a:lnL>
                    <a:lnR w="9144">
                      <a:solidFill>
                        <a:srgbClr val="000000"/>
                      </a:solidFill>
                      <a:prstDash val="solid"/>
                    </a:lnR>
                    <a:lnT w="45718">
                      <a:solidFill>
                        <a:srgbClr val="000000"/>
                      </a:solidFill>
                      <a:prstDash val="solid"/>
                    </a:lnT>
                    <a:lnB w="9144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0" name="object 20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96062"/>
            <a:ext cx="1959610" cy="784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77339" y="96062"/>
            <a:ext cx="3098165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705100" y="646176"/>
            <a:ext cx="619125" cy="1507490"/>
          </a:xfrm>
          <a:custGeom>
            <a:avLst/>
            <a:gdLst/>
            <a:ahLst/>
            <a:cxnLst/>
            <a:rect l="l" t="t" r="r" b="b"/>
            <a:pathLst>
              <a:path w="619125" h="1507489">
                <a:moveTo>
                  <a:pt x="0" y="1507236"/>
                </a:moveTo>
                <a:lnTo>
                  <a:pt x="618744" y="1507236"/>
                </a:lnTo>
                <a:lnTo>
                  <a:pt x="618744" y="0"/>
                </a:lnTo>
                <a:lnTo>
                  <a:pt x="0" y="0"/>
                </a:lnTo>
                <a:lnTo>
                  <a:pt x="0" y="15072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705100" y="646176"/>
            <a:ext cx="619125" cy="1507490"/>
          </a:xfrm>
          <a:custGeom>
            <a:avLst/>
            <a:gdLst/>
            <a:ahLst/>
            <a:cxnLst/>
            <a:rect l="l" t="t" r="r" b="b"/>
            <a:pathLst>
              <a:path w="619125" h="1507489">
                <a:moveTo>
                  <a:pt x="0" y="1507236"/>
                </a:moveTo>
                <a:lnTo>
                  <a:pt x="618744" y="1507236"/>
                </a:lnTo>
                <a:lnTo>
                  <a:pt x="618744" y="0"/>
                </a:lnTo>
                <a:lnTo>
                  <a:pt x="0" y="0"/>
                </a:lnTo>
                <a:lnTo>
                  <a:pt x="0" y="15072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705100" y="2188464"/>
            <a:ext cx="619125" cy="1507490"/>
          </a:xfrm>
          <a:custGeom>
            <a:avLst/>
            <a:gdLst/>
            <a:ahLst/>
            <a:cxnLst/>
            <a:rect l="l" t="t" r="r" b="b"/>
            <a:pathLst>
              <a:path w="619125" h="1507489">
                <a:moveTo>
                  <a:pt x="0" y="1507236"/>
                </a:moveTo>
                <a:lnTo>
                  <a:pt x="618744" y="1507236"/>
                </a:lnTo>
                <a:lnTo>
                  <a:pt x="618744" y="0"/>
                </a:lnTo>
                <a:lnTo>
                  <a:pt x="0" y="0"/>
                </a:lnTo>
                <a:lnTo>
                  <a:pt x="0" y="15072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705100" y="2188464"/>
            <a:ext cx="619125" cy="1507490"/>
          </a:xfrm>
          <a:custGeom>
            <a:avLst/>
            <a:gdLst/>
            <a:ahLst/>
            <a:cxnLst/>
            <a:rect l="l" t="t" r="r" b="b"/>
            <a:pathLst>
              <a:path w="619125" h="1507489">
                <a:moveTo>
                  <a:pt x="0" y="1507236"/>
                </a:moveTo>
                <a:lnTo>
                  <a:pt x="618744" y="1507236"/>
                </a:lnTo>
                <a:lnTo>
                  <a:pt x="618744" y="0"/>
                </a:lnTo>
                <a:lnTo>
                  <a:pt x="0" y="0"/>
                </a:lnTo>
                <a:lnTo>
                  <a:pt x="0" y="15072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05100" y="3732276"/>
            <a:ext cx="619125" cy="1507490"/>
          </a:xfrm>
          <a:custGeom>
            <a:avLst/>
            <a:gdLst/>
            <a:ahLst/>
            <a:cxnLst/>
            <a:rect l="l" t="t" r="r" b="b"/>
            <a:pathLst>
              <a:path w="619125" h="1507489">
                <a:moveTo>
                  <a:pt x="0" y="1507236"/>
                </a:moveTo>
                <a:lnTo>
                  <a:pt x="618744" y="1507236"/>
                </a:lnTo>
                <a:lnTo>
                  <a:pt x="618744" y="0"/>
                </a:lnTo>
                <a:lnTo>
                  <a:pt x="0" y="0"/>
                </a:lnTo>
                <a:lnTo>
                  <a:pt x="0" y="15072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705100" y="3732276"/>
            <a:ext cx="619125" cy="1507490"/>
          </a:xfrm>
          <a:custGeom>
            <a:avLst/>
            <a:gdLst/>
            <a:ahLst/>
            <a:cxnLst/>
            <a:rect l="l" t="t" r="r" b="b"/>
            <a:pathLst>
              <a:path w="619125" h="1507489">
                <a:moveTo>
                  <a:pt x="0" y="1507236"/>
                </a:moveTo>
                <a:lnTo>
                  <a:pt x="618744" y="1507236"/>
                </a:lnTo>
                <a:lnTo>
                  <a:pt x="618744" y="0"/>
                </a:lnTo>
                <a:lnTo>
                  <a:pt x="0" y="0"/>
                </a:lnTo>
                <a:lnTo>
                  <a:pt x="0" y="15072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05100" y="5274562"/>
            <a:ext cx="619125" cy="1507490"/>
          </a:xfrm>
          <a:custGeom>
            <a:avLst/>
            <a:gdLst/>
            <a:ahLst/>
            <a:cxnLst/>
            <a:rect l="l" t="t" r="r" b="b"/>
            <a:pathLst>
              <a:path w="619125" h="1507490">
                <a:moveTo>
                  <a:pt x="0" y="1507236"/>
                </a:moveTo>
                <a:lnTo>
                  <a:pt x="618744" y="1507236"/>
                </a:lnTo>
                <a:lnTo>
                  <a:pt x="618744" y="0"/>
                </a:lnTo>
                <a:lnTo>
                  <a:pt x="0" y="0"/>
                </a:lnTo>
                <a:lnTo>
                  <a:pt x="0" y="15072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705100" y="5274562"/>
            <a:ext cx="619125" cy="1507490"/>
          </a:xfrm>
          <a:custGeom>
            <a:avLst/>
            <a:gdLst/>
            <a:ahLst/>
            <a:cxnLst/>
            <a:rect l="l" t="t" r="r" b="b"/>
            <a:pathLst>
              <a:path w="619125" h="1507490">
                <a:moveTo>
                  <a:pt x="0" y="1507236"/>
                </a:moveTo>
                <a:lnTo>
                  <a:pt x="618744" y="1507236"/>
                </a:lnTo>
                <a:lnTo>
                  <a:pt x="618744" y="0"/>
                </a:lnTo>
                <a:lnTo>
                  <a:pt x="0" y="0"/>
                </a:lnTo>
                <a:lnTo>
                  <a:pt x="0" y="15072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409188" y="646176"/>
            <a:ext cx="1382395" cy="1507490"/>
          </a:xfrm>
          <a:custGeom>
            <a:avLst/>
            <a:gdLst/>
            <a:ahLst/>
            <a:cxnLst/>
            <a:rect l="l" t="t" r="r" b="b"/>
            <a:pathLst>
              <a:path w="1382395" h="1507489">
                <a:moveTo>
                  <a:pt x="0" y="1507236"/>
                </a:moveTo>
                <a:lnTo>
                  <a:pt x="1382267" y="1507236"/>
                </a:lnTo>
                <a:lnTo>
                  <a:pt x="1382267" y="0"/>
                </a:lnTo>
                <a:lnTo>
                  <a:pt x="0" y="0"/>
                </a:lnTo>
                <a:lnTo>
                  <a:pt x="0" y="15072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342888" y="646176"/>
            <a:ext cx="1382395" cy="1507490"/>
          </a:xfrm>
          <a:custGeom>
            <a:avLst/>
            <a:gdLst/>
            <a:ahLst/>
            <a:cxnLst/>
            <a:rect l="l" t="t" r="r" b="b"/>
            <a:pathLst>
              <a:path w="1382395" h="1507489">
                <a:moveTo>
                  <a:pt x="0" y="1507236"/>
                </a:moveTo>
                <a:lnTo>
                  <a:pt x="1382267" y="1507236"/>
                </a:lnTo>
                <a:lnTo>
                  <a:pt x="1382267" y="0"/>
                </a:lnTo>
                <a:lnTo>
                  <a:pt x="0" y="0"/>
                </a:lnTo>
                <a:lnTo>
                  <a:pt x="0" y="15072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409188" y="2188464"/>
            <a:ext cx="1382395" cy="1507490"/>
          </a:xfrm>
          <a:custGeom>
            <a:avLst/>
            <a:gdLst/>
            <a:ahLst/>
            <a:cxnLst/>
            <a:rect l="l" t="t" r="r" b="b"/>
            <a:pathLst>
              <a:path w="1382395" h="1507489">
                <a:moveTo>
                  <a:pt x="0" y="1507236"/>
                </a:moveTo>
                <a:lnTo>
                  <a:pt x="1382267" y="1507236"/>
                </a:lnTo>
                <a:lnTo>
                  <a:pt x="1382267" y="0"/>
                </a:lnTo>
                <a:lnTo>
                  <a:pt x="0" y="0"/>
                </a:lnTo>
                <a:lnTo>
                  <a:pt x="0" y="15072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342888" y="2188464"/>
            <a:ext cx="1382395" cy="1507490"/>
          </a:xfrm>
          <a:custGeom>
            <a:avLst/>
            <a:gdLst/>
            <a:ahLst/>
            <a:cxnLst/>
            <a:rect l="l" t="t" r="r" b="b"/>
            <a:pathLst>
              <a:path w="1382395" h="1507489">
                <a:moveTo>
                  <a:pt x="0" y="1507236"/>
                </a:moveTo>
                <a:lnTo>
                  <a:pt x="1382267" y="1507236"/>
                </a:lnTo>
                <a:lnTo>
                  <a:pt x="1382267" y="0"/>
                </a:lnTo>
                <a:lnTo>
                  <a:pt x="0" y="0"/>
                </a:lnTo>
                <a:lnTo>
                  <a:pt x="0" y="15072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409188" y="3733800"/>
            <a:ext cx="1382395" cy="1507490"/>
          </a:xfrm>
          <a:custGeom>
            <a:avLst/>
            <a:gdLst/>
            <a:ahLst/>
            <a:cxnLst/>
            <a:rect l="l" t="t" r="r" b="b"/>
            <a:pathLst>
              <a:path w="1382395" h="1507489">
                <a:moveTo>
                  <a:pt x="0" y="1507236"/>
                </a:moveTo>
                <a:lnTo>
                  <a:pt x="1382267" y="1507236"/>
                </a:lnTo>
                <a:lnTo>
                  <a:pt x="1382267" y="0"/>
                </a:lnTo>
                <a:lnTo>
                  <a:pt x="0" y="0"/>
                </a:lnTo>
                <a:lnTo>
                  <a:pt x="0" y="15072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342888" y="3733800"/>
            <a:ext cx="1382395" cy="1507490"/>
          </a:xfrm>
          <a:custGeom>
            <a:avLst/>
            <a:gdLst/>
            <a:ahLst/>
            <a:cxnLst/>
            <a:rect l="l" t="t" r="r" b="b"/>
            <a:pathLst>
              <a:path w="1382395" h="1507489">
                <a:moveTo>
                  <a:pt x="0" y="1507236"/>
                </a:moveTo>
                <a:lnTo>
                  <a:pt x="1382267" y="1507236"/>
                </a:lnTo>
                <a:lnTo>
                  <a:pt x="1382267" y="0"/>
                </a:lnTo>
                <a:lnTo>
                  <a:pt x="0" y="0"/>
                </a:lnTo>
                <a:lnTo>
                  <a:pt x="0" y="15072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409188" y="5277610"/>
            <a:ext cx="1382395" cy="1506220"/>
          </a:xfrm>
          <a:custGeom>
            <a:avLst/>
            <a:gdLst/>
            <a:ahLst/>
            <a:cxnLst/>
            <a:rect l="l" t="t" r="r" b="b"/>
            <a:pathLst>
              <a:path w="1382395" h="1506220">
                <a:moveTo>
                  <a:pt x="0" y="1505712"/>
                </a:moveTo>
                <a:lnTo>
                  <a:pt x="1382267" y="1505712"/>
                </a:lnTo>
                <a:lnTo>
                  <a:pt x="1382267" y="0"/>
                </a:lnTo>
                <a:lnTo>
                  <a:pt x="0" y="0"/>
                </a:lnTo>
                <a:lnTo>
                  <a:pt x="0" y="150571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342888" y="5277610"/>
            <a:ext cx="1382395" cy="1506220"/>
          </a:xfrm>
          <a:custGeom>
            <a:avLst/>
            <a:gdLst/>
            <a:ahLst/>
            <a:cxnLst/>
            <a:rect l="l" t="t" r="r" b="b"/>
            <a:pathLst>
              <a:path w="1382395" h="1506220">
                <a:moveTo>
                  <a:pt x="0" y="1505712"/>
                </a:moveTo>
                <a:lnTo>
                  <a:pt x="1382267" y="1505712"/>
                </a:lnTo>
                <a:lnTo>
                  <a:pt x="1382267" y="0"/>
                </a:lnTo>
                <a:lnTo>
                  <a:pt x="0" y="0"/>
                </a:lnTo>
                <a:lnTo>
                  <a:pt x="0" y="150571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602735" y="867155"/>
            <a:ext cx="451103" cy="10835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070603" y="696468"/>
            <a:ext cx="489203" cy="12527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061203" y="874775"/>
            <a:ext cx="431291" cy="1083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515355" y="710183"/>
            <a:ext cx="478536" cy="12512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516623" y="842772"/>
            <a:ext cx="446531" cy="10805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986016" y="678180"/>
            <a:ext cx="475487" cy="12451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324088" y="728472"/>
            <a:ext cx="431292" cy="10866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683495" y="742187"/>
            <a:ext cx="445007" cy="10805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617976" y="2417064"/>
            <a:ext cx="438912" cy="10820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108703" y="2238755"/>
            <a:ext cx="478536" cy="126034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312664" y="2302764"/>
            <a:ext cx="431291" cy="107594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566916" y="2304288"/>
            <a:ext cx="486155" cy="119024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031735" y="2170176"/>
            <a:ext cx="469392" cy="133807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840479" y="5369052"/>
            <a:ext cx="574548" cy="108204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89803" y="5344667"/>
            <a:ext cx="493775" cy="115062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778752" y="5323332"/>
            <a:ext cx="542544" cy="117195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142232" y="3768852"/>
            <a:ext cx="513588" cy="125120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677411" y="3546347"/>
            <a:ext cx="466343" cy="158800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088635" y="3950208"/>
            <a:ext cx="435863" cy="108203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541264" y="3777996"/>
            <a:ext cx="486156" cy="124510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6348221" y="5031485"/>
            <a:ext cx="129222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5" dirty="0">
                <a:latin typeface="Trebuchet MS"/>
                <a:cs typeface="Trebuchet MS"/>
              </a:rPr>
              <a:t>Champions</a:t>
            </a:r>
            <a:r>
              <a:rPr sz="1300" spc="-140" dirty="0">
                <a:latin typeface="Trebuchet MS"/>
                <a:cs typeface="Trebuchet MS"/>
              </a:rPr>
              <a:t> </a:t>
            </a:r>
            <a:r>
              <a:rPr sz="1300" spc="-90" dirty="0">
                <a:latin typeface="Trebuchet MS"/>
                <a:cs typeface="Trebuchet MS"/>
              </a:rPr>
              <a:t>Edition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504431" y="3951732"/>
            <a:ext cx="472440" cy="108813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957059" y="3785615"/>
            <a:ext cx="480059" cy="126034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125188" y="3632822"/>
            <a:ext cx="833780" cy="8149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3458083" y="3797807"/>
            <a:ext cx="51879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600" spc="-25" dirty="0">
                <a:latin typeface="Trebuchet MS"/>
                <a:cs typeface="Trebuchet MS"/>
              </a:rPr>
              <a:t>WILL </a:t>
            </a:r>
            <a:r>
              <a:rPr sz="600" spc="-15" dirty="0">
                <a:latin typeface="Trebuchet MS"/>
                <a:cs typeface="Trebuchet MS"/>
              </a:rPr>
              <a:t>BE  </a:t>
            </a:r>
            <a:r>
              <a:rPr sz="600" spc="-35" dirty="0">
                <a:latin typeface="Trebuchet MS"/>
                <a:cs typeface="Trebuchet MS"/>
              </a:rPr>
              <a:t>DI</a:t>
            </a:r>
            <a:r>
              <a:rPr sz="600" spc="55" dirty="0">
                <a:latin typeface="Trebuchet MS"/>
                <a:cs typeface="Trebuchet MS"/>
              </a:rPr>
              <a:t>S</a:t>
            </a:r>
            <a:r>
              <a:rPr sz="600" spc="60" dirty="0">
                <a:latin typeface="Trebuchet MS"/>
                <a:cs typeface="Trebuchet MS"/>
              </a:rPr>
              <a:t>C</a:t>
            </a:r>
            <a:r>
              <a:rPr sz="600" spc="-5" dirty="0">
                <a:latin typeface="Trebuchet MS"/>
                <a:cs typeface="Trebuchet MS"/>
              </a:rPr>
              <a:t>ON</a:t>
            </a:r>
            <a:r>
              <a:rPr sz="600" spc="-10" dirty="0">
                <a:latin typeface="Trebuchet MS"/>
                <a:cs typeface="Trebuchet MS"/>
              </a:rPr>
              <a:t>T</a:t>
            </a:r>
            <a:r>
              <a:rPr sz="600" spc="-80" dirty="0">
                <a:latin typeface="Trebuchet MS"/>
                <a:cs typeface="Trebuchet MS"/>
              </a:rPr>
              <a:t>I</a:t>
            </a:r>
            <a:r>
              <a:rPr sz="600" spc="-20" dirty="0">
                <a:latin typeface="Trebuchet MS"/>
                <a:cs typeface="Trebuchet MS"/>
              </a:rPr>
              <a:t>N</a:t>
            </a:r>
            <a:r>
              <a:rPr sz="600" spc="-30" dirty="0">
                <a:latin typeface="Trebuchet MS"/>
                <a:cs typeface="Trebuchet MS"/>
              </a:rPr>
              <a:t>U</a:t>
            </a:r>
            <a:r>
              <a:rPr sz="600" spc="-5" dirty="0">
                <a:latin typeface="Trebuchet MS"/>
                <a:cs typeface="Trebuchet MS"/>
              </a:rPr>
              <a:t>ED  </a:t>
            </a:r>
            <a:r>
              <a:rPr sz="600" spc="30" dirty="0">
                <a:latin typeface="Trebuchet MS"/>
                <a:cs typeface="Trebuchet MS"/>
              </a:rPr>
              <a:t>SOON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461504" y="3726179"/>
            <a:ext cx="643127" cy="61417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415783" y="2174748"/>
            <a:ext cx="643127" cy="61417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6062"/>
            <a:ext cx="5262118" cy="784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4388" y="191515"/>
            <a:ext cx="4773930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180" dirty="0"/>
              <a:t>DEODORANTS </a:t>
            </a:r>
            <a:r>
              <a:rPr sz="2800" spc="70" dirty="0"/>
              <a:t>FOR</a:t>
            </a:r>
            <a:r>
              <a:rPr sz="2800" spc="-590" dirty="0"/>
              <a:t> </a:t>
            </a:r>
            <a:r>
              <a:rPr sz="2800" spc="204" dirty="0"/>
              <a:t>WOMEN</a:t>
            </a:r>
            <a:endParaRPr sz="2800"/>
          </a:p>
        </p:txBody>
      </p:sp>
      <p:sp>
        <p:nvSpPr>
          <p:cNvPr id="6" name="object 6"/>
          <p:cNvSpPr txBox="1"/>
          <p:nvPr/>
        </p:nvSpPr>
        <p:spPr>
          <a:xfrm>
            <a:off x="172008" y="1114297"/>
            <a:ext cx="1710055" cy="383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40" dirty="0">
                <a:latin typeface="Trebuchet MS"/>
                <a:cs typeface="Trebuchet MS"/>
              </a:rPr>
              <a:t>The </a:t>
            </a:r>
            <a:r>
              <a:rPr sz="1200" spc="-10" dirty="0">
                <a:latin typeface="Trebuchet MS"/>
                <a:cs typeface="Trebuchet MS"/>
              </a:rPr>
              <a:t>deodorants </a:t>
            </a:r>
            <a:r>
              <a:rPr sz="1200" spc="-70" dirty="0">
                <a:latin typeface="Trebuchet MS"/>
                <a:cs typeface="Trebuchet MS"/>
              </a:rPr>
              <a:t>portfolio  </a:t>
            </a:r>
            <a:r>
              <a:rPr sz="1200" spc="-15" dirty="0">
                <a:latin typeface="Trebuchet MS"/>
                <a:cs typeface="Trebuchet MS"/>
              </a:rPr>
              <a:t>compromises</a:t>
            </a:r>
            <a:r>
              <a:rPr sz="1200" spc="-180" dirty="0">
                <a:latin typeface="Trebuchet MS"/>
                <a:cs typeface="Trebuchet MS"/>
              </a:rPr>
              <a:t> </a:t>
            </a:r>
            <a:r>
              <a:rPr sz="1200" spc="-30" dirty="0">
                <a:latin typeface="Trebuchet MS"/>
                <a:cs typeface="Trebuchet MS"/>
              </a:rPr>
              <a:t>of</a:t>
            </a:r>
            <a:r>
              <a:rPr sz="1200" spc="-160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2</a:t>
            </a:r>
            <a:r>
              <a:rPr sz="1200" spc="-150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formats;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2008" y="1480058"/>
            <a:ext cx="123825" cy="383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335" dirty="0">
                <a:latin typeface="Trebuchet MS"/>
                <a:cs typeface="Trebuchet MS"/>
              </a:rPr>
              <a:t>1.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200" spc="-155" dirty="0">
                <a:latin typeface="Trebuchet MS"/>
                <a:cs typeface="Trebuchet MS"/>
              </a:rPr>
              <a:t>2.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9208" y="1480058"/>
            <a:ext cx="922019" cy="383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15" dirty="0">
                <a:latin typeface="Trebuchet MS"/>
                <a:cs typeface="Trebuchet MS"/>
              </a:rPr>
              <a:t>Sprays</a:t>
            </a:r>
            <a:r>
              <a:rPr sz="1200" spc="-210" dirty="0">
                <a:latin typeface="Trebuchet MS"/>
                <a:cs typeface="Trebuchet MS"/>
              </a:rPr>
              <a:t> </a:t>
            </a:r>
            <a:r>
              <a:rPr sz="1200" spc="-130" dirty="0">
                <a:latin typeface="Trebuchet MS"/>
                <a:cs typeface="Trebuchet MS"/>
              </a:rPr>
              <a:t>(150ml)  </a:t>
            </a:r>
            <a:r>
              <a:rPr sz="1200" spc="-120" dirty="0">
                <a:latin typeface="Trebuchet MS"/>
                <a:cs typeface="Trebuchet MS"/>
              </a:rPr>
              <a:t>Roll </a:t>
            </a:r>
            <a:r>
              <a:rPr sz="1200" spc="25" dirty="0">
                <a:latin typeface="Trebuchet MS"/>
                <a:cs typeface="Trebuchet MS"/>
              </a:rPr>
              <a:t>Ons</a:t>
            </a:r>
            <a:r>
              <a:rPr sz="1200" spc="-215" dirty="0">
                <a:latin typeface="Trebuchet MS"/>
                <a:cs typeface="Trebuchet MS"/>
              </a:rPr>
              <a:t> </a:t>
            </a:r>
            <a:r>
              <a:rPr sz="1200" spc="-90" dirty="0">
                <a:latin typeface="Trebuchet MS"/>
                <a:cs typeface="Trebuchet MS"/>
              </a:rPr>
              <a:t>(50ml)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2008" y="2028697"/>
            <a:ext cx="1539875" cy="384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100" dirty="0">
                <a:latin typeface="Trebuchet MS"/>
                <a:cs typeface="Trebuchet MS"/>
              </a:rPr>
              <a:t>Within</a:t>
            </a:r>
            <a:r>
              <a:rPr sz="1200" spc="-160" dirty="0">
                <a:latin typeface="Trebuchet MS"/>
                <a:cs typeface="Trebuchet MS"/>
              </a:rPr>
              <a:t> </a:t>
            </a:r>
            <a:r>
              <a:rPr sz="1200" spc="5" dirty="0">
                <a:latin typeface="Trebuchet MS"/>
                <a:cs typeface="Trebuchet MS"/>
              </a:rPr>
              <a:t>sprays</a:t>
            </a:r>
            <a:r>
              <a:rPr sz="1200" spc="-165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we</a:t>
            </a:r>
            <a:r>
              <a:rPr sz="1200" spc="-14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have</a:t>
            </a:r>
            <a:r>
              <a:rPr sz="1200" spc="-125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2  </a:t>
            </a:r>
            <a:r>
              <a:rPr sz="1200" spc="-30" dirty="0">
                <a:latin typeface="Trebuchet MS"/>
                <a:cs typeface="Trebuchet MS"/>
              </a:rPr>
              <a:t>segments;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2008" y="2394839"/>
            <a:ext cx="1651000" cy="383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buChar char="-"/>
              <a:tabLst>
                <a:tab pos="185420" algn="l"/>
              </a:tabLst>
            </a:pPr>
            <a:r>
              <a:rPr sz="1200" spc="-20" dirty="0">
                <a:latin typeface="Trebuchet MS"/>
                <a:cs typeface="Trebuchet MS"/>
              </a:rPr>
              <a:t>Fragrance</a:t>
            </a:r>
            <a:r>
              <a:rPr sz="1200" spc="-15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Deodorants</a:t>
            </a:r>
            <a:endParaRPr sz="1200">
              <a:latin typeface="Trebuchet MS"/>
              <a:cs typeface="Trebuchet MS"/>
            </a:endParaRPr>
          </a:p>
          <a:p>
            <a:pPr marL="184785" indent="-172085">
              <a:lnSpc>
                <a:spcPct val="100000"/>
              </a:lnSpc>
              <a:buChar char="-"/>
              <a:tabLst>
                <a:tab pos="185420" algn="l"/>
              </a:tabLst>
            </a:pPr>
            <a:r>
              <a:rPr sz="1200" spc="-50" dirty="0">
                <a:latin typeface="Trebuchet MS"/>
                <a:cs typeface="Trebuchet MS"/>
              </a:rPr>
              <a:t>Antiperspirants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97707" y="987552"/>
            <a:ext cx="1018540" cy="2156460"/>
          </a:xfrm>
          <a:custGeom>
            <a:avLst/>
            <a:gdLst/>
            <a:ahLst/>
            <a:cxnLst/>
            <a:rect l="l" t="t" r="r" b="b"/>
            <a:pathLst>
              <a:path w="1018539" h="2156460">
                <a:moveTo>
                  <a:pt x="0" y="2156460"/>
                </a:moveTo>
                <a:lnTo>
                  <a:pt x="1018032" y="2156460"/>
                </a:lnTo>
                <a:lnTo>
                  <a:pt x="1018032" y="0"/>
                </a:lnTo>
                <a:lnTo>
                  <a:pt x="0" y="0"/>
                </a:lnTo>
                <a:lnTo>
                  <a:pt x="0" y="215646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23744" y="996696"/>
            <a:ext cx="368935" cy="2147570"/>
          </a:xfrm>
          <a:custGeom>
            <a:avLst/>
            <a:gdLst/>
            <a:ahLst/>
            <a:cxnLst/>
            <a:rect l="l" t="t" r="r" b="b"/>
            <a:pathLst>
              <a:path w="368935" h="2147570">
                <a:moveTo>
                  <a:pt x="0" y="2147316"/>
                </a:moveTo>
                <a:lnTo>
                  <a:pt x="368807" y="2147316"/>
                </a:lnTo>
                <a:lnTo>
                  <a:pt x="368807" y="0"/>
                </a:lnTo>
                <a:lnTo>
                  <a:pt x="0" y="0"/>
                </a:lnTo>
                <a:lnTo>
                  <a:pt x="0" y="21473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23744" y="996696"/>
            <a:ext cx="368935" cy="2147570"/>
          </a:xfrm>
          <a:custGeom>
            <a:avLst/>
            <a:gdLst/>
            <a:ahLst/>
            <a:cxnLst/>
            <a:rect l="l" t="t" r="r" b="b"/>
            <a:pathLst>
              <a:path w="368935" h="2147570">
                <a:moveTo>
                  <a:pt x="0" y="2147316"/>
                </a:moveTo>
                <a:lnTo>
                  <a:pt x="368807" y="2147316"/>
                </a:lnTo>
                <a:lnTo>
                  <a:pt x="368807" y="0"/>
                </a:lnTo>
                <a:lnTo>
                  <a:pt x="0" y="0"/>
                </a:lnTo>
                <a:lnTo>
                  <a:pt x="0" y="214731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604719" y="1500047"/>
            <a:ext cx="205104" cy="114109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GRANCE</a:t>
            </a:r>
            <a:r>
              <a:rPr sz="1200" spc="-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25267" y="3328415"/>
            <a:ext cx="368935" cy="2133600"/>
          </a:xfrm>
          <a:custGeom>
            <a:avLst/>
            <a:gdLst/>
            <a:ahLst/>
            <a:cxnLst/>
            <a:rect l="l" t="t" r="r" b="b"/>
            <a:pathLst>
              <a:path w="368935" h="2133600">
                <a:moveTo>
                  <a:pt x="0" y="2133600"/>
                </a:moveTo>
                <a:lnTo>
                  <a:pt x="368807" y="2133600"/>
                </a:lnTo>
                <a:lnTo>
                  <a:pt x="368807" y="0"/>
                </a:lnTo>
                <a:lnTo>
                  <a:pt x="0" y="0"/>
                </a:lnTo>
                <a:lnTo>
                  <a:pt x="0" y="21336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25267" y="3328415"/>
            <a:ext cx="368935" cy="2133600"/>
          </a:xfrm>
          <a:custGeom>
            <a:avLst/>
            <a:gdLst/>
            <a:ahLst/>
            <a:cxnLst/>
            <a:rect l="l" t="t" r="r" b="b"/>
            <a:pathLst>
              <a:path w="368935" h="2133600">
                <a:moveTo>
                  <a:pt x="0" y="2133600"/>
                </a:moveTo>
                <a:lnTo>
                  <a:pt x="368807" y="2133600"/>
                </a:lnTo>
                <a:lnTo>
                  <a:pt x="368807" y="0"/>
                </a:lnTo>
                <a:lnTo>
                  <a:pt x="0" y="0"/>
                </a:lnTo>
                <a:lnTo>
                  <a:pt x="0" y="21336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605989" y="3805097"/>
            <a:ext cx="205104" cy="118300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ANT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PE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43171" y="987552"/>
            <a:ext cx="1019810" cy="2156460"/>
          </a:xfrm>
          <a:custGeom>
            <a:avLst/>
            <a:gdLst/>
            <a:ahLst/>
            <a:cxnLst/>
            <a:rect l="l" t="t" r="r" b="b"/>
            <a:pathLst>
              <a:path w="1019810" h="2156460">
                <a:moveTo>
                  <a:pt x="0" y="2156460"/>
                </a:moveTo>
                <a:lnTo>
                  <a:pt x="1019555" y="2156460"/>
                </a:lnTo>
                <a:lnTo>
                  <a:pt x="1019555" y="0"/>
                </a:lnTo>
                <a:lnTo>
                  <a:pt x="0" y="0"/>
                </a:lnTo>
                <a:lnTo>
                  <a:pt x="0" y="215646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51519" y="987552"/>
            <a:ext cx="1019810" cy="2156460"/>
          </a:xfrm>
          <a:custGeom>
            <a:avLst/>
            <a:gdLst/>
            <a:ahLst/>
            <a:cxnLst/>
            <a:rect l="l" t="t" r="r" b="b"/>
            <a:pathLst>
              <a:path w="1019809" h="2156460">
                <a:moveTo>
                  <a:pt x="0" y="2156460"/>
                </a:moveTo>
                <a:lnTo>
                  <a:pt x="1019555" y="2156460"/>
                </a:lnTo>
                <a:lnTo>
                  <a:pt x="1019555" y="0"/>
                </a:lnTo>
                <a:lnTo>
                  <a:pt x="0" y="0"/>
                </a:lnTo>
                <a:lnTo>
                  <a:pt x="0" y="215646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508747" y="1104900"/>
            <a:ext cx="431292" cy="1417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00984" y="1083563"/>
            <a:ext cx="397763" cy="13517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14771" y="1095755"/>
            <a:ext cx="376427" cy="13914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486144" y="1083563"/>
            <a:ext cx="397764" cy="14020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75403" y="864108"/>
            <a:ext cx="413003" cy="17251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12480" y="937260"/>
            <a:ext cx="522731" cy="15788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805671" y="1548383"/>
            <a:ext cx="515112" cy="9677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275576" y="987552"/>
            <a:ext cx="1019810" cy="215646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50">
              <a:latin typeface="Times New Roman"/>
              <a:cs typeface="Times New Roman"/>
            </a:endParaRPr>
          </a:p>
          <a:p>
            <a:pPr marL="203200" marR="253365" indent="66675">
              <a:lnSpc>
                <a:spcPct val="100000"/>
              </a:lnSpc>
              <a:spcBef>
                <a:spcPts val="5"/>
              </a:spcBef>
            </a:pPr>
            <a:r>
              <a:rPr sz="1500" spc="-105" dirty="0">
                <a:latin typeface="Trebuchet MS"/>
                <a:cs typeface="Trebuchet MS"/>
              </a:rPr>
              <a:t>Floral  </a:t>
            </a:r>
            <a:r>
              <a:rPr sz="1500" spc="35" dirty="0">
                <a:latin typeface="Trebuchet MS"/>
                <a:cs typeface="Trebuchet MS"/>
              </a:rPr>
              <a:t>D</a:t>
            </a:r>
            <a:r>
              <a:rPr sz="1500" spc="-25" dirty="0">
                <a:latin typeface="Trebuchet MS"/>
                <a:cs typeface="Trebuchet MS"/>
              </a:rPr>
              <a:t>ream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213607" y="2536825"/>
            <a:ext cx="612775" cy="47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500" spc="-125" dirty="0">
                <a:latin typeface="Trebuchet MS"/>
                <a:cs typeface="Trebuchet MS"/>
              </a:rPr>
              <a:t>Fruity</a:t>
            </a:r>
            <a:endParaRPr sz="15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500" spc="-100" dirty="0">
                <a:latin typeface="Trebuchet MS"/>
                <a:cs typeface="Trebuchet MS"/>
              </a:rPr>
              <a:t>R</a:t>
            </a:r>
            <a:r>
              <a:rPr sz="1500" spc="-60" dirty="0">
                <a:latin typeface="Trebuchet MS"/>
                <a:cs typeface="Trebuchet MS"/>
              </a:rPr>
              <a:t>h</a:t>
            </a:r>
            <a:r>
              <a:rPr sz="1500" spc="-65" dirty="0">
                <a:latin typeface="Trebuchet MS"/>
                <a:cs typeface="Trebuchet MS"/>
              </a:rPr>
              <a:t>y</a:t>
            </a:r>
            <a:r>
              <a:rPr sz="1500" spc="-140" dirty="0">
                <a:latin typeface="Trebuchet MS"/>
                <a:cs typeface="Trebuchet MS"/>
              </a:rPr>
              <a:t>t</a:t>
            </a:r>
            <a:r>
              <a:rPr sz="1500" spc="-60" dirty="0">
                <a:latin typeface="Trebuchet MS"/>
                <a:cs typeface="Trebuchet MS"/>
              </a:rPr>
              <a:t>hm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125211" y="987552"/>
            <a:ext cx="1018540" cy="215646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50">
              <a:latin typeface="Times New Roman"/>
              <a:cs typeface="Times New Roman"/>
            </a:endParaRPr>
          </a:p>
          <a:p>
            <a:pPr marL="207645" marR="259079" indent="-29209">
              <a:lnSpc>
                <a:spcPct val="100000"/>
              </a:lnSpc>
              <a:spcBef>
                <a:spcPts val="5"/>
              </a:spcBef>
            </a:pPr>
            <a:r>
              <a:rPr sz="1500" spc="-65" dirty="0">
                <a:latin typeface="Trebuchet MS"/>
                <a:cs typeface="Trebuchet MS"/>
              </a:rPr>
              <a:t>N</a:t>
            </a:r>
            <a:r>
              <a:rPr sz="1500" spc="-35" dirty="0">
                <a:latin typeface="Trebuchet MS"/>
                <a:cs typeface="Trebuchet MS"/>
              </a:rPr>
              <a:t>at</a:t>
            </a:r>
            <a:r>
              <a:rPr sz="1500" spc="-145" dirty="0">
                <a:latin typeface="Trebuchet MS"/>
                <a:cs typeface="Trebuchet MS"/>
              </a:rPr>
              <a:t>u</a:t>
            </a:r>
            <a:r>
              <a:rPr sz="1500" spc="-110" dirty="0">
                <a:latin typeface="Trebuchet MS"/>
                <a:cs typeface="Trebuchet MS"/>
              </a:rPr>
              <a:t>r</a:t>
            </a:r>
            <a:r>
              <a:rPr sz="1500" spc="-75" dirty="0">
                <a:latin typeface="Trebuchet MS"/>
                <a:cs typeface="Trebuchet MS"/>
              </a:rPr>
              <a:t>al  </a:t>
            </a:r>
            <a:r>
              <a:rPr sz="1500" spc="-120" dirty="0">
                <a:latin typeface="Trebuchet MS"/>
                <a:cs typeface="Trebuchet MS"/>
              </a:rPr>
              <a:t>Vitality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199632" y="987552"/>
            <a:ext cx="1019810" cy="215646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50">
              <a:latin typeface="Times New Roman"/>
              <a:cs typeface="Times New Roman"/>
            </a:endParaRPr>
          </a:p>
          <a:p>
            <a:pPr marL="134620" marR="121285" indent="191770">
              <a:lnSpc>
                <a:spcPct val="100000"/>
              </a:lnSpc>
              <a:spcBef>
                <a:spcPts val="5"/>
              </a:spcBef>
            </a:pPr>
            <a:r>
              <a:rPr sz="1500" spc="-55" dirty="0">
                <a:latin typeface="Trebuchet MS"/>
                <a:cs typeface="Trebuchet MS"/>
              </a:rPr>
              <a:t>Pure  </a:t>
            </a:r>
            <a:r>
              <a:rPr sz="1500" spc="-40" dirty="0">
                <a:latin typeface="Trebuchet MS"/>
                <a:cs typeface="Trebuchet MS"/>
              </a:rPr>
              <a:t>L</a:t>
            </a:r>
            <a:r>
              <a:rPr sz="1500" spc="-85" dirty="0">
                <a:latin typeface="Trebuchet MS"/>
                <a:cs typeface="Trebuchet MS"/>
              </a:rPr>
              <a:t>ight</a:t>
            </a:r>
            <a:r>
              <a:rPr sz="1500" spc="-114" dirty="0">
                <a:latin typeface="Trebuchet MS"/>
                <a:cs typeface="Trebuchet MS"/>
              </a:rPr>
              <a:t>n</a:t>
            </a:r>
            <a:r>
              <a:rPr sz="1500" spc="50" dirty="0">
                <a:latin typeface="Trebuchet MS"/>
                <a:cs typeface="Trebuchet MS"/>
              </a:rPr>
              <a:t>ess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564626" y="2551810"/>
            <a:ext cx="560705" cy="47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16839">
              <a:lnSpc>
                <a:spcPct val="100000"/>
              </a:lnSpc>
            </a:pPr>
            <a:r>
              <a:rPr sz="1500" spc="-40" dirty="0">
                <a:latin typeface="Trebuchet MS"/>
                <a:cs typeface="Trebuchet MS"/>
              </a:rPr>
              <a:t>Get  </a:t>
            </a:r>
            <a:r>
              <a:rPr sz="1500" spc="-145" dirty="0">
                <a:latin typeface="Trebuchet MS"/>
                <a:cs typeface="Trebuchet MS"/>
              </a:rPr>
              <a:t>R</a:t>
            </a:r>
            <a:r>
              <a:rPr sz="1500" spc="40" dirty="0">
                <a:latin typeface="Trebuchet MS"/>
                <a:cs typeface="Trebuchet MS"/>
              </a:rPr>
              <a:t>ea</a:t>
            </a:r>
            <a:r>
              <a:rPr sz="1500" spc="35" dirty="0">
                <a:latin typeface="Trebuchet MS"/>
                <a:cs typeface="Trebuchet MS"/>
              </a:rPr>
              <a:t>d</a:t>
            </a:r>
            <a:r>
              <a:rPr sz="1500" spc="-40" dirty="0">
                <a:latin typeface="Trebuchet MS"/>
                <a:cs typeface="Trebuchet MS"/>
              </a:rPr>
              <a:t>y</a:t>
            </a:r>
            <a:r>
              <a:rPr sz="1500" spc="-345" dirty="0">
                <a:latin typeface="Trebuchet MS"/>
                <a:cs typeface="Trebuchet MS"/>
              </a:rPr>
              <a:t>!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156709" y="2551810"/>
            <a:ext cx="813435" cy="47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54000">
              <a:lnSpc>
                <a:spcPct val="100000"/>
              </a:lnSpc>
            </a:pPr>
            <a:r>
              <a:rPr sz="1500" spc="-85" dirty="0">
                <a:latin typeface="Trebuchet MS"/>
                <a:cs typeface="Trebuchet MS"/>
              </a:rPr>
              <a:t>Fun  </a:t>
            </a:r>
            <a:r>
              <a:rPr sz="1500" spc="40" dirty="0">
                <a:latin typeface="Trebuchet MS"/>
                <a:cs typeface="Trebuchet MS"/>
              </a:rPr>
              <a:t>Sens</a:t>
            </a:r>
            <a:r>
              <a:rPr sz="1500" spc="35" dirty="0">
                <a:latin typeface="Trebuchet MS"/>
                <a:cs typeface="Trebuchet MS"/>
              </a:rPr>
              <a:t>a</a:t>
            </a:r>
            <a:r>
              <a:rPr sz="1500" spc="-140" dirty="0">
                <a:latin typeface="Trebuchet MS"/>
                <a:cs typeface="Trebuchet MS"/>
              </a:rPr>
              <a:t>t</a:t>
            </a:r>
            <a:r>
              <a:rPr sz="1500" spc="-95" dirty="0">
                <a:latin typeface="Trebuchet MS"/>
                <a:cs typeface="Trebuchet MS"/>
              </a:rPr>
              <a:t>ion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997707" y="3305555"/>
            <a:ext cx="1018540" cy="2156460"/>
          </a:xfrm>
          <a:custGeom>
            <a:avLst/>
            <a:gdLst/>
            <a:ahLst/>
            <a:cxnLst/>
            <a:rect l="l" t="t" r="r" b="b"/>
            <a:pathLst>
              <a:path w="1018539" h="2156460">
                <a:moveTo>
                  <a:pt x="0" y="2156460"/>
                </a:moveTo>
                <a:lnTo>
                  <a:pt x="1018032" y="2156460"/>
                </a:lnTo>
                <a:lnTo>
                  <a:pt x="1018032" y="0"/>
                </a:lnTo>
                <a:lnTo>
                  <a:pt x="0" y="0"/>
                </a:lnTo>
                <a:lnTo>
                  <a:pt x="0" y="215646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43171" y="3305555"/>
            <a:ext cx="1019810" cy="2156460"/>
          </a:xfrm>
          <a:custGeom>
            <a:avLst/>
            <a:gdLst/>
            <a:ahLst/>
            <a:cxnLst/>
            <a:rect l="l" t="t" r="r" b="b"/>
            <a:pathLst>
              <a:path w="1019810" h="2156460">
                <a:moveTo>
                  <a:pt x="0" y="2156460"/>
                </a:moveTo>
                <a:lnTo>
                  <a:pt x="1019555" y="2156460"/>
                </a:lnTo>
                <a:lnTo>
                  <a:pt x="1019555" y="0"/>
                </a:lnTo>
                <a:lnTo>
                  <a:pt x="0" y="0"/>
                </a:lnTo>
                <a:lnTo>
                  <a:pt x="0" y="215646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125211" y="3305555"/>
            <a:ext cx="1018540" cy="2156460"/>
          </a:xfrm>
          <a:custGeom>
            <a:avLst/>
            <a:gdLst/>
            <a:ahLst/>
            <a:cxnLst/>
            <a:rect l="l" t="t" r="r" b="b"/>
            <a:pathLst>
              <a:path w="1018539" h="2156460">
                <a:moveTo>
                  <a:pt x="0" y="2156460"/>
                </a:moveTo>
                <a:lnTo>
                  <a:pt x="1018032" y="2156460"/>
                </a:lnTo>
                <a:lnTo>
                  <a:pt x="1018032" y="0"/>
                </a:lnTo>
                <a:lnTo>
                  <a:pt x="0" y="0"/>
                </a:lnTo>
                <a:lnTo>
                  <a:pt x="0" y="215646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900172" y="3314700"/>
            <a:ext cx="769620" cy="16855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206240" y="3464052"/>
            <a:ext cx="373379" cy="14874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12079" y="3461003"/>
            <a:ext cx="560831" cy="15758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327647" y="3473196"/>
            <a:ext cx="477011" cy="152704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402068" y="3473196"/>
            <a:ext cx="525779" cy="150113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7275576" y="3305555"/>
            <a:ext cx="1019810" cy="215646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Times New Roman"/>
              <a:cs typeface="Times New Roman"/>
            </a:endParaRPr>
          </a:p>
          <a:p>
            <a:pPr marL="198755">
              <a:lnSpc>
                <a:spcPct val="100000"/>
              </a:lnSpc>
            </a:pPr>
            <a:r>
              <a:rPr sz="1500" spc="-55" dirty="0">
                <a:latin typeface="Trebuchet MS"/>
                <a:cs typeface="Trebuchet MS"/>
              </a:rPr>
              <a:t>Control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262884" y="3852671"/>
            <a:ext cx="795527" cy="114604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559808" y="4027932"/>
            <a:ext cx="489203" cy="97078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698235" y="4122420"/>
            <a:ext cx="391667" cy="89611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749795" y="4072128"/>
            <a:ext cx="419100" cy="90220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859268" y="4008120"/>
            <a:ext cx="435864" cy="99212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3117595" y="5079746"/>
            <a:ext cx="812165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50" dirty="0">
                <a:latin typeface="Trebuchet MS"/>
                <a:cs typeface="Trebuchet MS"/>
              </a:rPr>
              <a:t>Climacool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158741" y="5068951"/>
            <a:ext cx="843280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latin typeface="Trebuchet MS"/>
                <a:cs typeface="Trebuchet MS"/>
              </a:rPr>
              <a:t>A</a:t>
            </a:r>
            <a:r>
              <a:rPr sz="1600" spc="-45" dirty="0">
                <a:latin typeface="Trebuchet MS"/>
                <a:cs typeface="Trebuchet MS"/>
              </a:rPr>
              <a:t>dipower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470652" y="5079746"/>
            <a:ext cx="455930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70" dirty="0">
                <a:latin typeface="Trebuchet MS"/>
                <a:cs typeface="Trebuchet MS"/>
              </a:rPr>
              <a:t>F</a:t>
            </a:r>
            <a:r>
              <a:rPr sz="1500" spc="-45" dirty="0">
                <a:latin typeface="Trebuchet MS"/>
                <a:cs typeface="Trebuchet MS"/>
              </a:rPr>
              <a:t>resh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199632" y="3305555"/>
            <a:ext cx="1019810" cy="215646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Times New Roman"/>
              <a:cs typeface="Times New Roman"/>
            </a:endParaRPr>
          </a:p>
          <a:p>
            <a:pPr marL="415925">
              <a:lnSpc>
                <a:spcPct val="100000"/>
              </a:lnSpc>
            </a:pPr>
            <a:r>
              <a:rPr sz="1500" spc="-195" dirty="0">
                <a:latin typeface="Trebuchet MS"/>
                <a:cs typeface="Trebuchet MS"/>
              </a:rPr>
              <a:t>6in1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550664" y="3180588"/>
            <a:ext cx="643127" cy="61569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6"/>
                </a:lnTo>
                <a:lnTo>
                  <a:pt x="12191999" y="6857996"/>
                </a:lnTo>
                <a:lnTo>
                  <a:pt x="12191999" y="0"/>
                </a:lnTo>
                <a:close/>
              </a:path>
            </a:pathLst>
          </a:custGeom>
          <a:solidFill>
            <a:srgbClr val="040827">
              <a:alpha val="2235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261859" cy="6858000"/>
          </a:xfrm>
          <a:custGeom>
            <a:avLst/>
            <a:gdLst/>
            <a:ahLst/>
            <a:cxnLst/>
            <a:rect l="l" t="t" r="r" b="b"/>
            <a:pathLst>
              <a:path w="7261859" h="6858000">
                <a:moveTo>
                  <a:pt x="7261513" y="0"/>
                </a:moveTo>
                <a:lnTo>
                  <a:pt x="0" y="0"/>
                </a:lnTo>
                <a:lnTo>
                  <a:pt x="0" y="6857996"/>
                </a:lnTo>
                <a:lnTo>
                  <a:pt x="4576431" y="6857996"/>
                </a:lnTo>
                <a:lnTo>
                  <a:pt x="72615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6431" y="0"/>
            <a:ext cx="2685415" cy="6858000"/>
          </a:xfrm>
          <a:custGeom>
            <a:avLst/>
            <a:gdLst/>
            <a:ahLst/>
            <a:cxnLst/>
            <a:rect l="l" t="t" r="r" b="b"/>
            <a:pathLst>
              <a:path w="2685415" h="6858000">
                <a:moveTo>
                  <a:pt x="2685082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8871" y="6373367"/>
            <a:ext cx="2533015" cy="36576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1150">
              <a:latin typeface="Times New Roman"/>
              <a:cs typeface="Times New Roman"/>
            </a:endParaRPr>
          </a:p>
          <a:p>
            <a:pPr marL="39370">
              <a:lnSpc>
                <a:spcPct val="100000"/>
              </a:lnSpc>
            </a:pPr>
            <a:r>
              <a:rPr sz="1425" b="1" spc="-1117" baseline="-8771" dirty="0">
                <a:latin typeface="Century Gothic"/>
                <a:cs typeface="Century Gothic"/>
              </a:rPr>
              <a:t>C</a:t>
            </a:r>
            <a:r>
              <a:rPr sz="950" b="1" spc="-75" dirty="0">
                <a:latin typeface="Century Gothic"/>
                <a:cs typeface="Century Gothic"/>
              </a:rPr>
              <a:t>A</a:t>
            </a:r>
            <a:r>
              <a:rPr sz="950" b="1" spc="-565" dirty="0">
                <a:latin typeface="Century Gothic"/>
                <a:cs typeface="Century Gothic"/>
              </a:rPr>
              <a:t>D</a:t>
            </a:r>
            <a:r>
              <a:rPr sz="1425" b="1" spc="-465" baseline="-8771" dirty="0">
                <a:latin typeface="Century Gothic"/>
                <a:cs typeface="Century Gothic"/>
              </a:rPr>
              <a:t>O</a:t>
            </a:r>
            <a:r>
              <a:rPr sz="950" b="1" spc="-70" dirty="0">
                <a:latin typeface="Century Gothic"/>
                <a:cs typeface="Century Gothic"/>
              </a:rPr>
              <a:t>I</a:t>
            </a:r>
            <a:r>
              <a:rPr sz="950" b="1" spc="-575" dirty="0">
                <a:latin typeface="Century Gothic"/>
                <a:cs typeface="Century Gothic"/>
              </a:rPr>
              <a:t>D</a:t>
            </a:r>
            <a:r>
              <a:rPr sz="1425" b="1" spc="-7" baseline="-8771" dirty="0">
                <a:latin typeface="Century Gothic"/>
                <a:cs typeface="Century Gothic"/>
              </a:rPr>
              <a:t>T</a:t>
            </a:r>
            <a:r>
              <a:rPr sz="1425" b="1" spc="-735" baseline="-8771" dirty="0">
                <a:latin typeface="Century Gothic"/>
                <a:cs typeface="Century Gothic"/>
              </a:rPr>
              <a:t>Y</a:t>
            </a:r>
            <a:r>
              <a:rPr sz="950" b="1" spc="-75" dirty="0">
                <a:latin typeface="Century Gothic"/>
                <a:cs typeface="Century Gothic"/>
              </a:rPr>
              <a:t>A</a:t>
            </a:r>
            <a:r>
              <a:rPr sz="950" b="1" spc="-405" dirty="0">
                <a:latin typeface="Century Gothic"/>
                <a:cs typeface="Century Gothic"/>
              </a:rPr>
              <a:t>S</a:t>
            </a:r>
            <a:r>
              <a:rPr sz="1425" b="1" spc="-15" baseline="-8771" dirty="0">
                <a:latin typeface="Century Gothic"/>
                <a:cs typeface="Century Gothic"/>
              </a:rPr>
              <a:t>P</a:t>
            </a:r>
            <a:r>
              <a:rPr sz="1425" b="1" spc="-7" baseline="-8771" dirty="0">
                <a:latin typeface="Century Gothic"/>
                <a:cs typeface="Century Gothic"/>
              </a:rPr>
              <a:t>REST</a:t>
            </a:r>
            <a:r>
              <a:rPr sz="1425" b="1" spc="-3232" baseline="-8771" dirty="0">
                <a:latin typeface="Century Gothic"/>
                <a:cs typeface="Century Gothic"/>
              </a:rPr>
              <a:t>I</a:t>
            </a:r>
            <a:r>
              <a:rPr sz="950" b="1" spc="-70" dirty="0">
                <a:latin typeface="Century Gothic"/>
                <a:cs typeface="Century Gothic"/>
              </a:rPr>
              <a:t>DIGIT</a:t>
            </a:r>
            <a:r>
              <a:rPr sz="950" b="1" spc="-640" dirty="0">
                <a:latin typeface="Century Gothic"/>
                <a:cs typeface="Century Gothic"/>
              </a:rPr>
              <a:t>A</a:t>
            </a:r>
            <a:r>
              <a:rPr sz="1425" b="1" spc="-359" baseline="-8771" dirty="0">
                <a:latin typeface="Century Gothic"/>
                <a:cs typeface="Century Gothic"/>
              </a:rPr>
              <a:t>G</a:t>
            </a:r>
            <a:r>
              <a:rPr sz="950" b="1" spc="-200" dirty="0">
                <a:latin typeface="Century Gothic"/>
                <a:cs typeface="Century Gothic"/>
              </a:rPr>
              <a:t>L</a:t>
            </a:r>
            <a:r>
              <a:rPr sz="1425" b="1" spc="-209" baseline="-8771" dirty="0">
                <a:latin typeface="Century Gothic"/>
                <a:cs typeface="Century Gothic"/>
              </a:rPr>
              <a:t>E</a:t>
            </a:r>
            <a:r>
              <a:rPr sz="950" b="1" spc="-130" dirty="0">
                <a:latin typeface="Century Gothic"/>
                <a:cs typeface="Century Gothic"/>
              </a:rPr>
              <a:t>S</a:t>
            </a:r>
            <a:r>
              <a:rPr sz="1425" b="1" spc="-885" baseline="-8771" dirty="0">
                <a:latin typeface="Century Gothic"/>
                <a:cs typeface="Century Gothic"/>
              </a:rPr>
              <a:t>&amp;</a:t>
            </a:r>
            <a:r>
              <a:rPr sz="950" b="1" spc="-70" dirty="0">
                <a:latin typeface="Century Gothic"/>
                <a:cs typeface="Century Gothic"/>
              </a:rPr>
              <a:t>T</a:t>
            </a:r>
            <a:r>
              <a:rPr sz="950" b="1" spc="-65" dirty="0">
                <a:latin typeface="Century Gothic"/>
                <a:cs typeface="Century Gothic"/>
              </a:rPr>
              <a:t>R</a:t>
            </a:r>
            <a:r>
              <a:rPr sz="950" b="1" spc="-700" dirty="0">
                <a:latin typeface="Century Gothic"/>
                <a:cs typeface="Century Gothic"/>
              </a:rPr>
              <a:t>A</a:t>
            </a:r>
            <a:r>
              <a:rPr sz="1425" b="1" spc="-37" baseline="-8771" dirty="0">
                <a:latin typeface="Century Gothic"/>
                <a:cs typeface="Century Gothic"/>
              </a:rPr>
              <a:t>H</a:t>
            </a:r>
            <a:r>
              <a:rPr sz="950" b="1" spc="-385" dirty="0">
                <a:latin typeface="Century Gothic"/>
                <a:cs typeface="Century Gothic"/>
              </a:rPr>
              <a:t>T</a:t>
            </a:r>
            <a:r>
              <a:rPr sz="1425" b="1" spc="-592" baseline="-8771" dirty="0">
                <a:latin typeface="Century Gothic"/>
                <a:cs typeface="Century Gothic"/>
              </a:rPr>
              <a:t>A</a:t>
            </a:r>
            <a:r>
              <a:rPr sz="950" b="1" spc="-120" dirty="0">
                <a:latin typeface="Century Gothic"/>
                <a:cs typeface="Century Gothic"/>
              </a:rPr>
              <a:t>E</a:t>
            </a:r>
            <a:r>
              <a:rPr sz="1425" b="1" spc="-930" baseline="-8771" dirty="0">
                <a:latin typeface="Century Gothic"/>
                <a:cs typeface="Century Gothic"/>
              </a:rPr>
              <a:t>V</a:t>
            </a:r>
            <a:r>
              <a:rPr sz="950" b="1" spc="-195" dirty="0">
                <a:latin typeface="Century Gothic"/>
                <a:cs typeface="Century Gothic"/>
              </a:rPr>
              <a:t>G</a:t>
            </a:r>
            <a:r>
              <a:rPr sz="1425" b="1" spc="-877" baseline="-8771" dirty="0">
                <a:latin typeface="Century Gothic"/>
                <a:cs typeface="Century Gothic"/>
              </a:rPr>
              <a:t>A</a:t>
            </a:r>
            <a:r>
              <a:rPr sz="950" b="1" spc="-25" dirty="0">
                <a:latin typeface="Century Gothic"/>
                <a:cs typeface="Century Gothic"/>
              </a:rPr>
              <a:t>Y</a:t>
            </a:r>
            <a:r>
              <a:rPr sz="1425" b="1" spc="-472" baseline="-8771" dirty="0">
                <a:latin typeface="Century Gothic"/>
                <a:cs typeface="Century Gothic"/>
              </a:rPr>
              <a:t>S</a:t>
            </a:r>
            <a:r>
              <a:rPr sz="950" b="1" spc="-65" dirty="0">
                <a:latin typeface="Century Gothic"/>
                <a:cs typeface="Century Gothic"/>
              </a:rPr>
              <a:t>F</a:t>
            </a:r>
            <a:r>
              <a:rPr sz="950" b="1" spc="-415" dirty="0">
                <a:latin typeface="Century Gothic"/>
                <a:cs typeface="Century Gothic"/>
              </a:rPr>
              <a:t>Y</a:t>
            </a:r>
            <a:r>
              <a:rPr sz="1425" spc="-112" baseline="-8771" dirty="0">
                <a:latin typeface="Century Gothic"/>
                <a:cs typeface="Century Gothic"/>
              </a:rPr>
              <a:t>/</a:t>
            </a:r>
            <a:r>
              <a:rPr sz="950" b="1" spc="-465" dirty="0">
                <a:latin typeface="Century Gothic"/>
                <a:cs typeface="Century Gothic"/>
              </a:rPr>
              <a:t>1</a:t>
            </a:r>
            <a:r>
              <a:rPr sz="1425" spc="-37" baseline="-8771" dirty="0">
                <a:latin typeface="Century Gothic"/>
                <a:cs typeface="Century Gothic"/>
              </a:rPr>
              <a:t>/</a:t>
            </a:r>
            <a:r>
              <a:rPr sz="950" b="1" spc="-265" dirty="0">
                <a:latin typeface="Century Gothic"/>
                <a:cs typeface="Century Gothic"/>
              </a:rPr>
              <a:t>8</a:t>
            </a:r>
            <a:r>
              <a:rPr sz="1425" spc="-15" baseline="-8771" dirty="0">
                <a:latin typeface="Century Gothic"/>
                <a:cs typeface="Century Gothic"/>
              </a:rPr>
              <a:t>2</a:t>
            </a:r>
            <a:r>
              <a:rPr sz="1425" spc="-975" baseline="-8771" dirty="0">
                <a:latin typeface="Century Gothic"/>
                <a:cs typeface="Century Gothic"/>
              </a:rPr>
              <a:t>0</a:t>
            </a:r>
            <a:r>
              <a:rPr sz="950" spc="-60" dirty="0">
                <a:latin typeface="Century Gothic"/>
                <a:cs typeface="Century Gothic"/>
              </a:rPr>
              <a:t>/</a:t>
            </a:r>
            <a:r>
              <a:rPr sz="950" spc="-135" dirty="0">
                <a:latin typeface="Century Gothic"/>
                <a:cs typeface="Century Gothic"/>
              </a:rPr>
              <a:t>/</a:t>
            </a:r>
            <a:r>
              <a:rPr sz="1425" spc="-15" baseline="-8771" dirty="0">
                <a:latin typeface="Century Gothic"/>
                <a:cs typeface="Century Gothic"/>
              </a:rPr>
              <a:t>1</a:t>
            </a:r>
            <a:r>
              <a:rPr sz="1425" spc="-1170" baseline="-8771" dirty="0">
                <a:latin typeface="Century Gothic"/>
                <a:cs typeface="Century Gothic"/>
              </a:rPr>
              <a:t>6</a:t>
            </a:r>
            <a:r>
              <a:rPr sz="950" spc="-90" dirty="0">
                <a:latin typeface="Century Gothic"/>
                <a:cs typeface="Century Gothic"/>
              </a:rPr>
              <a:t>W</a:t>
            </a:r>
            <a:r>
              <a:rPr sz="950" spc="-645" dirty="0">
                <a:latin typeface="Century Gothic"/>
                <a:cs typeface="Century Gothic"/>
              </a:rPr>
              <a:t>O</a:t>
            </a:r>
            <a:r>
              <a:rPr sz="1425" spc="-7" baseline="-8771" dirty="0">
                <a:latin typeface="Century Gothic"/>
                <a:cs typeface="Century Gothic"/>
              </a:rPr>
              <a:t>R</a:t>
            </a:r>
            <a:r>
              <a:rPr sz="1425" spc="-765" baseline="-8771" dirty="0">
                <a:latin typeface="Century Gothic"/>
                <a:cs typeface="Century Gothic"/>
              </a:rPr>
              <a:t>E</a:t>
            </a:r>
            <a:r>
              <a:rPr sz="950" spc="-80" dirty="0">
                <a:latin typeface="Century Gothic"/>
                <a:cs typeface="Century Gothic"/>
              </a:rPr>
              <a:t>R</a:t>
            </a:r>
            <a:r>
              <a:rPr sz="1425" spc="-989" baseline="-8771" dirty="0">
                <a:latin typeface="Century Gothic"/>
                <a:cs typeface="Century Gothic"/>
              </a:rPr>
              <a:t>V</a:t>
            </a:r>
            <a:r>
              <a:rPr sz="950" spc="-65" dirty="0">
                <a:latin typeface="Century Gothic"/>
                <a:cs typeface="Century Gothic"/>
              </a:rPr>
              <a:t>K</a:t>
            </a:r>
            <a:r>
              <a:rPr sz="950" spc="-340" dirty="0">
                <a:latin typeface="Century Gothic"/>
                <a:cs typeface="Century Gothic"/>
              </a:rPr>
              <a:t>S</a:t>
            </a:r>
            <a:r>
              <a:rPr sz="1425" spc="0" baseline="-8771" dirty="0">
                <a:latin typeface="Century Gothic"/>
                <a:cs typeface="Century Gothic"/>
              </a:rPr>
              <a:t>I</a:t>
            </a:r>
            <a:r>
              <a:rPr sz="1425" spc="-712" baseline="-8771" dirty="0">
                <a:latin typeface="Century Gothic"/>
                <a:cs typeface="Century Gothic"/>
              </a:rPr>
              <a:t>E</a:t>
            </a:r>
            <a:r>
              <a:rPr sz="950" spc="-190" dirty="0">
                <a:latin typeface="Century Gothic"/>
                <a:cs typeface="Century Gothic"/>
              </a:rPr>
              <a:t>H</a:t>
            </a:r>
            <a:r>
              <a:rPr sz="1425" spc="-1192" baseline="-8771" dirty="0">
                <a:latin typeface="Century Gothic"/>
                <a:cs typeface="Century Gothic"/>
              </a:rPr>
              <a:t>W</a:t>
            </a:r>
            <a:r>
              <a:rPr sz="950" spc="-65" dirty="0">
                <a:latin typeface="Century Gothic"/>
                <a:cs typeface="Century Gothic"/>
              </a:rPr>
              <a:t>O</a:t>
            </a:r>
            <a:r>
              <a:rPr sz="950" spc="-5" dirty="0">
                <a:latin typeface="Century Gothic"/>
                <a:cs typeface="Century Gothic"/>
              </a:rPr>
              <a:t>P</a:t>
            </a:r>
            <a:endParaRPr sz="95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8871" y="6373367"/>
            <a:ext cx="2533015" cy="365760"/>
          </a:xfrm>
          <a:custGeom>
            <a:avLst/>
            <a:gdLst/>
            <a:ahLst/>
            <a:cxnLst/>
            <a:rect l="l" t="t" r="r" b="b"/>
            <a:pathLst>
              <a:path w="2533015" h="365759">
                <a:moveTo>
                  <a:pt x="0" y="365759"/>
                </a:moveTo>
                <a:lnTo>
                  <a:pt x="2532888" y="365759"/>
                </a:lnTo>
                <a:lnTo>
                  <a:pt x="2532888" y="0"/>
                </a:lnTo>
                <a:lnTo>
                  <a:pt x="0" y="0"/>
                </a:lnTo>
                <a:lnTo>
                  <a:pt x="0" y="3657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25702" y="204470"/>
            <a:ext cx="1896110" cy="575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120" dirty="0"/>
              <a:t>A</a:t>
            </a:r>
            <a:r>
              <a:rPr sz="3600" spc="160" dirty="0"/>
              <a:t>GEN</a:t>
            </a:r>
            <a:r>
              <a:rPr sz="3600" spc="55" dirty="0"/>
              <a:t>D</a:t>
            </a:r>
            <a:r>
              <a:rPr sz="3600" spc="315" dirty="0"/>
              <a:t>A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140004" y="1558671"/>
            <a:ext cx="3737610" cy="3860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-20" dirty="0">
                <a:latin typeface="Trebuchet MS"/>
                <a:cs typeface="Trebuchet MS"/>
              </a:rPr>
              <a:t>About</a:t>
            </a:r>
            <a:r>
              <a:rPr sz="1400" spc="-22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Adidas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145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-20" dirty="0">
                <a:latin typeface="Trebuchet MS"/>
                <a:cs typeface="Trebuchet MS"/>
              </a:rPr>
              <a:t>About</a:t>
            </a:r>
            <a:r>
              <a:rPr sz="1400" spc="-32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our </a:t>
            </a:r>
            <a:r>
              <a:rPr sz="1400" spc="15" dirty="0">
                <a:latin typeface="Trebuchet MS"/>
                <a:cs typeface="Trebuchet MS"/>
              </a:rPr>
              <a:t>body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145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-5" dirty="0">
                <a:latin typeface="Trebuchet MS"/>
                <a:cs typeface="Trebuchet MS"/>
              </a:rPr>
              <a:t>Adidas</a:t>
            </a:r>
            <a:r>
              <a:rPr sz="1400" spc="-175" dirty="0">
                <a:latin typeface="Trebuchet MS"/>
                <a:cs typeface="Trebuchet MS"/>
              </a:rPr>
              <a:t> </a:t>
            </a:r>
            <a:r>
              <a:rPr sz="1400" spc="5" dirty="0">
                <a:latin typeface="Trebuchet MS"/>
                <a:cs typeface="Trebuchet MS"/>
              </a:rPr>
              <a:t>Body</a:t>
            </a:r>
            <a:r>
              <a:rPr sz="1400" spc="-145" dirty="0">
                <a:latin typeface="Trebuchet MS"/>
                <a:cs typeface="Trebuchet MS"/>
              </a:rPr>
              <a:t> </a:t>
            </a:r>
            <a:r>
              <a:rPr sz="1400" spc="25" dirty="0">
                <a:latin typeface="Trebuchet MS"/>
                <a:cs typeface="Trebuchet MS"/>
              </a:rPr>
              <a:t>Care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Product</a:t>
            </a:r>
            <a:r>
              <a:rPr sz="1400" spc="-18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Assortment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145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-20" dirty="0">
                <a:latin typeface="Trebuchet MS"/>
                <a:cs typeface="Trebuchet MS"/>
              </a:rPr>
              <a:t>About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Adidas</a:t>
            </a:r>
            <a:r>
              <a:rPr sz="1400" spc="-18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Brand</a:t>
            </a:r>
            <a:r>
              <a:rPr sz="1400" spc="-155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Architecture</a:t>
            </a:r>
            <a:endParaRPr sz="1400">
              <a:latin typeface="Trebuchet MS"/>
              <a:cs typeface="Trebuchet MS"/>
            </a:endParaRPr>
          </a:p>
          <a:p>
            <a:pPr marL="756285" lvl="1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400" spc="-25" dirty="0">
                <a:latin typeface="Trebuchet MS"/>
                <a:cs typeface="Trebuchet MS"/>
              </a:rPr>
              <a:t>Male</a:t>
            </a:r>
            <a:r>
              <a:rPr sz="1400" spc="-180" dirty="0">
                <a:latin typeface="Trebuchet MS"/>
                <a:cs typeface="Trebuchet MS"/>
              </a:rPr>
              <a:t> </a:t>
            </a:r>
            <a:r>
              <a:rPr sz="1400" spc="-15" dirty="0">
                <a:latin typeface="Trebuchet MS"/>
                <a:cs typeface="Trebuchet MS"/>
              </a:rPr>
              <a:t>Fragrance</a:t>
            </a:r>
            <a:r>
              <a:rPr sz="1400" spc="-200" dirty="0">
                <a:latin typeface="Trebuchet MS"/>
                <a:cs typeface="Trebuchet MS"/>
              </a:rPr>
              <a:t> </a:t>
            </a:r>
            <a:r>
              <a:rPr sz="1400" spc="-135" dirty="0">
                <a:latin typeface="Trebuchet MS"/>
                <a:cs typeface="Trebuchet MS"/>
              </a:rPr>
              <a:t>Line: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UEFA</a:t>
            </a:r>
            <a:r>
              <a:rPr sz="1400" spc="-17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Range</a:t>
            </a:r>
            <a:endParaRPr sz="1400">
              <a:latin typeface="Trebuchet MS"/>
              <a:cs typeface="Trebuchet MS"/>
            </a:endParaRPr>
          </a:p>
          <a:p>
            <a:pPr marL="756285" lvl="1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400" spc="-25" dirty="0">
                <a:latin typeface="Trebuchet MS"/>
                <a:cs typeface="Trebuchet MS"/>
              </a:rPr>
              <a:t>Male</a:t>
            </a:r>
            <a:r>
              <a:rPr sz="1400" spc="-210" dirty="0">
                <a:latin typeface="Trebuchet MS"/>
                <a:cs typeface="Trebuchet MS"/>
              </a:rPr>
              <a:t> </a:t>
            </a:r>
            <a:r>
              <a:rPr sz="1400" spc="-15" dirty="0">
                <a:latin typeface="Trebuchet MS"/>
                <a:cs typeface="Trebuchet MS"/>
              </a:rPr>
              <a:t>Fragrance</a:t>
            </a:r>
            <a:r>
              <a:rPr sz="1400" spc="-229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Line</a:t>
            </a:r>
            <a:endParaRPr sz="1400">
              <a:latin typeface="Trebuchet MS"/>
              <a:cs typeface="Trebuchet MS"/>
            </a:endParaRPr>
          </a:p>
          <a:p>
            <a:pPr marL="756285" lvl="1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400" spc="-40" dirty="0">
                <a:latin typeface="Trebuchet MS"/>
                <a:cs typeface="Trebuchet MS"/>
              </a:rPr>
              <a:t>Female</a:t>
            </a:r>
            <a:r>
              <a:rPr sz="1400" spc="-19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Fragrance</a:t>
            </a:r>
            <a:r>
              <a:rPr sz="1400" spc="-204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Line</a:t>
            </a:r>
            <a:endParaRPr sz="1400">
              <a:latin typeface="Trebuchet MS"/>
              <a:cs typeface="Trebuchet MS"/>
            </a:endParaRPr>
          </a:p>
          <a:p>
            <a:pPr marL="756285" lvl="1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400" spc="-25" dirty="0">
                <a:latin typeface="Trebuchet MS"/>
                <a:cs typeface="Trebuchet MS"/>
              </a:rPr>
              <a:t>Male</a:t>
            </a:r>
            <a:r>
              <a:rPr sz="1400" spc="-19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&amp;</a:t>
            </a:r>
            <a:r>
              <a:rPr sz="1400" spc="-18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Female</a:t>
            </a:r>
            <a:r>
              <a:rPr sz="1400" spc="-19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Antiperspirants</a:t>
            </a:r>
            <a:endParaRPr sz="1400">
              <a:latin typeface="Trebuchet MS"/>
              <a:cs typeface="Trebuchet MS"/>
            </a:endParaRPr>
          </a:p>
          <a:p>
            <a:pPr marL="756285" lvl="1" indent="-28638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400" spc="-25" dirty="0">
                <a:latin typeface="Trebuchet MS"/>
                <a:cs typeface="Trebuchet MS"/>
              </a:rPr>
              <a:t>Male</a:t>
            </a:r>
            <a:r>
              <a:rPr sz="1400" spc="-17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&amp;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Female</a:t>
            </a:r>
            <a:r>
              <a:rPr sz="1400" spc="-17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Standalone</a:t>
            </a:r>
            <a:r>
              <a:rPr sz="1400" spc="-17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Shower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-15" dirty="0">
                <a:latin typeface="Trebuchet MS"/>
                <a:cs typeface="Trebuchet MS"/>
              </a:rPr>
              <a:t>Gels</a:t>
            </a:r>
            <a:endParaRPr sz="1400">
              <a:latin typeface="Trebuchet MS"/>
              <a:cs typeface="Trebuchet MS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145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-55" dirty="0">
                <a:latin typeface="Trebuchet MS"/>
                <a:cs typeface="Trebuchet MS"/>
              </a:rPr>
              <a:t>Competition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145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-60" dirty="0">
                <a:latin typeface="Trebuchet MS"/>
                <a:cs typeface="Trebuchet MS"/>
              </a:rPr>
              <a:t>Target</a:t>
            </a:r>
            <a:r>
              <a:rPr sz="1400" spc="-21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Audience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145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-75" dirty="0">
                <a:latin typeface="Trebuchet MS"/>
                <a:cs typeface="Trebuchet MS"/>
              </a:rPr>
              <a:t>Selling</a:t>
            </a:r>
            <a:r>
              <a:rPr sz="1400" spc="-240" dirty="0">
                <a:latin typeface="Trebuchet MS"/>
                <a:cs typeface="Trebuchet MS"/>
              </a:rPr>
              <a:t> </a:t>
            </a:r>
            <a:r>
              <a:rPr sz="1400" spc="5" dirty="0">
                <a:latin typeface="Trebuchet MS"/>
                <a:cs typeface="Trebuchet MS"/>
              </a:rPr>
              <a:t>Approach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189464" y="5297423"/>
            <a:ext cx="2002535" cy="15605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84535" y="5492496"/>
            <a:ext cx="1807463" cy="12466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6062"/>
            <a:ext cx="3494278" cy="784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29711" y="96062"/>
            <a:ext cx="2662174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4388" y="191515"/>
            <a:ext cx="5290185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65" dirty="0"/>
              <a:t>EAU</a:t>
            </a:r>
            <a:r>
              <a:rPr sz="2800" spc="-195" dirty="0"/>
              <a:t> </a:t>
            </a:r>
            <a:r>
              <a:rPr sz="2800" spc="130" dirty="0"/>
              <a:t>DE</a:t>
            </a:r>
            <a:r>
              <a:rPr sz="2800" spc="-204" dirty="0"/>
              <a:t> </a:t>
            </a:r>
            <a:r>
              <a:rPr sz="2800" spc="45" dirty="0"/>
              <a:t>TOILETTE</a:t>
            </a:r>
            <a:r>
              <a:rPr sz="2800" spc="-125" dirty="0"/>
              <a:t> </a:t>
            </a:r>
            <a:r>
              <a:rPr sz="2800" spc="70" dirty="0"/>
              <a:t>FOR</a:t>
            </a:r>
            <a:r>
              <a:rPr sz="2800" spc="-195" dirty="0"/>
              <a:t> </a:t>
            </a:r>
            <a:r>
              <a:rPr sz="2800" spc="204" dirty="0"/>
              <a:t>WOMEN</a:t>
            </a:r>
            <a:endParaRPr sz="2800"/>
          </a:p>
        </p:txBody>
      </p:sp>
      <p:sp>
        <p:nvSpPr>
          <p:cNvPr id="7" name="object 7"/>
          <p:cNvSpPr txBox="1"/>
          <p:nvPr/>
        </p:nvSpPr>
        <p:spPr>
          <a:xfrm>
            <a:off x="172008" y="1114297"/>
            <a:ext cx="2143125" cy="566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40" dirty="0">
                <a:latin typeface="Trebuchet MS"/>
                <a:cs typeface="Trebuchet MS"/>
              </a:rPr>
              <a:t>The</a:t>
            </a:r>
            <a:r>
              <a:rPr sz="1200" spc="-140" dirty="0">
                <a:latin typeface="Trebuchet MS"/>
                <a:cs typeface="Trebuchet MS"/>
              </a:rPr>
              <a:t> </a:t>
            </a:r>
            <a:r>
              <a:rPr sz="1200" spc="-55" dirty="0">
                <a:latin typeface="Trebuchet MS"/>
                <a:cs typeface="Trebuchet MS"/>
              </a:rPr>
              <a:t>EDT</a:t>
            </a:r>
            <a:r>
              <a:rPr sz="1200" spc="-140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portfolio</a:t>
            </a:r>
            <a:r>
              <a:rPr sz="1200" spc="-180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compromises</a:t>
            </a:r>
            <a:r>
              <a:rPr sz="1200" spc="-175" dirty="0">
                <a:latin typeface="Trebuchet MS"/>
                <a:cs typeface="Trebuchet MS"/>
              </a:rPr>
              <a:t> </a:t>
            </a:r>
            <a:r>
              <a:rPr sz="1200" spc="-30" dirty="0">
                <a:latin typeface="Trebuchet MS"/>
                <a:cs typeface="Trebuchet MS"/>
              </a:rPr>
              <a:t>of  </a:t>
            </a:r>
            <a:r>
              <a:rPr sz="1200" spc="-55" dirty="0">
                <a:latin typeface="Trebuchet MS"/>
                <a:cs typeface="Trebuchet MS"/>
              </a:rPr>
              <a:t>the</a:t>
            </a:r>
            <a:r>
              <a:rPr sz="1200" spc="-210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below;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200" spc="-25" dirty="0">
                <a:latin typeface="Trebuchet MS"/>
                <a:cs typeface="Trebuchet MS"/>
              </a:rPr>
              <a:t>-  </a:t>
            </a:r>
            <a:r>
              <a:rPr sz="1200" spc="-55" dirty="0">
                <a:latin typeface="Trebuchet MS"/>
                <a:cs typeface="Trebuchet MS"/>
              </a:rPr>
              <a:t>EDT</a:t>
            </a:r>
            <a:r>
              <a:rPr sz="1200" spc="40" dirty="0">
                <a:latin typeface="Trebuchet MS"/>
                <a:cs typeface="Trebuchet MS"/>
              </a:rPr>
              <a:t> </a:t>
            </a:r>
            <a:r>
              <a:rPr sz="1200" spc="-55" dirty="0">
                <a:latin typeface="Trebuchet MS"/>
                <a:cs typeface="Trebuchet MS"/>
              </a:rPr>
              <a:t>50ml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2008" y="1845817"/>
            <a:ext cx="1938020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70" dirty="0">
                <a:latin typeface="Trebuchet MS"/>
                <a:cs typeface="Trebuchet MS"/>
              </a:rPr>
              <a:t>This portfolio is </a:t>
            </a:r>
            <a:r>
              <a:rPr sz="1200" spc="-40" dirty="0">
                <a:latin typeface="Trebuchet MS"/>
                <a:cs typeface="Trebuchet MS"/>
              </a:rPr>
              <a:t>part </a:t>
            </a:r>
            <a:r>
              <a:rPr sz="1200" spc="-30" dirty="0">
                <a:latin typeface="Trebuchet MS"/>
                <a:cs typeface="Trebuchet MS"/>
              </a:rPr>
              <a:t>of </a:t>
            </a:r>
            <a:r>
              <a:rPr sz="1200" spc="-55" dirty="0">
                <a:latin typeface="Trebuchet MS"/>
                <a:cs typeface="Trebuchet MS"/>
              </a:rPr>
              <a:t>the  </a:t>
            </a:r>
            <a:r>
              <a:rPr sz="1200" spc="-20" dirty="0">
                <a:latin typeface="Trebuchet MS"/>
                <a:cs typeface="Trebuchet MS"/>
              </a:rPr>
              <a:t>fragrance</a:t>
            </a:r>
            <a:r>
              <a:rPr sz="1200" spc="-155" dirty="0">
                <a:latin typeface="Trebuchet MS"/>
                <a:cs typeface="Trebuchet MS"/>
              </a:rPr>
              <a:t> </a:t>
            </a:r>
            <a:r>
              <a:rPr sz="1200" spc="25" dirty="0">
                <a:latin typeface="Trebuchet MS"/>
                <a:cs typeface="Trebuchet MS"/>
              </a:rPr>
              <a:t>deo</a:t>
            </a:r>
            <a:r>
              <a:rPr sz="1200" spc="-145" dirty="0">
                <a:latin typeface="Trebuchet MS"/>
                <a:cs typeface="Trebuchet MS"/>
              </a:rPr>
              <a:t> </a:t>
            </a:r>
            <a:r>
              <a:rPr sz="1200" spc="-110" dirty="0">
                <a:latin typeface="Trebuchet MS"/>
                <a:cs typeface="Trebuchet MS"/>
              </a:rPr>
              <a:t>family.</a:t>
            </a:r>
            <a:r>
              <a:rPr sz="1200" spc="-175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The</a:t>
            </a:r>
            <a:r>
              <a:rPr sz="1200" spc="-140" dirty="0">
                <a:latin typeface="Trebuchet MS"/>
                <a:cs typeface="Trebuchet MS"/>
              </a:rPr>
              <a:t> </a:t>
            </a:r>
            <a:r>
              <a:rPr sz="1200" spc="20" dirty="0">
                <a:latin typeface="Trebuchet MS"/>
                <a:cs typeface="Trebuchet MS"/>
              </a:rPr>
              <a:t>APD  </a:t>
            </a:r>
            <a:r>
              <a:rPr sz="1200" spc="-10" dirty="0">
                <a:latin typeface="Trebuchet MS"/>
                <a:cs typeface="Trebuchet MS"/>
              </a:rPr>
              <a:t>range</a:t>
            </a:r>
            <a:r>
              <a:rPr sz="1200" spc="-135" dirty="0">
                <a:latin typeface="Trebuchet MS"/>
                <a:cs typeface="Trebuchet MS"/>
              </a:rPr>
              <a:t> </a:t>
            </a:r>
            <a:r>
              <a:rPr sz="1200" spc="-50" dirty="0">
                <a:latin typeface="Trebuchet MS"/>
                <a:cs typeface="Trebuchet MS"/>
              </a:rPr>
              <a:t>doesn’t</a:t>
            </a:r>
            <a:r>
              <a:rPr sz="1200" spc="-16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have</a:t>
            </a:r>
            <a:r>
              <a:rPr sz="1200" spc="-135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EDTs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23744" y="996696"/>
            <a:ext cx="368935" cy="2100580"/>
          </a:xfrm>
          <a:custGeom>
            <a:avLst/>
            <a:gdLst/>
            <a:ahLst/>
            <a:cxnLst/>
            <a:rect l="l" t="t" r="r" b="b"/>
            <a:pathLst>
              <a:path w="368935" h="2100580">
                <a:moveTo>
                  <a:pt x="0" y="2100072"/>
                </a:moveTo>
                <a:lnTo>
                  <a:pt x="368807" y="2100072"/>
                </a:lnTo>
                <a:lnTo>
                  <a:pt x="368807" y="0"/>
                </a:lnTo>
                <a:lnTo>
                  <a:pt x="0" y="0"/>
                </a:lnTo>
                <a:lnTo>
                  <a:pt x="0" y="21000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23744" y="996696"/>
            <a:ext cx="368935" cy="2100580"/>
          </a:xfrm>
          <a:custGeom>
            <a:avLst/>
            <a:gdLst/>
            <a:ahLst/>
            <a:cxnLst/>
            <a:rect l="l" t="t" r="r" b="b"/>
            <a:pathLst>
              <a:path w="368935" h="2100580">
                <a:moveTo>
                  <a:pt x="0" y="2100072"/>
                </a:moveTo>
                <a:lnTo>
                  <a:pt x="368807" y="2100072"/>
                </a:lnTo>
                <a:lnTo>
                  <a:pt x="368807" y="0"/>
                </a:lnTo>
                <a:lnTo>
                  <a:pt x="0" y="0"/>
                </a:lnTo>
                <a:lnTo>
                  <a:pt x="0" y="210007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604719" y="1251940"/>
            <a:ext cx="205104" cy="159194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GRANCE</a:t>
            </a:r>
            <a:r>
              <a:rPr sz="1200" spc="-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26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31735" y="996696"/>
            <a:ext cx="890269" cy="210185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500" spc="-105" dirty="0">
                <a:latin typeface="Trebuchet MS"/>
                <a:cs typeface="Trebuchet MS"/>
              </a:rPr>
              <a:t>Floral</a:t>
            </a:r>
            <a:endParaRPr sz="15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500" spc="-15" dirty="0">
                <a:latin typeface="Trebuchet MS"/>
                <a:cs typeface="Trebuchet MS"/>
              </a:rPr>
              <a:t>Dream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68751" y="996696"/>
            <a:ext cx="891540" cy="210185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Times New Roman"/>
              <a:cs typeface="Times New Roman"/>
            </a:endParaRPr>
          </a:p>
          <a:p>
            <a:pPr marL="180975" marR="106045" indent="88265">
              <a:lnSpc>
                <a:spcPct val="100000"/>
              </a:lnSpc>
            </a:pPr>
            <a:r>
              <a:rPr sz="1500" spc="-125" dirty="0">
                <a:latin typeface="Trebuchet MS"/>
                <a:cs typeface="Trebuchet MS"/>
              </a:rPr>
              <a:t>Fruity  </a:t>
            </a:r>
            <a:r>
              <a:rPr sz="1500" spc="-95" dirty="0">
                <a:latin typeface="Trebuchet MS"/>
                <a:cs typeface="Trebuchet MS"/>
              </a:rPr>
              <a:t>Rhy</a:t>
            </a:r>
            <a:r>
              <a:rPr sz="1500" spc="-80" dirty="0">
                <a:latin typeface="Trebuchet MS"/>
                <a:cs typeface="Trebuchet MS"/>
              </a:rPr>
              <a:t>t</a:t>
            </a:r>
            <a:r>
              <a:rPr sz="1500" spc="-60" dirty="0">
                <a:latin typeface="Trebuchet MS"/>
                <a:cs typeface="Trebuchet MS"/>
              </a:rPr>
              <a:t>hm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13959" y="996696"/>
            <a:ext cx="890269" cy="210058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Times New Roman"/>
              <a:cs typeface="Times New Roman"/>
            </a:endParaRPr>
          </a:p>
          <a:p>
            <a:pPr marL="174625" marR="164465" indent="-29209">
              <a:lnSpc>
                <a:spcPct val="100000"/>
              </a:lnSpc>
            </a:pPr>
            <a:r>
              <a:rPr sz="1500" spc="-65" dirty="0">
                <a:latin typeface="Trebuchet MS"/>
                <a:cs typeface="Trebuchet MS"/>
              </a:rPr>
              <a:t>N</a:t>
            </a:r>
            <a:r>
              <a:rPr sz="1500" spc="-35" dirty="0">
                <a:latin typeface="Trebuchet MS"/>
                <a:cs typeface="Trebuchet MS"/>
              </a:rPr>
              <a:t>at</a:t>
            </a:r>
            <a:r>
              <a:rPr sz="1500" spc="-145" dirty="0">
                <a:latin typeface="Trebuchet MS"/>
                <a:cs typeface="Trebuchet MS"/>
              </a:rPr>
              <a:t>u</a:t>
            </a:r>
            <a:r>
              <a:rPr sz="1500" spc="-110" dirty="0">
                <a:latin typeface="Trebuchet MS"/>
                <a:cs typeface="Trebuchet MS"/>
              </a:rPr>
              <a:t>r</a:t>
            </a:r>
            <a:r>
              <a:rPr sz="1500" spc="-75" dirty="0">
                <a:latin typeface="Trebuchet MS"/>
                <a:cs typeface="Trebuchet MS"/>
              </a:rPr>
              <a:t>al  </a:t>
            </a:r>
            <a:r>
              <a:rPr sz="1500" spc="-120" dirty="0">
                <a:latin typeface="Trebuchet MS"/>
                <a:cs typeface="Trebuchet MS"/>
              </a:rPr>
              <a:t>Vitality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25896" y="996696"/>
            <a:ext cx="890269" cy="2100580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500" spc="-55" dirty="0">
                <a:latin typeface="Trebuchet MS"/>
                <a:cs typeface="Trebuchet MS"/>
              </a:rPr>
              <a:t>Pure</a:t>
            </a:r>
            <a:endParaRPr sz="1500">
              <a:latin typeface="Trebuchet MS"/>
              <a:cs typeface="Trebuchet MS"/>
            </a:endParaRPr>
          </a:p>
          <a:p>
            <a:pPr marL="1270" algn="ctr">
              <a:lnSpc>
                <a:spcPct val="100000"/>
              </a:lnSpc>
            </a:pPr>
            <a:r>
              <a:rPr sz="1500" spc="-40" dirty="0">
                <a:latin typeface="Trebuchet MS"/>
                <a:cs typeface="Trebuchet MS"/>
              </a:rPr>
              <a:t>Lightness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54240" y="1101852"/>
            <a:ext cx="441959" cy="1331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86683" y="1101852"/>
            <a:ext cx="441959" cy="13319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22747" y="1101852"/>
            <a:ext cx="443484" cy="13319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42303" y="1101852"/>
            <a:ext cx="441959" cy="13319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258556" y="1095755"/>
            <a:ext cx="441959" cy="13319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034528" y="996696"/>
            <a:ext cx="891540" cy="2101850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750">
              <a:latin typeface="Times New Roman"/>
              <a:cs typeface="Times New Roman"/>
            </a:endParaRPr>
          </a:p>
          <a:p>
            <a:pPr marL="171450" marR="161290" indent="118745">
              <a:lnSpc>
                <a:spcPct val="100000"/>
              </a:lnSpc>
            </a:pPr>
            <a:r>
              <a:rPr sz="1500" spc="-10" dirty="0">
                <a:latin typeface="Trebuchet MS"/>
                <a:cs typeface="Trebuchet MS"/>
              </a:rPr>
              <a:t>Get  </a:t>
            </a:r>
            <a:r>
              <a:rPr sz="1500" spc="-95" dirty="0">
                <a:latin typeface="Trebuchet MS"/>
                <a:cs typeface="Trebuchet MS"/>
              </a:rPr>
              <a:t>R</a:t>
            </a:r>
            <a:r>
              <a:rPr sz="1500" spc="40" dirty="0">
                <a:latin typeface="Trebuchet MS"/>
                <a:cs typeface="Trebuchet MS"/>
              </a:rPr>
              <a:t>ea</a:t>
            </a:r>
            <a:r>
              <a:rPr sz="1500" spc="35" dirty="0">
                <a:latin typeface="Trebuchet MS"/>
                <a:cs typeface="Trebuchet MS"/>
              </a:rPr>
              <a:t>d</a:t>
            </a:r>
            <a:r>
              <a:rPr sz="1500" spc="-40" dirty="0">
                <a:latin typeface="Trebuchet MS"/>
                <a:cs typeface="Trebuchet MS"/>
              </a:rPr>
              <a:t>y</a:t>
            </a:r>
            <a:r>
              <a:rPr sz="1500" spc="-345" dirty="0">
                <a:latin typeface="Trebuchet MS"/>
                <a:cs typeface="Trebuchet MS"/>
              </a:rPr>
              <a:t>!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73067" y="996696"/>
            <a:ext cx="890269" cy="210185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Times New Roman"/>
              <a:cs typeface="Times New Roman"/>
            </a:endParaRPr>
          </a:p>
          <a:p>
            <a:pPr marL="46990" marR="38735" indent="254000">
              <a:lnSpc>
                <a:spcPct val="100000"/>
              </a:lnSpc>
            </a:pPr>
            <a:r>
              <a:rPr sz="1500" spc="-85" dirty="0">
                <a:latin typeface="Trebuchet MS"/>
                <a:cs typeface="Trebuchet MS"/>
              </a:rPr>
              <a:t>Fun  </a:t>
            </a:r>
            <a:r>
              <a:rPr sz="1500" spc="40" dirty="0">
                <a:latin typeface="Trebuchet MS"/>
                <a:cs typeface="Trebuchet MS"/>
              </a:rPr>
              <a:t>Sens</a:t>
            </a:r>
            <a:r>
              <a:rPr sz="1500" spc="35" dirty="0">
                <a:latin typeface="Trebuchet MS"/>
                <a:cs typeface="Trebuchet MS"/>
              </a:rPr>
              <a:t>a</a:t>
            </a:r>
            <a:r>
              <a:rPr sz="1500" spc="-140" dirty="0">
                <a:latin typeface="Trebuchet MS"/>
                <a:cs typeface="Trebuchet MS"/>
              </a:rPr>
              <a:t>t</a:t>
            </a:r>
            <a:r>
              <a:rPr sz="1500" spc="-95" dirty="0">
                <a:latin typeface="Trebuchet MS"/>
                <a:cs typeface="Trebuchet MS"/>
              </a:rPr>
              <a:t>ion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163567" y="1071372"/>
            <a:ext cx="541020" cy="13914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21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6062"/>
            <a:ext cx="1959610" cy="784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77339" y="96062"/>
            <a:ext cx="3643629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4388" y="191515"/>
            <a:ext cx="4817110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160" dirty="0"/>
              <a:t>SHOWER</a:t>
            </a:r>
            <a:r>
              <a:rPr sz="2800" spc="-175" dirty="0"/>
              <a:t> </a:t>
            </a:r>
            <a:r>
              <a:rPr sz="2800" spc="150" dirty="0"/>
              <a:t>GELS</a:t>
            </a:r>
            <a:r>
              <a:rPr sz="2800" spc="-215" dirty="0"/>
              <a:t> </a:t>
            </a:r>
            <a:r>
              <a:rPr sz="2800" spc="70" dirty="0"/>
              <a:t>FOR</a:t>
            </a:r>
            <a:r>
              <a:rPr sz="2800" spc="-220" dirty="0"/>
              <a:t> </a:t>
            </a:r>
            <a:r>
              <a:rPr sz="2800" spc="204" dirty="0"/>
              <a:t>WOMEN</a:t>
            </a:r>
            <a:endParaRPr sz="2800"/>
          </a:p>
        </p:txBody>
      </p:sp>
      <p:sp>
        <p:nvSpPr>
          <p:cNvPr id="7" name="object 7"/>
          <p:cNvSpPr txBox="1"/>
          <p:nvPr/>
        </p:nvSpPr>
        <p:spPr>
          <a:xfrm>
            <a:off x="172008" y="1114297"/>
            <a:ext cx="2098675" cy="749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40" dirty="0">
                <a:latin typeface="Trebuchet MS"/>
                <a:cs typeface="Trebuchet MS"/>
              </a:rPr>
              <a:t>The</a:t>
            </a:r>
            <a:r>
              <a:rPr sz="1200" spc="-14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Shower</a:t>
            </a:r>
            <a:r>
              <a:rPr sz="1200" spc="-150" dirty="0">
                <a:latin typeface="Trebuchet MS"/>
                <a:cs typeface="Trebuchet MS"/>
              </a:rPr>
              <a:t> </a:t>
            </a:r>
            <a:r>
              <a:rPr sz="1200" spc="-35" dirty="0">
                <a:latin typeface="Trebuchet MS"/>
                <a:cs typeface="Trebuchet MS"/>
              </a:rPr>
              <a:t>Gel</a:t>
            </a:r>
            <a:r>
              <a:rPr sz="1200" spc="-150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portfolio</a:t>
            </a:r>
            <a:r>
              <a:rPr sz="1200" spc="-180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for</a:t>
            </a:r>
            <a:r>
              <a:rPr sz="1200" spc="-150" dirty="0">
                <a:latin typeface="Trebuchet MS"/>
                <a:cs typeface="Trebuchet MS"/>
              </a:rPr>
              <a:t> </a:t>
            </a:r>
            <a:r>
              <a:rPr sz="1200" spc="-30" dirty="0">
                <a:latin typeface="Trebuchet MS"/>
                <a:cs typeface="Trebuchet MS"/>
              </a:rPr>
              <a:t>men  </a:t>
            </a:r>
            <a:r>
              <a:rPr sz="1200" spc="-20" dirty="0">
                <a:latin typeface="Trebuchet MS"/>
                <a:cs typeface="Trebuchet MS"/>
              </a:rPr>
              <a:t>consists</a:t>
            </a:r>
            <a:r>
              <a:rPr sz="1200" spc="-185" dirty="0">
                <a:latin typeface="Trebuchet MS"/>
                <a:cs typeface="Trebuchet MS"/>
              </a:rPr>
              <a:t> </a:t>
            </a:r>
            <a:r>
              <a:rPr sz="1200" spc="-30" dirty="0">
                <a:latin typeface="Trebuchet MS"/>
                <a:cs typeface="Trebuchet MS"/>
              </a:rPr>
              <a:t>of</a:t>
            </a:r>
            <a:r>
              <a:rPr sz="1200" spc="-175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2</a:t>
            </a:r>
            <a:r>
              <a:rPr sz="1200" spc="-160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sizes;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200" spc="-25" dirty="0">
                <a:latin typeface="Trebuchet MS"/>
                <a:cs typeface="Trebuchet MS"/>
              </a:rPr>
              <a:t>- </a:t>
            </a:r>
            <a:r>
              <a:rPr sz="1200" spc="155" dirty="0">
                <a:latin typeface="Trebuchet MS"/>
                <a:cs typeface="Trebuchet MS"/>
              </a:rPr>
              <a:t> </a:t>
            </a:r>
            <a:r>
              <a:rPr sz="1200" spc="-50" dirty="0">
                <a:latin typeface="Trebuchet MS"/>
                <a:cs typeface="Trebuchet MS"/>
              </a:rPr>
              <a:t>250ml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200" spc="-25" dirty="0">
                <a:latin typeface="Trebuchet MS"/>
                <a:cs typeface="Trebuchet MS"/>
              </a:rPr>
              <a:t>-  </a:t>
            </a:r>
            <a:r>
              <a:rPr sz="1200" spc="-40" dirty="0">
                <a:latin typeface="Trebuchet MS"/>
                <a:cs typeface="Trebuchet MS"/>
              </a:rPr>
              <a:t>400ml </a:t>
            </a:r>
            <a:r>
              <a:rPr sz="1200" spc="-70" dirty="0">
                <a:latin typeface="Trebuchet MS"/>
                <a:cs typeface="Trebuchet MS"/>
              </a:rPr>
              <a:t>(Only </a:t>
            </a:r>
            <a:r>
              <a:rPr sz="1200" spc="-10" dirty="0">
                <a:latin typeface="Trebuchet MS"/>
                <a:cs typeface="Trebuchet MS"/>
              </a:rPr>
              <a:t>one</a:t>
            </a:r>
            <a:r>
              <a:rPr sz="1200" spc="-110" dirty="0">
                <a:latin typeface="Trebuchet MS"/>
                <a:cs typeface="Trebuchet MS"/>
              </a:rPr>
              <a:t> </a:t>
            </a:r>
            <a:r>
              <a:rPr sz="1200" spc="-35" dirty="0">
                <a:latin typeface="Trebuchet MS"/>
                <a:cs typeface="Trebuchet MS"/>
              </a:rPr>
              <a:t>SKU)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2008" y="2028697"/>
            <a:ext cx="2063750" cy="384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40" dirty="0">
                <a:latin typeface="Trebuchet MS"/>
                <a:cs typeface="Trebuchet MS"/>
              </a:rPr>
              <a:t>The</a:t>
            </a:r>
            <a:r>
              <a:rPr sz="1200" spc="-12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Showergels</a:t>
            </a:r>
            <a:r>
              <a:rPr sz="1200" spc="-135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are</a:t>
            </a:r>
            <a:r>
              <a:rPr sz="1200" spc="-140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splits</a:t>
            </a:r>
            <a:r>
              <a:rPr sz="1200" spc="-165" dirty="0">
                <a:latin typeface="Trebuchet MS"/>
                <a:cs typeface="Trebuchet MS"/>
              </a:rPr>
              <a:t> </a:t>
            </a:r>
            <a:r>
              <a:rPr sz="1200" spc="55" dirty="0">
                <a:latin typeface="Trebuchet MS"/>
                <a:cs typeface="Trebuchet MS"/>
              </a:rPr>
              <a:t>as</a:t>
            </a:r>
            <a:r>
              <a:rPr sz="1200" spc="-135" dirty="0">
                <a:latin typeface="Trebuchet MS"/>
                <a:cs typeface="Trebuchet MS"/>
              </a:rPr>
              <a:t> </a:t>
            </a:r>
            <a:r>
              <a:rPr sz="1200" spc="-30" dirty="0">
                <a:latin typeface="Trebuchet MS"/>
                <a:cs typeface="Trebuchet MS"/>
              </a:rPr>
              <a:t>per  </a:t>
            </a:r>
            <a:r>
              <a:rPr sz="1200" spc="-55" dirty="0">
                <a:latin typeface="Trebuchet MS"/>
                <a:cs typeface="Trebuchet MS"/>
              </a:rPr>
              <a:t>the</a:t>
            </a:r>
            <a:r>
              <a:rPr sz="1200" spc="-210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below;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2008" y="2394839"/>
            <a:ext cx="2087245" cy="749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buChar char="-"/>
              <a:tabLst>
                <a:tab pos="185420" algn="l"/>
              </a:tabLst>
            </a:pPr>
            <a:r>
              <a:rPr sz="1200" spc="-20" dirty="0">
                <a:latin typeface="Trebuchet MS"/>
                <a:cs typeface="Trebuchet MS"/>
              </a:rPr>
              <a:t>Fragrance</a:t>
            </a:r>
            <a:r>
              <a:rPr sz="1200" spc="-140" dirty="0">
                <a:latin typeface="Trebuchet MS"/>
                <a:cs typeface="Trebuchet MS"/>
              </a:rPr>
              <a:t> </a:t>
            </a:r>
            <a:r>
              <a:rPr sz="1200" spc="-80" dirty="0">
                <a:latin typeface="Trebuchet MS"/>
                <a:cs typeface="Trebuchet MS"/>
              </a:rPr>
              <a:t>Family</a:t>
            </a:r>
            <a:r>
              <a:rPr sz="1200" spc="-16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Shower</a:t>
            </a:r>
            <a:r>
              <a:rPr sz="1200" spc="-140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gels</a:t>
            </a:r>
            <a:endParaRPr sz="1200">
              <a:latin typeface="Trebuchet MS"/>
              <a:cs typeface="Trebuchet MS"/>
            </a:endParaRPr>
          </a:p>
          <a:p>
            <a:pPr marL="184785" marR="78105" indent="-172085">
              <a:lnSpc>
                <a:spcPct val="100000"/>
              </a:lnSpc>
              <a:buChar char="-"/>
              <a:tabLst>
                <a:tab pos="185420" algn="l"/>
              </a:tabLst>
            </a:pPr>
            <a:r>
              <a:rPr sz="1200" spc="-60" dirty="0">
                <a:latin typeface="Trebuchet MS"/>
                <a:cs typeface="Trebuchet MS"/>
              </a:rPr>
              <a:t>Antiperspirant </a:t>
            </a:r>
            <a:r>
              <a:rPr sz="1200" spc="-80" dirty="0">
                <a:latin typeface="Trebuchet MS"/>
                <a:cs typeface="Trebuchet MS"/>
              </a:rPr>
              <a:t>Family</a:t>
            </a:r>
            <a:r>
              <a:rPr sz="1200" spc="-27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Shower  </a:t>
            </a:r>
            <a:r>
              <a:rPr sz="1200" spc="-15" dirty="0">
                <a:latin typeface="Trebuchet MS"/>
                <a:cs typeface="Trebuchet MS"/>
              </a:rPr>
              <a:t>gels</a:t>
            </a:r>
            <a:endParaRPr sz="1200">
              <a:latin typeface="Trebuchet MS"/>
              <a:cs typeface="Trebuchet MS"/>
            </a:endParaRPr>
          </a:p>
          <a:p>
            <a:pPr marL="184785" indent="-172085">
              <a:lnSpc>
                <a:spcPct val="100000"/>
              </a:lnSpc>
              <a:buChar char="-"/>
              <a:tabLst>
                <a:tab pos="185420" algn="l"/>
              </a:tabLst>
            </a:pPr>
            <a:r>
              <a:rPr sz="1200" spc="-20" dirty="0">
                <a:latin typeface="Trebuchet MS"/>
                <a:cs typeface="Trebuchet MS"/>
              </a:rPr>
              <a:t>Standalone</a:t>
            </a:r>
            <a:r>
              <a:rPr sz="1200" spc="-18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Shower</a:t>
            </a:r>
            <a:r>
              <a:rPr sz="1200" spc="-160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gels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705100" y="912875"/>
            <a:ext cx="619125" cy="1736089"/>
          </a:xfrm>
          <a:custGeom>
            <a:avLst/>
            <a:gdLst/>
            <a:ahLst/>
            <a:cxnLst/>
            <a:rect l="l" t="t" r="r" b="b"/>
            <a:pathLst>
              <a:path w="619125" h="1736089">
                <a:moveTo>
                  <a:pt x="0" y="1735836"/>
                </a:moveTo>
                <a:lnTo>
                  <a:pt x="618744" y="1735836"/>
                </a:lnTo>
                <a:lnTo>
                  <a:pt x="618744" y="0"/>
                </a:lnTo>
                <a:lnTo>
                  <a:pt x="0" y="0"/>
                </a:lnTo>
                <a:lnTo>
                  <a:pt x="0" y="17358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05100" y="912875"/>
            <a:ext cx="619125" cy="1736089"/>
          </a:xfrm>
          <a:custGeom>
            <a:avLst/>
            <a:gdLst/>
            <a:ahLst/>
            <a:cxnLst/>
            <a:rect l="l" t="t" r="r" b="b"/>
            <a:pathLst>
              <a:path w="619125" h="1736089">
                <a:moveTo>
                  <a:pt x="0" y="1735836"/>
                </a:moveTo>
                <a:lnTo>
                  <a:pt x="618744" y="1735836"/>
                </a:lnTo>
                <a:lnTo>
                  <a:pt x="618744" y="0"/>
                </a:lnTo>
                <a:lnTo>
                  <a:pt x="0" y="0"/>
                </a:lnTo>
                <a:lnTo>
                  <a:pt x="0" y="1735836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819603" y="1144650"/>
            <a:ext cx="387985" cy="127381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58750" marR="5080" indent="-146685">
              <a:lnSpc>
                <a:spcPct val="100000"/>
              </a:lnSpc>
              <a:spcBef>
                <a:spcPts val="35"/>
              </a:spcBef>
            </a:pP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GRANCE</a:t>
            </a:r>
            <a:r>
              <a:rPr sz="1200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AM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26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Y S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ER</a:t>
            </a:r>
            <a:r>
              <a:rPr sz="12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GE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705100" y="2750820"/>
            <a:ext cx="619125" cy="1736089"/>
          </a:xfrm>
          <a:custGeom>
            <a:avLst/>
            <a:gdLst/>
            <a:ahLst/>
            <a:cxnLst/>
            <a:rect l="l" t="t" r="r" b="b"/>
            <a:pathLst>
              <a:path w="619125" h="1736089">
                <a:moveTo>
                  <a:pt x="0" y="1735835"/>
                </a:moveTo>
                <a:lnTo>
                  <a:pt x="618744" y="1735835"/>
                </a:lnTo>
                <a:lnTo>
                  <a:pt x="618744" y="0"/>
                </a:lnTo>
                <a:lnTo>
                  <a:pt x="0" y="0"/>
                </a:lnTo>
                <a:lnTo>
                  <a:pt x="0" y="17358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05100" y="2750820"/>
            <a:ext cx="619125" cy="1736089"/>
          </a:xfrm>
          <a:custGeom>
            <a:avLst/>
            <a:gdLst/>
            <a:ahLst/>
            <a:cxnLst/>
            <a:rect l="l" t="t" r="r" b="b"/>
            <a:pathLst>
              <a:path w="619125" h="1736089">
                <a:moveTo>
                  <a:pt x="0" y="1735835"/>
                </a:moveTo>
                <a:lnTo>
                  <a:pt x="618744" y="1735835"/>
                </a:lnTo>
                <a:lnTo>
                  <a:pt x="618744" y="0"/>
                </a:lnTo>
                <a:lnTo>
                  <a:pt x="0" y="0"/>
                </a:lnTo>
                <a:lnTo>
                  <a:pt x="0" y="1735835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819603" y="2846628"/>
            <a:ext cx="387985" cy="154813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295910" marR="5080" indent="-283845">
              <a:lnSpc>
                <a:spcPct val="100000"/>
              </a:lnSpc>
              <a:spcBef>
                <a:spcPts val="35"/>
              </a:spcBef>
            </a:pP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ANT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PE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ANT</a:t>
            </a:r>
            <a:r>
              <a:rPr sz="12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AM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26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Y S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ER</a:t>
            </a:r>
            <a:r>
              <a:rPr sz="12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GE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705100" y="4588764"/>
            <a:ext cx="619125" cy="1736089"/>
          </a:xfrm>
          <a:custGeom>
            <a:avLst/>
            <a:gdLst/>
            <a:ahLst/>
            <a:cxnLst/>
            <a:rect l="l" t="t" r="r" b="b"/>
            <a:pathLst>
              <a:path w="619125" h="1736089">
                <a:moveTo>
                  <a:pt x="0" y="1735836"/>
                </a:moveTo>
                <a:lnTo>
                  <a:pt x="618744" y="1735836"/>
                </a:lnTo>
                <a:lnTo>
                  <a:pt x="618744" y="0"/>
                </a:lnTo>
                <a:lnTo>
                  <a:pt x="0" y="0"/>
                </a:lnTo>
                <a:lnTo>
                  <a:pt x="0" y="17358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05100" y="4588764"/>
            <a:ext cx="619125" cy="1736089"/>
          </a:xfrm>
          <a:custGeom>
            <a:avLst/>
            <a:gdLst/>
            <a:ahLst/>
            <a:cxnLst/>
            <a:rect l="l" t="t" r="r" b="b"/>
            <a:pathLst>
              <a:path w="619125" h="1736089">
                <a:moveTo>
                  <a:pt x="0" y="1735836"/>
                </a:moveTo>
                <a:lnTo>
                  <a:pt x="618744" y="1735836"/>
                </a:lnTo>
                <a:lnTo>
                  <a:pt x="618744" y="0"/>
                </a:lnTo>
                <a:lnTo>
                  <a:pt x="0" y="0"/>
                </a:lnTo>
                <a:lnTo>
                  <a:pt x="0" y="1735836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819603" y="4718100"/>
            <a:ext cx="387985" cy="148145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568960" marR="5080" indent="-556895">
              <a:lnSpc>
                <a:spcPct val="100000"/>
              </a:lnSpc>
              <a:spcBef>
                <a:spcPts val="35"/>
              </a:spcBef>
            </a:pP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8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5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ONE</a:t>
            </a:r>
            <a:r>
              <a:rPr sz="1200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ER GE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875276" y="2750820"/>
            <a:ext cx="1382395" cy="1736089"/>
          </a:xfrm>
          <a:custGeom>
            <a:avLst/>
            <a:gdLst/>
            <a:ahLst/>
            <a:cxnLst/>
            <a:rect l="l" t="t" r="r" b="b"/>
            <a:pathLst>
              <a:path w="1382395" h="1736089">
                <a:moveTo>
                  <a:pt x="0" y="1735835"/>
                </a:moveTo>
                <a:lnTo>
                  <a:pt x="1382268" y="1735835"/>
                </a:lnTo>
                <a:lnTo>
                  <a:pt x="1382268" y="0"/>
                </a:lnTo>
                <a:lnTo>
                  <a:pt x="0" y="0"/>
                </a:lnTo>
                <a:lnTo>
                  <a:pt x="0" y="1735835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409188" y="912875"/>
            <a:ext cx="1382395" cy="1736089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50">
              <a:latin typeface="Times New Roman"/>
              <a:cs typeface="Times New Roman"/>
            </a:endParaRPr>
          </a:p>
          <a:p>
            <a:pPr marL="251460">
              <a:lnSpc>
                <a:spcPct val="100000"/>
              </a:lnSpc>
            </a:pPr>
            <a:r>
              <a:rPr sz="1500" spc="-25" dirty="0">
                <a:latin typeface="Trebuchet MS"/>
                <a:cs typeface="Trebuchet MS"/>
              </a:rPr>
              <a:t>Get</a:t>
            </a:r>
            <a:r>
              <a:rPr sz="1500" spc="-225" dirty="0">
                <a:latin typeface="Trebuchet MS"/>
                <a:cs typeface="Trebuchet MS"/>
              </a:rPr>
              <a:t> </a:t>
            </a:r>
            <a:r>
              <a:rPr sz="1500" spc="-70" dirty="0">
                <a:latin typeface="Trebuchet MS"/>
                <a:cs typeface="Trebuchet MS"/>
              </a:rPr>
              <a:t>Ready!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852671" y="967739"/>
            <a:ext cx="513588" cy="12679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506211" y="2802635"/>
            <a:ext cx="505967" cy="13776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15484" y="2907792"/>
            <a:ext cx="496824" cy="12649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872484" y="2860548"/>
            <a:ext cx="461772" cy="1257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409188" y="2750820"/>
            <a:ext cx="1382395" cy="1736089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295910">
              <a:lnSpc>
                <a:spcPct val="100000"/>
              </a:lnSpc>
            </a:pPr>
            <a:r>
              <a:rPr sz="1500" spc="-50" dirty="0">
                <a:latin typeface="Trebuchet MS"/>
                <a:cs typeface="Trebuchet MS"/>
              </a:rPr>
              <a:t>Climacool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086858" y="4217161"/>
            <a:ext cx="795020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10" dirty="0">
                <a:latin typeface="Trebuchet MS"/>
                <a:cs typeface="Trebuchet MS"/>
              </a:rPr>
              <a:t>A</a:t>
            </a:r>
            <a:r>
              <a:rPr sz="1500" spc="-135" dirty="0">
                <a:latin typeface="Trebuchet MS"/>
                <a:cs typeface="Trebuchet MS"/>
              </a:rPr>
              <a:t>d</a:t>
            </a:r>
            <a:r>
              <a:rPr sz="1500" spc="-75" dirty="0">
                <a:latin typeface="Trebuchet MS"/>
                <a:cs typeface="Trebuchet MS"/>
              </a:rPr>
              <a:t>i</a:t>
            </a:r>
            <a:r>
              <a:rPr sz="1500" spc="25" dirty="0">
                <a:latin typeface="Trebuchet MS"/>
                <a:cs typeface="Trebuchet MS"/>
              </a:rPr>
              <a:t>pow</a:t>
            </a:r>
            <a:r>
              <a:rPr sz="1500" spc="-75" dirty="0">
                <a:latin typeface="Trebuchet MS"/>
                <a:cs typeface="Trebuchet MS"/>
              </a:rPr>
              <a:t>er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728459" y="4588764"/>
            <a:ext cx="632459" cy="13197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77996" y="4701540"/>
            <a:ext cx="647700" cy="12573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875276" y="4588764"/>
            <a:ext cx="1382395" cy="1736089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>
              <a:latin typeface="Times New Roman"/>
              <a:cs typeface="Times New Roman"/>
            </a:endParaRPr>
          </a:p>
          <a:p>
            <a:pPr marL="394335">
              <a:lnSpc>
                <a:spcPct val="100000"/>
              </a:lnSpc>
            </a:pPr>
            <a:r>
              <a:rPr sz="1500" spc="-120" dirty="0">
                <a:latin typeface="Trebuchet MS"/>
                <a:cs typeface="Trebuchet MS"/>
              </a:rPr>
              <a:t>Vitality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409188" y="4588764"/>
            <a:ext cx="1382395" cy="1736089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 marL="368300">
              <a:lnSpc>
                <a:spcPct val="100000"/>
              </a:lnSpc>
              <a:spcBef>
                <a:spcPts val="1435"/>
              </a:spcBef>
            </a:pPr>
            <a:r>
              <a:rPr sz="1500" spc="-5" dirty="0">
                <a:latin typeface="Trebuchet MS"/>
                <a:cs typeface="Trebuchet MS"/>
              </a:rPr>
              <a:t>Smooth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342888" y="4588764"/>
            <a:ext cx="1382395" cy="1736089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 marL="315595">
              <a:lnSpc>
                <a:spcPct val="100000"/>
              </a:lnSpc>
              <a:spcBef>
                <a:spcPts val="1435"/>
              </a:spcBef>
            </a:pPr>
            <a:r>
              <a:rPr sz="1500" spc="-70" dirty="0">
                <a:latin typeface="Trebuchet MS"/>
                <a:cs typeface="Trebuchet MS"/>
              </a:rPr>
              <a:t>Skin</a:t>
            </a:r>
            <a:r>
              <a:rPr sz="1500" spc="-245" dirty="0">
                <a:latin typeface="Trebuchet MS"/>
                <a:cs typeface="Trebuchet MS"/>
              </a:rPr>
              <a:t> </a:t>
            </a:r>
            <a:r>
              <a:rPr sz="1500" spc="-25" dirty="0">
                <a:latin typeface="Trebuchet MS"/>
                <a:cs typeface="Trebuchet MS"/>
              </a:rPr>
              <a:t>Detox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308091" y="4642103"/>
            <a:ext cx="435863" cy="12664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057900" y="2802635"/>
            <a:ext cx="644651" cy="61417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22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57928" y="1688591"/>
            <a:ext cx="7434071" cy="5169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120" y="0"/>
            <a:ext cx="6408420" cy="2725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24560" y="1197991"/>
            <a:ext cx="5028565" cy="1007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48360">
              <a:lnSpc>
                <a:spcPts val="3890"/>
              </a:lnSpc>
            </a:pPr>
            <a:r>
              <a:rPr sz="3600" spc="114" dirty="0">
                <a:solidFill>
                  <a:srgbClr val="FFFFFF"/>
                </a:solidFill>
              </a:rPr>
              <a:t>ABOUT </a:t>
            </a:r>
            <a:r>
              <a:rPr sz="3600" spc="185" dirty="0">
                <a:solidFill>
                  <a:srgbClr val="FFFFFF"/>
                </a:solidFill>
              </a:rPr>
              <a:t>ADIDAS  </a:t>
            </a:r>
            <a:r>
              <a:rPr sz="3600" spc="175" dirty="0">
                <a:solidFill>
                  <a:srgbClr val="FFFFFF"/>
                </a:solidFill>
              </a:rPr>
              <a:t>BRAND</a:t>
            </a:r>
            <a:r>
              <a:rPr sz="3600" spc="-465" dirty="0">
                <a:solidFill>
                  <a:srgbClr val="FFFFFF"/>
                </a:solidFill>
              </a:rPr>
              <a:t> </a:t>
            </a:r>
            <a:r>
              <a:rPr sz="3600" spc="80" dirty="0">
                <a:solidFill>
                  <a:srgbClr val="FFFFFF"/>
                </a:solidFill>
              </a:rPr>
              <a:t>ARCHITECTURE</a:t>
            </a:r>
            <a:endParaRPr sz="3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6062"/>
            <a:ext cx="5928233" cy="784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4388" y="191515"/>
            <a:ext cx="5439410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180" dirty="0">
                <a:latin typeface="Trebuchet MS"/>
                <a:cs typeface="Trebuchet MS"/>
              </a:rPr>
              <a:t>ADIDAS </a:t>
            </a:r>
            <a:r>
              <a:rPr sz="2800" b="1" spc="170" dirty="0">
                <a:latin typeface="Trebuchet MS"/>
                <a:cs typeface="Trebuchet MS"/>
              </a:rPr>
              <a:t>RANGE</a:t>
            </a:r>
            <a:r>
              <a:rPr sz="2800" b="1" spc="-530" dirty="0">
                <a:latin typeface="Trebuchet MS"/>
                <a:cs typeface="Trebuchet MS"/>
              </a:rPr>
              <a:t> </a:t>
            </a:r>
            <a:r>
              <a:rPr sz="2800" b="1" spc="100" dirty="0">
                <a:latin typeface="Trebuchet MS"/>
                <a:cs typeface="Trebuchet MS"/>
              </a:rPr>
              <a:t>ARCHITECTURE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88136" y="615695"/>
            <a:ext cx="3288791" cy="11888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91372" y="1152652"/>
            <a:ext cx="1429385" cy="275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dirty="0">
                <a:latin typeface="Arial"/>
                <a:cs typeface="Arial"/>
              </a:rPr>
              <a:t>MALE</a:t>
            </a:r>
            <a:r>
              <a:rPr sz="1700" b="1" spc="-370" dirty="0">
                <a:latin typeface="Arial"/>
                <a:cs typeface="Arial"/>
              </a:rPr>
              <a:t> </a:t>
            </a:r>
            <a:r>
              <a:rPr sz="1700" b="1" spc="-25" dirty="0">
                <a:latin typeface="Arial"/>
                <a:cs typeface="Arial"/>
              </a:rPr>
              <a:t>RANGE</a:t>
            </a:r>
            <a:endParaRPr sz="17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14059" y="1214627"/>
            <a:ext cx="22225" cy="5161280"/>
          </a:xfrm>
          <a:custGeom>
            <a:avLst/>
            <a:gdLst/>
            <a:ahLst/>
            <a:cxnLst/>
            <a:rect l="l" t="t" r="r" b="b"/>
            <a:pathLst>
              <a:path w="22225" h="5161280">
                <a:moveTo>
                  <a:pt x="21970" y="0"/>
                </a:moveTo>
                <a:lnTo>
                  <a:pt x="0" y="5161038"/>
                </a:lnTo>
              </a:path>
            </a:pathLst>
          </a:custGeom>
          <a:ln w="9143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97140" y="615695"/>
            <a:ext cx="3287267" cy="11888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372964" y="1152652"/>
            <a:ext cx="1682750" cy="275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spc="-30" dirty="0">
                <a:latin typeface="Arial"/>
                <a:cs typeface="Arial"/>
              </a:rPr>
              <a:t>FEMALE</a:t>
            </a:r>
            <a:r>
              <a:rPr sz="1700" b="1" spc="-375" dirty="0">
                <a:latin typeface="Arial"/>
                <a:cs typeface="Arial"/>
              </a:rPr>
              <a:t> </a:t>
            </a:r>
            <a:r>
              <a:rPr sz="1700" b="1" spc="-25" dirty="0">
                <a:latin typeface="Arial"/>
                <a:cs typeface="Arial"/>
              </a:rPr>
              <a:t>RANGE</a:t>
            </a:r>
            <a:endParaRPr sz="1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88136" y="701040"/>
            <a:ext cx="740663" cy="10271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17307" y="821436"/>
            <a:ext cx="886968" cy="9067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22300" y="1367282"/>
            <a:ext cx="1071880" cy="5551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23189" algn="ctr">
              <a:lnSpc>
                <a:spcPts val="15015"/>
              </a:lnSpc>
            </a:pPr>
            <a:r>
              <a:rPr sz="14000" b="1" spc="-3665" dirty="0">
                <a:latin typeface="Trebuchet MS"/>
                <a:cs typeface="Trebuchet MS"/>
              </a:rPr>
              <a:t>1</a:t>
            </a:r>
            <a:endParaRPr sz="14000">
              <a:latin typeface="Trebuchet MS"/>
              <a:cs typeface="Trebuchet MS"/>
            </a:endParaRPr>
          </a:p>
          <a:p>
            <a:pPr marR="29845" algn="ctr">
              <a:lnSpc>
                <a:spcPts val="13190"/>
              </a:lnSpc>
            </a:pPr>
            <a:r>
              <a:rPr sz="14000" b="1" spc="-265" dirty="0">
                <a:latin typeface="Trebuchet MS"/>
                <a:cs typeface="Trebuchet MS"/>
              </a:rPr>
              <a:t>2</a:t>
            </a:r>
            <a:endParaRPr sz="14000">
              <a:latin typeface="Trebuchet MS"/>
              <a:cs typeface="Trebuchet MS"/>
            </a:endParaRPr>
          </a:p>
          <a:p>
            <a:pPr marL="12700">
              <a:lnSpc>
                <a:spcPts val="14975"/>
              </a:lnSpc>
            </a:pPr>
            <a:r>
              <a:rPr sz="14000" b="1" spc="30" dirty="0">
                <a:latin typeface="Trebuchet MS"/>
                <a:cs typeface="Trebuchet MS"/>
              </a:rPr>
              <a:t>3</a:t>
            </a:r>
            <a:endParaRPr sz="140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12494" y="1954529"/>
            <a:ext cx="2687320" cy="1186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560"/>
              </a:lnSpc>
            </a:pPr>
            <a:r>
              <a:rPr sz="4000" spc="-210" dirty="0">
                <a:latin typeface="Trebuchet MS"/>
                <a:cs typeface="Trebuchet MS"/>
              </a:rPr>
              <a:t>FR</a:t>
            </a:r>
            <a:r>
              <a:rPr sz="4000" spc="-120" dirty="0">
                <a:latin typeface="Trebuchet MS"/>
                <a:cs typeface="Trebuchet MS"/>
              </a:rPr>
              <a:t>A</a:t>
            </a:r>
            <a:r>
              <a:rPr sz="4000" spc="35" dirty="0">
                <a:latin typeface="Trebuchet MS"/>
                <a:cs typeface="Trebuchet MS"/>
              </a:rPr>
              <a:t>GRANCE</a:t>
            </a:r>
            <a:endParaRPr sz="4000">
              <a:latin typeface="Trebuchet MS"/>
              <a:cs typeface="Trebuchet MS"/>
            </a:endParaRPr>
          </a:p>
          <a:p>
            <a:pPr marL="12700">
              <a:lnSpc>
                <a:spcPts val="4560"/>
              </a:lnSpc>
            </a:pPr>
            <a:r>
              <a:rPr sz="4000" spc="-45" dirty="0">
                <a:latin typeface="Trebuchet MS"/>
                <a:cs typeface="Trebuchet MS"/>
              </a:rPr>
              <a:t>RANGE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79347" y="3618357"/>
            <a:ext cx="1534160" cy="118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560"/>
              </a:lnSpc>
            </a:pPr>
            <a:r>
              <a:rPr sz="4000" spc="-165" dirty="0">
                <a:latin typeface="Trebuchet MS"/>
                <a:cs typeface="Trebuchet MS"/>
              </a:rPr>
              <a:t>UEFA</a:t>
            </a:r>
            <a:endParaRPr sz="4000">
              <a:latin typeface="Trebuchet MS"/>
              <a:cs typeface="Trebuchet MS"/>
            </a:endParaRPr>
          </a:p>
          <a:p>
            <a:pPr marL="12700">
              <a:lnSpc>
                <a:spcPts val="4560"/>
              </a:lnSpc>
            </a:pPr>
            <a:r>
              <a:rPr sz="4000" spc="-45" dirty="0">
                <a:latin typeface="Trebuchet MS"/>
                <a:cs typeface="Trebuchet MS"/>
              </a:rPr>
              <a:t>RANGE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12494" y="5297525"/>
            <a:ext cx="3594100" cy="1186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560"/>
              </a:lnSpc>
            </a:pPr>
            <a:r>
              <a:rPr sz="4000" spc="-130" dirty="0">
                <a:latin typeface="Trebuchet MS"/>
                <a:cs typeface="Trebuchet MS"/>
              </a:rPr>
              <a:t>ANTIPERSPIRANT</a:t>
            </a:r>
            <a:endParaRPr sz="4000">
              <a:latin typeface="Trebuchet MS"/>
              <a:cs typeface="Trebuchet MS"/>
            </a:endParaRPr>
          </a:p>
          <a:p>
            <a:pPr marL="12700">
              <a:lnSpc>
                <a:spcPts val="4560"/>
              </a:lnSpc>
            </a:pPr>
            <a:r>
              <a:rPr sz="4000" spc="-45" dirty="0">
                <a:latin typeface="Trebuchet MS"/>
                <a:cs typeface="Trebuchet MS"/>
              </a:rPr>
              <a:t>RANGE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43676" y="1367282"/>
            <a:ext cx="1034415" cy="3881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5090" algn="ctr">
              <a:lnSpc>
                <a:spcPts val="15015"/>
              </a:lnSpc>
            </a:pPr>
            <a:r>
              <a:rPr sz="14000" b="1" spc="-3665" dirty="0">
                <a:latin typeface="Trebuchet MS"/>
                <a:cs typeface="Trebuchet MS"/>
              </a:rPr>
              <a:t>1</a:t>
            </a:r>
            <a:endParaRPr sz="14000">
              <a:latin typeface="Trebuchet MS"/>
              <a:cs typeface="Trebuchet MS"/>
            </a:endParaRPr>
          </a:p>
          <a:p>
            <a:pPr algn="ctr">
              <a:lnSpc>
                <a:spcPts val="15015"/>
              </a:lnSpc>
            </a:pPr>
            <a:r>
              <a:rPr sz="14000" b="1" spc="-265" dirty="0">
                <a:latin typeface="Trebuchet MS"/>
                <a:cs typeface="Trebuchet MS"/>
              </a:rPr>
              <a:t>2</a:t>
            </a:r>
            <a:endParaRPr sz="140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33919" y="1954529"/>
            <a:ext cx="2687320" cy="1186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560"/>
              </a:lnSpc>
            </a:pPr>
            <a:r>
              <a:rPr sz="4000" spc="-210" dirty="0">
                <a:latin typeface="Trebuchet MS"/>
                <a:cs typeface="Trebuchet MS"/>
              </a:rPr>
              <a:t>FR</a:t>
            </a:r>
            <a:r>
              <a:rPr sz="4000" spc="-120" dirty="0">
                <a:latin typeface="Trebuchet MS"/>
                <a:cs typeface="Trebuchet MS"/>
              </a:rPr>
              <a:t>A</a:t>
            </a:r>
            <a:r>
              <a:rPr sz="4000" spc="35" dirty="0">
                <a:latin typeface="Trebuchet MS"/>
                <a:cs typeface="Trebuchet MS"/>
              </a:rPr>
              <a:t>GRANCE</a:t>
            </a:r>
            <a:endParaRPr sz="4000">
              <a:latin typeface="Trebuchet MS"/>
              <a:cs typeface="Trebuchet MS"/>
            </a:endParaRPr>
          </a:p>
          <a:p>
            <a:pPr marL="12700">
              <a:lnSpc>
                <a:spcPts val="4560"/>
              </a:lnSpc>
            </a:pPr>
            <a:r>
              <a:rPr sz="4000" spc="-45" dirty="0">
                <a:latin typeface="Trebuchet MS"/>
                <a:cs typeface="Trebuchet MS"/>
              </a:rPr>
              <a:t>RANGE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201027" y="3618357"/>
            <a:ext cx="3594100" cy="118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560"/>
              </a:lnSpc>
            </a:pPr>
            <a:r>
              <a:rPr sz="4000" spc="-130" dirty="0">
                <a:latin typeface="Trebuchet MS"/>
                <a:cs typeface="Trebuchet MS"/>
              </a:rPr>
              <a:t>ANTIPERSPIRANT</a:t>
            </a:r>
            <a:endParaRPr sz="4000">
              <a:latin typeface="Trebuchet MS"/>
              <a:cs typeface="Trebuchet MS"/>
            </a:endParaRPr>
          </a:p>
          <a:p>
            <a:pPr marL="12700">
              <a:lnSpc>
                <a:spcPts val="4560"/>
              </a:lnSpc>
            </a:pPr>
            <a:r>
              <a:rPr sz="4000" spc="-45" dirty="0">
                <a:latin typeface="Trebuchet MS"/>
                <a:cs typeface="Trebuchet MS"/>
              </a:rPr>
              <a:t>RANGE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79921" y="5961481"/>
            <a:ext cx="5987415" cy="82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0660">
              <a:lnSpc>
                <a:spcPts val="1595"/>
              </a:lnSpc>
            </a:pPr>
            <a:r>
              <a:rPr sz="1400" spc="-70" dirty="0">
                <a:latin typeface="Trebuchet MS"/>
                <a:cs typeface="Trebuchet MS"/>
              </a:rPr>
              <a:t>Notes:</a:t>
            </a:r>
            <a:endParaRPr sz="1400">
              <a:latin typeface="Trebuchet MS"/>
              <a:cs typeface="Trebuchet MS"/>
            </a:endParaRPr>
          </a:p>
          <a:p>
            <a:pPr marL="487045" indent="-286385">
              <a:lnSpc>
                <a:spcPts val="1515"/>
              </a:lnSpc>
              <a:buChar char="-"/>
              <a:tabLst>
                <a:tab pos="487045" algn="l"/>
                <a:tab pos="487680" algn="l"/>
              </a:tabLst>
            </a:pPr>
            <a:r>
              <a:rPr sz="1400" spc="-85" dirty="0">
                <a:latin typeface="Trebuchet MS"/>
                <a:cs typeface="Trebuchet MS"/>
              </a:rPr>
              <a:t>Male:</a:t>
            </a:r>
            <a:r>
              <a:rPr sz="1400" spc="-15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UEFA</a:t>
            </a:r>
            <a:r>
              <a:rPr sz="1400" spc="-17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is</a:t>
            </a:r>
            <a:r>
              <a:rPr sz="1400" spc="-17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part</a:t>
            </a:r>
            <a:r>
              <a:rPr sz="1400" spc="-17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of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the</a:t>
            </a:r>
            <a:r>
              <a:rPr sz="1400" spc="-15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Fragrance</a:t>
            </a:r>
            <a:r>
              <a:rPr sz="1400" spc="-19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Range</a:t>
            </a:r>
            <a:endParaRPr sz="1400">
              <a:latin typeface="Trebuchet MS"/>
              <a:cs typeface="Trebuchet MS"/>
            </a:endParaRPr>
          </a:p>
          <a:p>
            <a:pPr marL="487045" indent="-286385">
              <a:lnSpc>
                <a:spcPts val="1545"/>
              </a:lnSpc>
              <a:buChar char="-"/>
              <a:tabLst>
                <a:tab pos="487045" algn="l"/>
                <a:tab pos="487680" algn="l"/>
              </a:tabLst>
            </a:pPr>
            <a:r>
              <a:rPr sz="1400" spc="-55" dirty="0">
                <a:latin typeface="Trebuchet MS"/>
                <a:cs typeface="Trebuchet MS"/>
              </a:rPr>
              <a:t>There</a:t>
            </a:r>
            <a:r>
              <a:rPr sz="1400" spc="-15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are</a:t>
            </a:r>
            <a:r>
              <a:rPr sz="1400" spc="-15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standalone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shower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15" dirty="0">
                <a:latin typeface="Trebuchet MS"/>
                <a:cs typeface="Trebuchet MS"/>
              </a:rPr>
              <a:t>gels</a:t>
            </a:r>
            <a:r>
              <a:rPr sz="1400" spc="-15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that</a:t>
            </a:r>
            <a:r>
              <a:rPr sz="1400" spc="-155" dirty="0">
                <a:latin typeface="Trebuchet MS"/>
                <a:cs typeface="Trebuchet MS"/>
              </a:rPr>
              <a:t> </a:t>
            </a:r>
            <a:r>
              <a:rPr sz="1400" spc="35" dirty="0">
                <a:latin typeface="Trebuchet MS"/>
                <a:cs typeface="Trebuchet MS"/>
              </a:rPr>
              <a:t>do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not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belong</a:t>
            </a:r>
            <a:r>
              <a:rPr sz="1400" spc="-14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to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any</a:t>
            </a:r>
            <a:r>
              <a:rPr sz="1400" spc="-15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specific</a:t>
            </a:r>
            <a:r>
              <a:rPr sz="1400" spc="-17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range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ts val="1689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23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24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57928" y="1688591"/>
            <a:ext cx="7434071" cy="5169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120" y="0"/>
            <a:ext cx="6408420" cy="2725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24560" y="1197991"/>
            <a:ext cx="5028565" cy="1007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48360">
              <a:lnSpc>
                <a:spcPts val="3890"/>
              </a:lnSpc>
            </a:pPr>
            <a:r>
              <a:rPr sz="3600" spc="114" dirty="0">
                <a:solidFill>
                  <a:srgbClr val="FFFFFF"/>
                </a:solidFill>
              </a:rPr>
              <a:t>ABOUT </a:t>
            </a:r>
            <a:r>
              <a:rPr sz="3600" spc="185" dirty="0">
                <a:solidFill>
                  <a:srgbClr val="FFFFFF"/>
                </a:solidFill>
              </a:rPr>
              <a:t>ADIDAS  </a:t>
            </a:r>
            <a:r>
              <a:rPr sz="3600" spc="175" dirty="0">
                <a:solidFill>
                  <a:srgbClr val="FFFFFF"/>
                </a:solidFill>
              </a:rPr>
              <a:t>BRAND</a:t>
            </a:r>
            <a:r>
              <a:rPr sz="3600" spc="-465" dirty="0">
                <a:solidFill>
                  <a:srgbClr val="FFFFFF"/>
                </a:solidFill>
              </a:rPr>
              <a:t> </a:t>
            </a:r>
            <a:r>
              <a:rPr sz="3600" spc="80" dirty="0">
                <a:solidFill>
                  <a:srgbClr val="FFFFFF"/>
                </a:solidFill>
              </a:rPr>
              <a:t>ARCHITECTURE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236220" y="2845307"/>
            <a:ext cx="6408420" cy="12341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724660" y="3268217"/>
            <a:ext cx="3429635" cy="675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1210" marR="5080" indent="-779145">
              <a:lnSpc>
                <a:spcPts val="2590"/>
              </a:lnSpc>
            </a:pPr>
            <a:r>
              <a:rPr sz="2400" b="1" spc="130" dirty="0">
                <a:solidFill>
                  <a:srgbClr val="FFFFFF"/>
                </a:solidFill>
                <a:latin typeface="Trebuchet MS"/>
                <a:cs typeface="Trebuchet MS"/>
              </a:rPr>
              <a:t>MALE</a:t>
            </a:r>
            <a:r>
              <a:rPr sz="24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rebuchet MS"/>
                <a:cs typeface="Trebuchet MS"/>
              </a:rPr>
              <a:t>FRAGRANCE</a:t>
            </a:r>
            <a:r>
              <a:rPr sz="24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10" dirty="0">
                <a:solidFill>
                  <a:srgbClr val="FFFFFF"/>
                </a:solidFill>
                <a:latin typeface="Trebuchet MS"/>
                <a:cs typeface="Trebuchet MS"/>
              </a:rPr>
              <a:t>LINE  </a:t>
            </a:r>
            <a:r>
              <a:rPr sz="2400" b="1" spc="5" dirty="0">
                <a:solidFill>
                  <a:srgbClr val="FFFFFF"/>
                </a:solidFill>
                <a:latin typeface="Trebuchet MS"/>
                <a:cs typeface="Trebuchet MS"/>
              </a:rPr>
              <a:t>UEFA</a:t>
            </a:r>
            <a:r>
              <a:rPr sz="2400" b="1" spc="-3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120" dirty="0">
                <a:solidFill>
                  <a:srgbClr val="FFFFFF"/>
                </a:solidFill>
                <a:latin typeface="Trebuchet MS"/>
                <a:cs typeface="Trebuchet MS"/>
              </a:rPr>
              <a:t>RANGE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25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79435" y="2023872"/>
            <a:ext cx="4208145" cy="1691639"/>
          </a:xfrm>
          <a:custGeom>
            <a:avLst/>
            <a:gdLst/>
            <a:ahLst/>
            <a:cxnLst/>
            <a:rect l="l" t="t" r="r" b="b"/>
            <a:pathLst>
              <a:path w="4208145" h="1691639">
                <a:moveTo>
                  <a:pt x="3443732" y="0"/>
                </a:moveTo>
                <a:lnTo>
                  <a:pt x="0" y="915669"/>
                </a:lnTo>
                <a:lnTo>
                  <a:pt x="284353" y="1599438"/>
                </a:lnTo>
                <a:lnTo>
                  <a:pt x="268732" y="1639570"/>
                </a:lnTo>
                <a:lnTo>
                  <a:pt x="4207764" y="1691639"/>
                </a:lnTo>
                <a:lnTo>
                  <a:pt x="3443732" y="0"/>
                </a:lnTo>
                <a:close/>
              </a:path>
            </a:pathLst>
          </a:custGeom>
          <a:solidFill>
            <a:srgbClr val="4571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014461" y="2509773"/>
            <a:ext cx="3246755" cy="1014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90"/>
              </a:lnSpc>
            </a:pP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ADIDAS</a:t>
            </a:r>
            <a:r>
              <a:rPr sz="1600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rebuchet MS"/>
                <a:cs typeface="Trebuchet MS"/>
              </a:rPr>
              <a:t>RELEASES</a:t>
            </a:r>
            <a:r>
              <a:rPr sz="16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600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spc="-160" dirty="0">
                <a:solidFill>
                  <a:srgbClr val="FFFFFF"/>
                </a:solidFill>
                <a:latin typeface="Trebuchet MS"/>
                <a:cs typeface="Trebuchet MS"/>
              </a:rPr>
              <a:t>LIMITED</a:t>
            </a:r>
            <a:endParaRPr sz="3600">
              <a:latin typeface="Trebuchet MS"/>
              <a:cs typeface="Trebuchet MS"/>
            </a:endParaRPr>
          </a:p>
          <a:p>
            <a:pPr marL="591820">
              <a:lnSpc>
                <a:spcPts val="3890"/>
              </a:lnSpc>
            </a:pPr>
            <a:r>
              <a:rPr sz="3600" spc="-140" dirty="0">
                <a:solidFill>
                  <a:srgbClr val="FFFFFF"/>
                </a:solidFill>
                <a:latin typeface="Trebuchet MS"/>
                <a:cs typeface="Trebuchet MS"/>
              </a:rPr>
              <a:t>EDITION</a:t>
            </a:r>
            <a:r>
              <a:rPr sz="3600" spc="-4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FFFF"/>
                </a:solidFill>
                <a:latin typeface="Trebuchet MS"/>
                <a:cs typeface="Trebuchet MS"/>
              </a:rPr>
              <a:t>EVERY </a:t>
            </a:r>
            <a:r>
              <a:rPr sz="1600" spc="-30" dirty="0">
                <a:solidFill>
                  <a:srgbClr val="FFFFFF"/>
                </a:solidFill>
                <a:latin typeface="Trebuchet MS"/>
                <a:cs typeface="Trebuchet MS"/>
              </a:rPr>
              <a:t>YEAR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002791"/>
            <a:ext cx="4119879" cy="2042160"/>
          </a:xfrm>
          <a:custGeom>
            <a:avLst/>
            <a:gdLst/>
            <a:ahLst/>
            <a:cxnLst/>
            <a:rect l="l" t="t" r="r" b="b"/>
            <a:pathLst>
              <a:path w="4119879" h="2042160">
                <a:moveTo>
                  <a:pt x="798957" y="0"/>
                </a:moveTo>
                <a:lnTo>
                  <a:pt x="0" y="2042160"/>
                </a:lnTo>
                <a:lnTo>
                  <a:pt x="4119372" y="1979168"/>
                </a:lnTo>
                <a:lnTo>
                  <a:pt x="4103116" y="1930781"/>
                </a:lnTo>
                <a:lnTo>
                  <a:pt x="3787013" y="807720"/>
                </a:lnTo>
                <a:lnTo>
                  <a:pt x="3699002" y="793242"/>
                </a:lnTo>
                <a:lnTo>
                  <a:pt x="3584956" y="749681"/>
                </a:lnTo>
                <a:lnTo>
                  <a:pt x="798957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23391" y="1637538"/>
            <a:ext cx="1967864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ADIDAS</a:t>
            </a:r>
            <a:r>
              <a:rPr sz="1600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sz="1600" spc="-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FFFF"/>
                </a:solidFill>
                <a:latin typeface="Trebuchet MS"/>
                <a:cs typeface="Trebuchet MS"/>
              </a:rPr>
              <a:t>UEFA</a:t>
            </a:r>
            <a:r>
              <a:rPr sz="1600" spc="-1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95" dirty="0">
                <a:solidFill>
                  <a:srgbClr val="FFFFFF"/>
                </a:solidFill>
                <a:latin typeface="Trebuchet MS"/>
                <a:cs typeface="Trebuchet MS"/>
              </a:rPr>
              <a:t>HAVE</a:t>
            </a:r>
            <a:r>
              <a:rPr sz="1600" spc="-1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3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3391" y="1871218"/>
            <a:ext cx="2573655" cy="904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80000"/>
              </a:lnSpc>
            </a:pPr>
            <a:r>
              <a:rPr sz="3600" spc="-70" dirty="0">
                <a:solidFill>
                  <a:srgbClr val="FFFFFF"/>
                </a:solidFill>
                <a:latin typeface="Trebuchet MS"/>
                <a:cs typeface="Trebuchet MS"/>
              </a:rPr>
              <a:t>LONG-TERM  </a:t>
            </a:r>
            <a:r>
              <a:rPr sz="3600" spc="-47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3600" spc="9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600" spc="-33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3600" spc="-170" dirty="0">
                <a:solidFill>
                  <a:srgbClr val="FFFFFF"/>
                </a:solidFill>
                <a:latin typeface="Trebuchet MS"/>
                <a:cs typeface="Trebuchet MS"/>
              </a:rPr>
              <a:t>TNE</a:t>
            </a:r>
            <a:r>
              <a:rPr sz="3600" spc="-21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3600" spc="-65" dirty="0">
                <a:solidFill>
                  <a:srgbClr val="FFFFFF"/>
                </a:solidFill>
                <a:latin typeface="Trebuchet MS"/>
                <a:cs typeface="Trebuchet MS"/>
              </a:rPr>
              <a:t>SHIP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18616" y="4142232"/>
            <a:ext cx="4800600" cy="2609215"/>
          </a:xfrm>
          <a:custGeom>
            <a:avLst/>
            <a:gdLst/>
            <a:ahLst/>
            <a:cxnLst/>
            <a:rect l="l" t="t" r="r" b="b"/>
            <a:pathLst>
              <a:path w="4800600" h="2609215">
                <a:moveTo>
                  <a:pt x="0" y="0"/>
                </a:moveTo>
                <a:lnTo>
                  <a:pt x="566673" y="2540431"/>
                </a:lnTo>
                <a:lnTo>
                  <a:pt x="4359275" y="2609088"/>
                </a:lnTo>
                <a:lnTo>
                  <a:pt x="4800600" y="1128014"/>
                </a:lnTo>
                <a:lnTo>
                  <a:pt x="0" y="0"/>
                </a:lnTo>
                <a:close/>
              </a:path>
            </a:pathLst>
          </a:custGeom>
          <a:solidFill>
            <a:srgbClr val="072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75994" y="4995798"/>
            <a:ext cx="3786504" cy="1177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00"/>
              </a:lnSpc>
            </a:pPr>
            <a:r>
              <a:rPr sz="1600" spc="-70" dirty="0">
                <a:solidFill>
                  <a:srgbClr val="FFFFFF"/>
                </a:solidFill>
                <a:latin typeface="Trebuchet MS"/>
                <a:cs typeface="Trebuchet MS"/>
              </a:rPr>
              <a:t>UEFA</a:t>
            </a:r>
            <a:r>
              <a:rPr sz="1600" spc="-1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Trebuchet MS"/>
                <a:cs typeface="Trebuchet MS"/>
              </a:rPr>
              <a:t>CHAMPIONS</a:t>
            </a:r>
            <a:r>
              <a:rPr sz="16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Trebuchet MS"/>
                <a:cs typeface="Trebuchet MS"/>
              </a:rPr>
              <a:t>LEAGUE</a:t>
            </a:r>
            <a:r>
              <a:rPr sz="1600" spc="-1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1600" spc="-1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ts val="3565"/>
              </a:lnSpc>
            </a:pPr>
            <a:r>
              <a:rPr sz="3600" spc="-35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sz="3600" spc="-52" baseline="25462" dirty="0">
                <a:solidFill>
                  <a:srgbClr val="FFFFFF"/>
                </a:solidFill>
                <a:latin typeface="Trebuchet MS"/>
                <a:cs typeface="Trebuchet MS"/>
              </a:rPr>
              <a:t>ND </a:t>
            </a:r>
            <a:r>
              <a:rPr sz="3600" spc="-120" dirty="0">
                <a:solidFill>
                  <a:srgbClr val="FFFFFF"/>
                </a:solidFill>
                <a:latin typeface="Trebuchet MS"/>
                <a:cs typeface="Trebuchet MS"/>
              </a:rPr>
              <a:t>HIGHEST</a:t>
            </a:r>
            <a:r>
              <a:rPr sz="3600" spc="-40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Trebuchet MS"/>
                <a:cs typeface="Trebuchet MS"/>
              </a:rPr>
              <a:t>FOLLOWED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ts val="3890"/>
              </a:lnSpc>
            </a:pPr>
            <a:r>
              <a:rPr sz="1600" spc="-20" dirty="0">
                <a:solidFill>
                  <a:srgbClr val="FFFFFF"/>
                </a:solidFill>
                <a:latin typeface="Trebuchet MS"/>
                <a:cs typeface="Trebuchet MS"/>
              </a:rPr>
              <a:t>FOOTBALL </a:t>
            </a:r>
            <a:r>
              <a:rPr sz="1600" spc="-30" dirty="0">
                <a:solidFill>
                  <a:srgbClr val="FFFFFF"/>
                </a:solidFill>
                <a:latin typeface="Trebuchet MS"/>
                <a:cs typeface="Trebuchet MS"/>
              </a:rPr>
              <a:t>LEAGUE</a:t>
            </a:r>
            <a:r>
              <a:rPr sz="1600" spc="-3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35" dirty="0">
                <a:solidFill>
                  <a:srgbClr val="FFFFFF"/>
                </a:solidFill>
                <a:latin typeface="Trebuchet MS"/>
                <a:cs typeface="Trebuchet MS"/>
              </a:rPr>
              <a:t>IN 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THE </a:t>
            </a:r>
            <a:r>
              <a:rPr sz="3600" spc="20" dirty="0">
                <a:solidFill>
                  <a:srgbClr val="FFFFFF"/>
                </a:solidFill>
                <a:latin typeface="Trebuchet MS"/>
                <a:cs typeface="Trebuchet MS"/>
              </a:rPr>
              <a:t>WORLD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6062"/>
            <a:ext cx="3572129" cy="784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89732" y="96062"/>
            <a:ext cx="1932177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64388" y="191515"/>
            <a:ext cx="4639945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30" dirty="0"/>
              <a:t>UEFA </a:t>
            </a:r>
            <a:r>
              <a:rPr sz="2800" spc="200" dirty="0"/>
              <a:t>CHAMPIONS</a:t>
            </a:r>
            <a:r>
              <a:rPr sz="2800" spc="-395" dirty="0"/>
              <a:t> </a:t>
            </a:r>
            <a:r>
              <a:rPr sz="2800" spc="95" dirty="0"/>
              <a:t>LEAGUE</a:t>
            </a:r>
            <a:endParaRPr sz="2800"/>
          </a:p>
        </p:txBody>
      </p:sp>
      <p:sp>
        <p:nvSpPr>
          <p:cNvPr id="14" name="object 14"/>
          <p:cNvSpPr/>
          <p:nvPr/>
        </p:nvSpPr>
        <p:spPr>
          <a:xfrm>
            <a:off x="3361944" y="1601724"/>
            <a:ext cx="4622292" cy="32887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515856" y="4890515"/>
            <a:ext cx="1694688" cy="16504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129539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666488"/>
            <a:ext cx="6095999" cy="21915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0" y="6857996"/>
                </a:lnTo>
                <a:lnTo>
                  <a:pt x="6096000" y="6857996"/>
                </a:lnTo>
                <a:lnTo>
                  <a:pt x="609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78652" y="201168"/>
            <a:ext cx="2070100" cy="1282065"/>
          </a:xfrm>
          <a:custGeom>
            <a:avLst/>
            <a:gdLst/>
            <a:ahLst/>
            <a:cxnLst/>
            <a:rect l="l" t="t" r="r" b="b"/>
            <a:pathLst>
              <a:path w="2070100" h="1282065">
                <a:moveTo>
                  <a:pt x="1693799" y="0"/>
                </a:moveTo>
                <a:lnTo>
                  <a:pt x="0" y="693801"/>
                </a:lnTo>
                <a:lnTo>
                  <a:pt x="139826" y="1211833"/>
                </a:lnTo>
                <a:lnTo>
                  <a:pt x="132207" y="1242186"/>
                </a:lnTo>
                <a:lnTo>
                  <a:pt x="2069592" y="1281683"/>
                </a:lnTo>
                <a:lnTo>
                  <a:pt x="169379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493890" y="673353"/>
            <a:ext cx="927100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75" dirty="0">
                <a:latin typeface="Trebuchet MS"/>
                <a:cs typeface="Trebuchet MS"/>
              </a:rPr>
              <a:t>Inspired</a:t>
            </a:r>
            <a:r>
              <a:rPr sz="1600" spc="-210" dirty="0">
                <a:latin typeface="Trebuchet MS"/>
                <a:cs typeface="Trebuchet MS"/>
              </a:rPr>
              <a:t> </a:t>
            </a:r>
            <a:r>
              <a:rPr sz="1600" spc="-35" dirty="0">
                <a:latin typeface="Trebuchet MS"/>
                <a:cs typeface="Trebuchet MS"/>
              </a:rPr>
              <a:t>by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70219" y="797686"/>
            <a:ext cx="1351280" cy="575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170" dirty="0">
                <a:latin typeface="Trebuchet MS"/>
                <a:cs typeface="Trebuchet MS"/>
              </a:rPr>
              <a:t>S</a:t>
            </a:r>
            <a:r>
              <a:rPr sz="3600" spc="125" dirty="0">
                <a:latin typeface="Trebuchet MS"/>
                <a:cs typeface="Trebuchet MS"/>
              </a:rPr>
              <a:t>P</a:t>
            </a:r>
            <a:r>
              <a:rPr sz="3600" spc="300" dirty="0">
                <a:latin typeface="Trebuchet MS"/>
                <a:cs typeface="Trebuchet MS"/>
              </a:rPr>
              <a:t>O</a:t>
            </a:r>
            <a:r>
              <a:rPr sz="3600" spc="-340" dirty="0">
                <a:latin typeface="Trebuchet MS"/>
                <a:cs typeface="Trebuchet MS"/>
              </a:rPr>
              <a:t>R</a:t>
            </a:r>
            <a:r>
              <a:rPr sz="3600" spc="-190" dirty="0">
                <a:latin typeface="Trebuchet MS"/>
                <a:cs typeface="Trebuchet MS"/>
              </a:rPr>
              <a:t>T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96055" y="2124455"/>
            <a:ext cx="2905125" cy="1282065"/>
          </a:xfrm>
          <a:custGeom>
            <a:avLst/>
            <a:gdLst/>
            <a:ahLst/>
            <a:cxnLst/>
            <a:rect l="l" t="t" r="r" b="b"/>
            <a:pathLst>
              <a:path w="2905125" h="1282064">
                <a:moveTo>
                  <a:pt x="563372" y="0"/>
                </a:moveTo>
                <a:lnTo>
                  <a:pt x="0" y="1281684"/>
                </a:lnTo>
                <a:lnTo>
                  <a:pt x="2904744" y="1242187"/>
                </a:lnTo>
                <a:lnTo>
                  <a:pt x="2893314" y="1211834"/>
                </a:lnTo>
                <a:lnTo>
                  <a:pt x="2670302" y="506984"/>
                </a:lnTo>
                <a:lnTo>
                  <a:pt x="2608326" y="497840"/>
                </a:lnTo>
                <a:lnTo>
                  <a:pt x="2527808" y="470535"/>
                </a:lnTo>
                <a:lnTo>
                  <a:pt x="5633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219447" y="2597911"/>
            <a:ext cx="589280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65" dirty="0">
                <a:solidFill>
                  <a:srgbClr val="FFFFFF"/>
                </a:solidFill>
                <a:latin typeface="Trebuchet MS"/>
                <a:cs typeface="Trebuchet MS"/>
              </a:rPr>
              <a:t>Part</a:t>
            </a:r>
            <a:r>
              <a:rPr sz="1600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19447" y="2721864"/>
            <a:ext cx="1000760" cy="575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105" dirty="0">
                <a:solidFill>
                  <a:srgbClr val="FFFFFF"/>
                </a:solidFill>
                <a:latin typeface="Trebuchet MS"/>
                <a:cs typeface="Trebuchet MS"/>
              </a:rPr>
              <a:t>UE</a:t>
            </a:r>
            <a:r>
              <a:rPr sz="3600" spc="-490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3600" spc="9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22903" y="3587496"/>
            <a:ext cx="2380615" cy="1615440"/>
          </a:xfrm>
          <a:custGeom>
            <a:avLst/>
            <a:gdLst/>
            <a:ahLst/>
            <a:cxnLst/>
            <a:rect l="l" t="t" r="r" b="b"/>
            <a:pathLst>
              <a:path w="2380615" h="1615439">
                <a:moveTo>
                  <a:pt x="0" y="0"/>
                </a:moveTo>
                <a:lnTo>
                  <a:pt x="281050" y="1572895"/>
                </a:lnTo>
                <a:lnTo>
                  <a:pt x="2161667" y="1615439"/>
                </a:lnTo>
                <a:lnTo>
                  <a:pt x="2380488" y="698372"/>
                </a:lnTo>
                <a:lnTo>
                  <a:pt x="0" y="0"/>
                </a:lnTo>
                <a:close/>
              </a:path>
            </a:pathLst>
          </a:custGeom>
          <a:solidFill>
            <a:srgbClr val="1F94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780535" y="4085082"/>
            <a:ext cx="1029969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latin typeface="Trebuchet MS"/>
                <a:cs typeface="Trebuchet MS"/>
              </a:rPr>
              <a:t>Long</a:t>
            </a:r>
            <a:r>
              <a:rPr sz="1600" spc="-215" dirty="0">
                <a:latin typeface="Trebuchet MS"/>
                <a:cs typeface="Trebuchet MS"/>
              </a:rPr>
              <a:t> </a:t>
            </a:r>
            <a:r>
              <a:rPr sz="1600" spc="-75" dirty="0">
                <a:latin typeface="Trebuchet MS"/>
                <a:cs typeface="Trebuchet MS"/>
              </a:rPr>
              <a:t>lasting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80535" y="4209033"/>
            <a:ext cx="1659889" cy="772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170"/>
              </a:lnSpc>
            </a:pPr>
            <a:r>
              <a:rPr sz="3600" spc="-130" dirty="0">
                <a:latin typeface="Trebuchet MS"/>
                <a:cs typeface="Trebuchet MS"/>
              </a:rPr>
              <a:t>VIBRANT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ts val="1770"/>
              </a:lnSpc>
            </a:pPr>
            <a:r>
              <a:rPr sz="1600" spc="-35" dirty="0">
                <a:latin typeface="Trebuchet MS"/>
                <a:cs typeface="Trebuchet MS"/>
              </a:rPr>
              <a:t>scent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63311" y="1246631"/>
            <a:ext cx="1871472" cy="46817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96062"/>
            <a:ext cx="4443730" cy="7846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64388" y="191515"/>
            <a:ext cx="3959860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70" dirty="0"/>
              <a:t>STAR</a:t>
            </a:r>
            <a:r>
              <a:rPr sz="2800" spc="-195" dirty="0"/>
              <a:t> </a:t>
            </a:r>
            <a:r>
              <a:rPr sz="2800" spc="95" dirty="0"/>
              <a:t>EDITION</a:t>
            </a:r>
            <a:r>
              <a:rPr sz="2800" spc="-180" dirty="0"/>
              <a:t> </a:t>
            </a:r>
            <a:r>
              <a:rPr sz="2800" spc="35" dirty="0"/>
              <a:t>(UEFA</a:t>
            </a:r>
            <a:r>
              <a:rPr sz="2800" spc="-190" dirty="0"/>
              <a:t> </a:t>
            </a:r>
            <a:r>
              <a:rPr sz="2800" dirty="0"/>
              <a:t>2)</a:t>
            </a:r>
            <a:endParaRPr sz="2800"/>
          </a:p>
        </p:txBody>
      </p:sp>
      <p:sp>
        <p:nvSpPr>
          <p:cNvPr id="19" name="object 19"/>
          <p:cNvSpPr txBox="1"/>
          <p:nvPr/>
        </p:nvSpPr>
        <p:spPr>
          <a:xfrm>
            <a:off x="217424" y="1013205"/>
            <a:ext cx="4801870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60" dirty="0">
                <a:latin typeface="Trebuchet MS"/>
                <a:cs typeface="Trebuchet MS"/>
              </a:rPr>
              <a:t>ABOUT: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Inspired </a:t>
            </a:r>
            <a:r>
              <a:rPr sz="1800" spc="-35" dirty="0">
                <a:latin typeface="Trebuchet MS"/>
                <a:cs typeface="Trebuchet MS"/>
              </a:rPr>
              <a:t>by </a:t>
            </a:r>
            <a:r>
              <a:rPr sz="1800" spc="-85" dirty="0">
                <a:latin typeface="Trebuchet MS"/>
                <a:cs typeface="Trebuchet MS"/>
              </a:rPr>
              <a:t>the </a:t>
            </a:r>
            <a:r>
              <a:rPr sz="1800" spc="-75" dirty="0">
                <a:latin typeface="Trebuchet MS"/>
                <a:cs typeface="Trebuchet MS"/>
              </a:rPr>
              <a:t>celebration </a:t>
            </a:r>
            <a:r>
              <a:rPr sz="1800" spc="-45" dirty="0">
                <a:latin typeface="Trebuchet MS"/>
                <a:cs typeface="Trebuchet MS"/>
              </a:rPr>
              <a:t>of </a:t>
            </a:r>
            <a:r>
              <a:rPr sz="1800" spc="-70" dirty="0">
                <a:latin typeface="Trebuchet MS"/>
                <a:cs typeface="Trebuchet MS"/>
              </a:rPr>
              <a:t>exceptional </a:t>
            </a:r>
            <a:r>
              <a:rPr sz="1800" spc="-60" dirty="0">
                <a:latin typeface="Trebuchet MS"/>
                <a:cs typeface="Trebuchet MS"/>
              </a:rPr>
              <a:t>sporting  </a:t>
            </a:r>
            <a:r>
              <a:rPr sz="1800" spc="-85" dirty="0">
                <a:latin typeface="Trebuchet MS"/>
                <a:cs typeface="Trebuchet MS"/>
              </a:rPr>
              <a:t>achievement,</a:t>
            </a:r>
            <a:r>
              <a:rPr sz="1800" spc="-200" dirty="0">
                <a:latin typeface="Trebuchet MS"/>
                <a:cs typeface="Trebuchet MS"/>
              </a:rPr>
              <a:t> </a:t>
            </a:r>
            <a:r>
              <a:rPr sz="1800" spc="5" dirty="0">
                <a:latin typeface="Trebuchet MS"/>
                <a:cs typeface="Trebuchet MS"/>
              </a:rPr>
              <a:t>surpass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spc="-80" dirty="0">
                <a:latin typeface="Trebuchet MS"/>
                <a:cs typeface="Trebuchet MS"/>
              </a:rPr>
              <a:t>yourself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10" dirty="0">
                <a:latin typeface="Trebuchet MS"/>
                <a:cs typeface="Trebuchet MS"/>
              </a:rPr>
              <a:t>and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reach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the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90" dirty="0">
                <a:latin typeface="Trebuchet MS"/>
                <a:cs typeface="Trebuchet MS"/>
              </a:rPr>
              <a:t>stars.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4998" y="2286000"/>
            <a:ext cx="3128645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THE</a:t>
            </a:r>
            <a:r>
              <a:rPr sz="1800" spc="-28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SCENT: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-30" dirty="0">
                <a:latin typeface="Trebuchet MS"/>
                <a:cs typeface="Trebuchet MS"/>
              </a:rPr>
              <a:t>An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energizing</a:t>
            </a:r>
            <a:r>
              <a:rPr sz="1800" spc="-180" dirty="0">
                <a:latin typeface="Trebuchet MS"/>
                <a:cs typeface="Trebuchet MS"/>
              </a:rPr>
              <a:t> </a:t>
            </a:r>
            <a:r>
              <a:rPr sz="1800" spc="10" dirty="0">
                <a:latin typeface="Trebuchet MS"/>
                <a:cs typeface="Trebuchet MS"/>
              </a:rPr>
              <a:t>and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vibrant</a:t>
            </a:r>
            <a:r>
              <a:rPr sz="1800" spc="-200" dirty="0">
                <a:latin typeface="Trebuchet MS"/>
                <a:cs typeface="Trebuchet MS"/>
              </a:rPr>
              <a:t> </a:t>
            </a:r>
            <a:r>
              <a:rPr sz="1800" spc="20" dirty="0">
                <a:latin typeface="Trebuchet MS"/>
                <a:cs typeface="Trebuchet MS"/>
              </a:rPr>
              <a:t>woody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-25" dirty="0">
                <a:latin typeface="Trebuchet MS"/>
                <a:cs typeface="Trebuchet MS"/>
              </a:rPr>
              <a:t>green</a:t>
            </a:r>
            <a:r>
              <a:rPr sz="1800" spc="-275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scent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4998" y="3383533"/>
            <a:ext cx="1540510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90" dirty="0">
                <a:latin typeface="Trebuchet MS"/>
                <a:cs typeface="Trebuchet MS"/>
              </a:rPr>
              <a:t>Vibrant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20" dirty="0">
                <a:latin typeface="Trebuchet MS"/>
                <a:cs typeface="Trebuchet MS"/>
              </a:rPr>
              <a:t>Clean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20" dirty="0">
                <a:latin typeface="Trebuchet MS"/>
                <a:cs typeface="Trebuchet MS"/>
              </a:rPr>
              <a:t>Comfort</a:t>
            </a:r>
            <a:r>
              <a:rPr sz="1800" spc="-15" dirty="0">
                <a:latin typeface="Trebuchet MS"/>
                <a:cs typeface="Trebuchet MS"/>
              </a:rPr>
              <a:t>a</a:t>
            </a:r>
            <a:r>
              <a:rPr sz="1800" spc="-80" dirty="0">
                <a:latin typeface="Trebuchet MS"/>
                <a:cs typeface="Trebuchet MS"/>
              </a:rPr>
              <a:t>ble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932676" y="2606039"/>
            <a:ext cx="1037844" cy="22158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996428" y="2593848"/>
            <a:ext cx="1065276" cy="22158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089135" y="2761488"/>
            <a:ext cx="1578864" cy="20101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725911" y="1956816"/>
            <a:ext cx="998220" cy="30129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6926580" y="5405373"/>
          <a:ext cx="4998720" cy="574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1326"/>
                <a:gridCol w="711453"/>
                <a:gridCol w="711327"/>
                <a:gridCol w="711453"/>
                <a:gridCol w="711326"/>
                <a:gridCol w="711453"/>
                <a:gridCol w="711326"/>
              </a:tblGrid>
              <a:tr h="363753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BS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Roll 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On</a:t>
                      </a:r>
                      <a:r>
                        <a:rPr sz="800" spc="-2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r>
                        <a:rPr sz="800" spc="-1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r>
                        <a:rPr sz="800" spc="-1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Shave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7" name="object 27"/>
          <p:cNvSpPr/>
          <p:nvPr/>
        </p:nvSpPr>
        <p:spPr>
          <a:xfrm>
            <a:off x="6932676" y="1956816"/>
            <a:ext cx="4980940" cy="3365500"/>
          </a:xfrm>
          <a:custGeom>
            <a:avLst/>
            <a:gdLst/>
            <a:ahLst/>
            <a:cxnLst/>
            <a:rect l="l" t="t" r="r" b="b"/>
            <a:pathLst>
              <a:path w="4980940" h="3365500">
                <a:moveTo>
                  <a:pt x="0" y="3364991"/>
                </a:moveTo>
                <a:lnTo>
                  <a:pt x="4980432" y="3364991"/>
                </a:lnTo>
                <a:lnTo>
                  <a:pt x="4980432" y="0"/>
                </a:lnTo>
                <a:lnTo>
                  <a:pt x="0" y="0"/>
                </a:lnTo>
                <a:lnTo>
                  <a:pt x="0" y="33649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61019" y="1453896"/>
            <a:ext cx="2334768" cy="9105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8652764" y="1828546"/>
            <a:ext cx="136334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b="1" spc="17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-12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b="1" spc="-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15264" y="6235293"/>
            <a:ext cx="676910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35" dirty="0">
                <a:solidFill>
                  <a:srgbClr val="FFFFFF"/>
                </a:solidFill>
                <a:latin typeface="Trebuchet MS"/>
                <a:cs typeface="Trebuchet MS"/>
              </a:rPr>
              <a:t>base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75056" y="6565290"/>
            <a:ext cx="960119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Lucida Sans"/>
                <a:cs typeface="Lucida Sans"/>
              </a:rPr>
              <a:t>c</a:t>
            </a:r>
            <a:r>
              <a:rPr sz="1400" b="1" spc="-65" dirty="0">
                <a:solidFill>
                  <a:srgbClr val="FFFFFF"/>
                </a:solidFill>
                <a:latin typeface="Lucida Sans"/>
                <a:cs typeface="Lucida Sans"/>
              </a:rPr>
              <a:t>edarwoo</a:t>
            </a:r>
            <a:r>
              <a:rPr sz="1400" b="1" spc="-90" dirty="0">
                <a:solidFill>
                  <a:srgbClr val="FFFFFF"/>
                </a:solidFill>
                <a:latin typeface="Lucida Sans"/>
                <a:cs typeface="Lucida Sans"/>
              </a:rPr>
              <a:t>d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8688" y="5826759"/>
            <a:ext cx="75184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45" dirty="0">
                <a:solidFill>
                  <a:srgbClr val="FFFFFF"/>
                </a:solidFill>
                <a:latin typeface="Lucida Sans"/>
                <a:cs typeface="Lucida Sans"/>
              </a:rPr>
              <a:t>l</a:t>
            </a:r>
            <a:r>
              <a:rPr sz="1400" b="1" spc="-85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1400" b="1" spc="-5" dirty="0">
                <a:solidFill>
                  <a:srgbClr val="FFFFFF"/>
                </a:solidFill>
                <a:latin typeface="Lucida Sans"/>
                <a:cs typeface="Lucida Sans"/>
              </a:rPr>
              <a:t>v</a:t>
            </a:r>
            <a:r>
              <a:rPr sz="1400" b="1" spc="-75" dirty="0">
                <a:solidFill>
                  <a:srgbClr val="FFFFFF"/>
                </a:solidFill>
                <a:latin typeface="Lucida Sans"/>
                <a:cs typeface="Lucida Sans"/>
              </a:rPr>
              <a:t>en</a:t>
            </a:r>
            <a:r>
              <a:rPr sz="1400" b="1" spc="-85" dirty="0">
                <a:solidFill>
                  <a:srgbClr val="FFFFFF"/>
                </a:solidFill>
                <a:latin typeface="Lucida Sans"/>
                <a:cs typeface="Lucida Sans"/>
              </a:rPr>
              <a:t>der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13105" y="4800345"/>
            <a:ext cx="568960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top</a:t>
            </a:r>
            <a:r>
              <a:rPr sz="1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4180" y="5130038"/>
            <a:ext cx="1345565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1" spc="-70" dirty="0">
                <a:solidFill>
                  <a:srgbClr val="FFFFFF"/>
                </a:solidFill>
                <a:latin typeface="Lucida Sans"/>
                <a:cs typeface="Lucida Sans"/>
              </a:rPr>
              <a:t>cardamom</a:t>
            </a:r>
            <a:r>
              <a:rPr sz="1400" b="1" spc="-29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Lucida Sans"/>
                <a:cs typeface="Lucida Sans"/>
              </a:rPr>
              <a:t>seed</a:t>
            </a:r>
            <a:endParaRPr sz="1400">
              <a:latin typeface="Lucida Sans"/>
              <a:cs typeface="Lucida Sans"/>
            </a:endParaRPr>
          </a:p>
          <a:p>
            <a:pPr marR="78105" algn="ctr">
              <a:lnSpc>
                <a:spcPct val="100000"/>
              </a:lnSpc>
              <a:spcBef>
                <a:spcPts val="1205"/>
              </a:spcBef>
            </a:pP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heart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129539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622291"/>
            <a:ext cx="6096000" cy="22357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0" y="6857996"/>
                </a:lnTo>
                <a:lnTo>
                  <a:pt x="6096000" y="6857996"/>
                </a:lnTo>
                <a:lnTo>
                  <a:pt x="609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78652" y="149352"/>
            <a:ext cx="2070100" cy="1282065"/>
          </a:xfrm>
          <a:custGeom>
            <a:avLst/>
            <a:gdLst/>
            <a:ahLst/>
            <a:cxnLst/>
            <a:rect l="l" t="t" r="r" b="b"/>
            <a:pathLst>
              <a:path w="2070100" h="1282065">
                <a:moveTo>
                  <a:pt x="1693799" y="0"/>
                </a:moveTo>
                <a:lnTo>
                  <a:pt x="0" y="693801"/>
                </a:lnTo>
                <a:lnTo>
                  <a:pt x="139826" y="1211834"/>
                </a:lnTo>
                <a:lnTo>
                  <a:pt x="132207" y="1242187"/>
                </a:lnTo>
                <a:lnTo>
                  <a:pt x="2069592" y="1281684"/>
                </a:lnTo>
                <a:lnTo>
                  <a:pt x="1693799" y="0"/>
                </a:lnTo>
                <a:close/>
              </a:path>
            </a:pathLst>
          </a:custGeom>
          <a:solidFill>
            <a:srgbClr val="6C6D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493890" y="622808"/>
            <a:ext cx="927100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Inspired</a:t>
            </a:r>
            <a:r>
              <a:rPr sz="1600" spc="-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70219" y="746759"/>
            <a:ext cx="1351280" cy="575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17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600" spc="12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3600" spc="3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600" spc="-34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3600" spc="-1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96055" y="2124455"/>
            <a:ext cx="2905125" cy="1282065"/>
          </a:xfrm>
          <a:custGeom>
            <a:avLst/>
            <a:gdLst/>
            <a:ahLst/>
            <a:cxnLst/>
            <a:rect l="l" t="t" r="r" b="b"/>
            <a:pathLst>
              <a:path w="2905125" h="1282064">
                <a:moveTo>
                  <a:pt x="563372" y="0"/>
                </a:moveTo>
                <a:lnTo>
                  <a:pt x="0" y="1281684"/>
                </a:lnTo>
                <a:lnTo>
                  <a:pt x="2904744" y="1242187"/>
                </a:lnTo>
                <a:lnTo>
                  <a:pt x="2893314" y="1211834"/>
                </a:lnTo>
                <a:lnTo>
                  <a:pt x="2670302" y="506984"/>
                </a:lnTo>
                <a:lnTo>
                  <a:pt x="2608326" y="497840"/>
                </a:lnTo>
                <a:lnTo>
                  <a:pt x="2527808" y="470535"/>
                </a:lnTo>
                <a:lnTo>
                  <a:pt x="5633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219447" y="2597911"/>
            <a:ext cx="589280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65" dirty="0">
                <a:solidFill>
                  <a:srgbClr val="FFFFFF"/>
                </a:solidFill>
                <a:latin typeface="Trebuchet MS"/>
                <a:cs typeface="Trebuchet MS"/>
              </a:rPr>
              <a:t>Part</a:t>
            </a:r>
            <a:r>
              <a:rPr sz="1600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19447" y="2721864"/>
            <a:ext cx="1000760" cy="575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105" dirty="0">
                <a:solidFill>
                  <a:srgbClr val="FFFFFF"/>
                </a:solidFill>
                <a:latin typeface="Trebuchet MS"/>
                <a:cs typeface="Trebuchet MS"/>
              </a:rPr>
              <a:t>UE</a:t>
            </a:r>
            <a:r>
              <a:rPr sz="3600" spc="-490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3600" spc="9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04388" y="3587496"/>
            <a:ext cx="2699385" cy="1615440"/>
          </a:xfrm>
          <a:custGeom>
            <a:avLst/>
            <a:gdLst/>
            <a:ahLst/>
            <a:cxnLst/>
            <a:rect l="l" t="t" r="r" b="b"/>
            <a:pathLst>
              <a:path w="2699385" h="1615439">
                <a:moveTo>
                  <a:pt x="0" y="0"/>
                </a:moveTo>
                <a:lnTo>
                  <a:pt x="318642" y="1572895"/>
                </a:lnTo>
                <a:lnTo>
                  <a:pt x="2450846" y="1615439"/>
                </a:lnTo>
                <a:lnTo>
                  <a:pt x="2699004" y="698372"/>
                </a:lnTo>
                <a:lnTo>
                  <a:pt x="0" y="0"/>
                </a:lnTo>
                <a:close/>
              </a:path>
            </a:pathLst>
          </a:custGeom>
          <a:solidFill>
            <a:srgbClr val="1268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462654" y="4085082"/>
            <a:ext cx="1029969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latin typeface="Trebuchet MS"/>
                <a:cs typeface="Trebuchet MS"/>
              </a:rPr>
              <a:t>Long</a:t>
            </a:r>
            <a:r>
              <a:rPr sz="1600" spc="-215" dirty="0">
                <a:latin typeface="Trebuchet MS"/>
                <a:cs typeface="Trebuchet MS"/>
              </a:rPr>
              <a:t> </a:t>
            </a:r>
            <a:r>
              <a:rPr sz="1600" spc="-75" dirty="0">
                <a:latin typeface="Trebuchet MS"/>
                <a:cs typeface="Trebuchet MS"/>
              </a:rPr>
              <a:t>lasting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62654" y="4209033"/>
            <a:ext cx="1857375" cy="772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170"/>
              </a:lnSpc>
            </a:pPr>
            <a:r>
              <a:rPr sz="3600" spc="-175" dirty="0">
                <a:latin typeface="Trebuchet MS"/>
                <a:cs typeface="Trebuchet MS"/>
              </a:rPr>
              <a:t>ORIENTAL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ts val="1770"/>
              </a:lnSpc>
            </a:pPr>
            <a:r>
              <a:rPr sz="1600" spc="-35" dirty="0">
                <a:latin typeface="Trebuchet MS"/>
                <a:cs typeface="Trebuchet MS"/>
              </a:rPr>
              <a:t>scent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96062"/>
            <a:ext cx="4786630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64388" y="191515"/>
            <a:ext cx="4302125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160" dirty="0"/>
              <a:t>ARENA</a:t>
            </a:r>
            <a:r>
              <a:rPr sz="2800" spc="-170" dirty="0"/>
              <a:t> </a:t>
            </a:r>
            <a:r>
              <a:rPr sz="2800" spc="95" dirty="0"/>
              <a:t>EDITION</a:t>
            </a:r>
            <a:r>
              <a:rPr sz="2800" spc="-185" dirty="0"/>
              <a:t> </a:t>
            </a:r>
            <a:r>
              <a:rPr sz="2800" spc="35" dirty="0"/>
              <a:t>(UEFA</a:t>
            </a:r>
            <a:r>
              <a:rPr sz="2800" spc="-195" dirty="0"/>
              <a:t> </a:t>
            </a:r>
            <a:r>
              <a:rPr sz="2800" spc="30" dirty="0"/>
              <a:t>3)</a:t>
            </a:r>
            <a:endParaRPr sz="2800"/>
          </a:p>
        </p:txBody>
      </p:sp>
      <p:sp>
        <p:nvSpPr>
          <p:cNvPr id="18" name="object 18"/>
          <p:cNvSpPr txBox="1"/>
          <p:nvPr/>
        </p:nvSpPr>
        <p:spPr>
          <a:xfrm>
            <a:off x="217424" y="1013205"/>
            <a:ext cx="5076825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60" dirty="0">
                <a:latin typeface="Trebuchet MS"/>
                <a:cs typeface="Trebuchet MS"/>
              </a:rPr>
              <a:t>ABOUT: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Inspired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by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the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adrenaline</a:t>
            </a:r>
            <a:r>
              <a:rPr sz="1800" spc="-17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of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-90" dirty="0">
                <a:latin typeface="Trebuchet MS"/>
                <a:cs typeface="Trebuchet MS"/>
              </a:rPr>
              <a:t>entering</a:t>
            </a:r>
            <a:r>
              <a:rPr sz="1800" spc="-170" dirty="0">
                <a:latin typeface="Trebuchet MS"/>
                <a:cs typeface="Trebuchet MS"/>
              </a:rPr>
              <a:t> </a:t>
            </a:r>
            <a:r>
              <a:rPr sz="1800" spc="-195" dirty="0">
                <a:latin typeface="Trebuchet MS"/>
                <a:cs typeface="Trebuchet MS"/>
              </a:rPr>
              <a:t>in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the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arena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10" dirty="0">
                <a:latin typeface="Trebuchet MS"/>
                <a:cs typeface="Trebuchet MS"/>
              </a:rPr>
              <a:t>and  </a:t>
            </a:r>
            <a:r>
              <a:rPr sz="1800" spc="-55" dirty="0">
                <a:latin typeface="Trebuchet MS"/>
                <a:cs typeface="Trebuchet MS"/>
              </a:rPr>
              <a:t>pushing </a:t>
            </a:r>
            <a:r>
              <a:rPr sz="1800" spc="-75" dirty="0">
                <a:latin typeface="Trebuchet MS"/>
                <a:cs typeface="Trebuchet MS"/>
              </a:rPr>
              <a:t>your</a:t>
            </a:r>
            <a:r>
              <a:rPr sz="1800" spc="-350" dirty="0">
                <a:latin typeface="Trebuchet MS"/>
                <a:cs typeface="Trebuchet MS"/>
              </a:rPr>
              <a:t> </a:t>
            </a:r>
            <a:r>
              <a:rPr sz="1800" spc="-204" dirty="0">
                <a:latin typeface="Trebuchet MS"/>
                <a:cs typeface="Trebuchet MS"/>
              </a:rPr>
              <a:t>limits.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4998" y="2286000"/>
            <a:ext cx="2505075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THE</a:t>
            </a:r>
            <a:r>
              <a:rPr sz="1800" spc="-28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SCENT: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-30" dirty="0">
                <a:latin typeface="Trebuchet MS"/>
                <a:cs typeface="Trebuchet MS"/>
              </a:rPr>
              <a:t>An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explosive</a:t>
            </a:r>
            <a:r>
              <a:rPr sz="1800" spc="-215" dirty="0">
                <a:latin typeface="Trebuchet MS"/>
                <a:cs typeface="Trebuchet MS"/>
              </a:rPr>
              <a:t> </a:t>
            </a:r>
            <a:r>
              <a:rPr sz="1800" spc="10" dirty="0">
                <a:latin typeface="Trebuchet MS"/>
                <a:cs typeface="Trebuchet MS"/>
              </a:rPr>
              <a:t>and</a:t>
            </a:r>
            <a:r>
              <a:rPr sz="1800" spc="-200" dirty="0">
                <a:latin typeface="Trebuchet MS"/>
                <a:cs typeface="Trebuchet MS"/>
              </a:rPr>
              <a:t> </a:t>
            </a:r>
            <a:r>
              <a:rPr sz="1800" spc="-80" dirty="0">
                <a:latin typeface="Trebuchet MS"/>
                <a:cs typeface="Trebuchet MS"/>
              </a:rPr>
              <a:t>powerful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-110" dirty="0">
                <a:latin typeface="Trebuchet MS"/>
                <a:cs typeface="Trebuchet MS"/>
              </a:rPr>
              <a:t>oriental</a:t>
            </a:r>
            <a:r>
              <a:rPr sz="1800" spc="-265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scent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4998" y="3383533"/>
            <a:ext cx="1290320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85" dirty="0">
                <a:latin typeface="Trebuchet MS"/>
                <a:cs typeface="Trebuchet MS"/>
              </a:rPr>
              <a:t>Refreshing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80" dirty="0">
                <a:latin typeface="Trebuchet MS"/>
                <a:cs typeface="Trebuchet MS"/>
              </a:rPr>
              <a:t>Energizing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25" dirty="0">
                <a:latin typeface="Trebuchet MS"/>
                <a:cs typeface="Trebuchet MS"/>
              </a:rPr>
              <a:t>Sensual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6926580" y="5405373"/>
          <a:ext cx="4998720" cy="574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1326"/>
                <a:gridCol w="711453"/>
                <a:gridCol w="711327"/>
                <a:gridCol w="711453"/>
                <a:gridCol w="711326"/>
                <a:gridCol w="711453"/>
                <a:gridCol w="711326"/>
              </a:tblGrid>
              <a:tr h="363753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BS</a:t>
                      </a:r>
                      <a:r>
                        <a:rPr sz="800" spc="-1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Roll 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On</a:t>
                      </a:r>
                      <a:r>
                        <a:rPr sz="800" spc="-2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r>
                        <a:rPr sz="800" spc="-1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r>
                        <a:rPr sz="800" spc="-1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Shave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2" name="object 22"/>
          <p:cNvSpPr/>
          <p:nvPr/>
        </p:nvSpPr>
        <p:spPr>
          <a:xfrm>
            <a:off x="6932676" y="1956816"/>
            <a:ext cx="4980940" cy="3365500"/>
          </a:xfrm>
          <a:custGeom>
            <a:avLst/>
            <a:gdLst/>
            <a:ahLst/>
            <a:cxnLst/>
            <a:rect l="l" t="t" r="r" b="b"/>
            <a:pathLst>
              <a:path w="4980940" h="3365500">
                <a:moveTo>
                  <a:pt x="0" y="3364991"/>
                </a:moveTo>
                <a:lnTo>
                  <a:pt x="4980432" y="3364991"/>
                </a:lnTo>
                <a:lnTo>
                  <a:pt x="4980432" y="0"/>
                </a:lnTo>
                <a:lnTo>
                  <a:pt x="0" y="0"/>
                </a:lnTo>
                <a:lnTo>
                  <a:pt x="0" y="33649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61019" y="1453896"/>
            <a:ext cx="2334768" cy="910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652764" y="1828546"/>
            <a:ext cx="136334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b="1" spc="17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-12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b="1" spc="-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700771" y="3634740"/>
            <a:ext cx="2039112" cy="15925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691116" y="3619500"/>
            <a:ext cx="1534668" cy="15925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426195" y="2409444"/>
            <a:ext cx="1304544" cy="15925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73183" y="2174748"/>
            <a:ext cx="1115568" cy="19278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242815" y="0"/>
            <a:ext cx="3797808" cy="66385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45160" y="6207556"/>
            <a:ext cx="794385" cy="561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57785">
              <a:lnSpc>
                <a:spcPct val="100000"/>
              </a:lnSpc>
            </a:pPr>
            <a:r>
              <a:rPr sz="1200" spc="35" dirty="0">
                <a:solidFill>
                  <a:srgbClr val="FFFFFF"/>
                </a:solidFill>
                <a:latin typeface="Trebuchet MS"/>
                <a:cs typeface="Trebuchet MS"/>
              </a:rPr>
              <a:t>base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1400" b="1" spc="-35" dirty="0">
                <a:solidFill>
                  <a:srgbClr val="FFFFFF"/>
                </a:solidFill>
                <a:latin typeface="Lucida Sans"/>
                <a:cs typeface="Lucida Sans"/>
              </a:rPr>
              <a:t>p</a:t>
            </a:r>
            <a:r>
              <a:rPr sz="1400" b="1" spc="-40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1400" b="1" spc="-5" dirty="0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r>
              <a:rPr sz="1400" b="1" spc="-55" dirty="0">
                <a:solidFill>
                  <a:srgbClr val="FFFFFF"/>
                </a:solidFill>
                <a:latin typeface="Lucida Sans"/>
                <a:cs typeface="Lucida Sans"/>
              </a:rPr>
              <a:t>ch</a:t>
            </a:r>
            <a:r>
              <a:rPr sz="1400" b="1" spc="-100" dirty="0">
                <a:solidFill>
                  <a:srgbClr val="FFFFFF"/>
                </a:solidFill>
                <a:latin typeface="Lucida Sans"/>
                <a:cs typeface="Lucida Sans"/>
              </a:rPr>
              <a:t>ou</a:t>
            </a:r>
            <a:r>
              <a:rPr sz="1400" b="1" spc="-145" dirty="0">
                <a:solidFill>
                  <a:srgbClr val="FFFFFF"/>
                </a:solidFill>
                <a:latin typeface="Lucida Sans"/>
                <a:cs typeface="Lucida Sans"/>
              </a:rPr>
              <a:t>li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98500" y="5471464"/>
            <a:ext cx="686435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heart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42112" y="5801461"/>
            <a:ext cx="798195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85" dirty="0">
                <a:solidFill>
                  <a:srgbClr val="FFFFFF"/>
                </a:solidFill>
                <a:latin typeface="Lucida Sans"/>
                <a:cs typeface="Lucida Sans"/>
              </a:rPr>
              <a:t>ger</a:t>
            </a:r>
            <a:r>
              <a:rPr sz="1400" b="1" spc="-105" dirty="0">
                <a:solidFill>
                  <a:srgbClr val="FFFFFF"/>
                </a:solidFill>
                <a:latin typeface="Lucida Sans"/>
                <a:cs typeface="Lucida Sans"/>
              </a:rPr>
              <a:t>anium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26263" y="4707635"/>
            <a:ext cx="808355" cy="561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top</a:t>
            </a:r>
            <a:r>
              <a:rPr sz="1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1155"/>
              </a:spcBef>
            </a:pPr>
            <a:r>
              <a:rPr sz="1400" b="1" spc="-140" dirty="0">
                <a:solidFill>
                  <a:srgbClr val="FFFFFF"/>
                </a:solidFill>
                <a:latin typeface="Lucida Sans"/>
                <a:cs typeface="Lucida Sans"/>
              </a:rPr>
              <a:t>r</a:t>
            </a:r>
            <a:r>
              <a:rPr sz="1400" b="1" spc="-100" dirty="0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sz="1400" b="1" spc="-80" dirty="0">
                <a:solidFill>
                  <a:srgbClr val="FFFFFF"/>
                </a:solidFill>
                <a:latin typeface="Lucida Sans"/>
                <a:cs typeface="Lucida Sans"/>
              </a:rPr>
              <a:t>s</a:t>
            </a:r>
            <a:r>
              <a:rPr sz="1400" b="1" spc="-60" dirty="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sz="1400" b="1" spc="-95" dirty="0">
                <a:solidFill>
                  <a:srgbClr val="FFFFFF"/>
                </a:solidFill>
                <a:latin typeface="Lucida Sans"/>
                <a:cs typeface="Lucida Sans"/>
              </a:rPr>
              <a:t>m</a:t>
            </a:r>
            <a:r>
              <a:rPr sz="1400" b="1" spc="-55" dirty="0">
                <a:solidFill>
                  <a:srgbClr val="FFFFFF"/>
                </a:solidFill>
                <a:latin typeface="Lucida Sans"/>
                <a:cs typeface="Lucida Sans"/>
              </a:rPr>
              <a:t>ary</a:t>
            </a:r>
            <a:endParaRPr sz="14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129539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550664"/>
            <a:ext cx="6096000" cy="7741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03804" y="4556759"/>
            <a:ext cx="3064764" cy="7680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324855"/>
            <a:ext cx="6095999" cy="1533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0" y="6857996"/>
                </a:lnTo>
                <a:lnTo>
                  <a:pt x="6096000" y="6857996"/>
                </a:lnTo>
                <a:lnTo>
                  <a:pt x="609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78652" y="99060"/>
            <a:ext cx="2070100" cy="1282065"/>
          </a:xfrm>
          <a:custGeom>
            <a:avLst/>
            <a:gdLst/>
            <a:ahLst/>
            <a:cxnLst/>
            <a:rect l="l" t="t" r="r" b="b"/>
            <a:pathLst>
              <a:path w="2070100" h="1282065">
                <a:moveTo>
                  <a:pt x="1693799" y="0"/>
                </a:moveTo>
                <a:lnTo>
                  <a:pt x="0" y="693801"/>
                </a:lnTo>
                <a:lnTo>
                  <a:pt x="139826" y="1211834"/>
                </a:lnTo>
                <a:lnTo>
                  <a:pt x="132207" y="1242187"/>
                </a:lnTo>
                <a:lnTo>
                  <a:pt x="2069592" y="1281684"/>
                </a:lnTo>
                <a:lnTo>
                  <a:pt x="1693799" y="0"/>
                </a:lnTo>
                <a:close/>
              </a:path>
            </a:pathLst>
          </a:custGeom>
          <a:solidFill>
            <a:srgbClr val="6C6D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493890" y="571880"/>
            <a:ext cx="927100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Inspired</a:t>
            </a:r>
            <a:r>
              <a:rPr sz="1600" spc="-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70219" y="695833"/>
            <a:ext cx="1351280" cy="575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17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600" spc="12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3600" spc="3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600" spc="-34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3600" spc="-1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96055" y="2124455"/>
            <a:ext cx="2905125" cy="1282065"/>
          </a:xfrm>
          <a:custGeom>
            <a:avLst/>
            <a:gdLst/>
            <a:ahLst/>
            <a:cxnLst/>
            <a:rect l="l" t="t" r="r" b="b"/>
            <a:pathLst>
              <a:path w="2905125" h="1282064">
                <a:moveTo>
                  <a:pt x="563372" y="0"/>
                </a:moveTo>
                <a:lnTo>
                  <a:pt x="0" y="1281684"/>
                </a:lnTo>
                <a:lnTo>
                  <a:pt x="2904744" y="1242187"/>
                </a:lnTo>
                <a:lnTo>
                  <a:pt x="2893314" y="1211834"/>
                </a:lnTo>
                <a:lnTo>
                  <a:pt x="2670302" y="506984"/>
                </a:lnTo>
                <a:lnTo>
                  <a:pt x="2608326" y="497840"/>
                </a:lnTo>
                <a:lnTo>
                  <a:pt x="2527808" y="470535"/>
                </a:lnTo>
                <a:lnTo>
                  <a:pt x="5633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219447" y="2597911"/>
            <a:ext cx="589280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65" dirty="0">
                <a:solidFill>
                  <a:srgbClr val="FFFFFF"/>
                </a:solidFill>
                <a:latin typeface="Trebuchet MS"/>
                <a:cs typeface="Trebuchet MS"/>
              </a:rPr>
              <a:t>Part</a:t>
            </a:r>
            <a:r>
              <a:rPr sz="1600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19447" y="2721864"/>
            <a:ext cx="1000760" cy="575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105" dirty="0">
                <a:solidFill>
                  <a:srgbClr val="FFFFFF"/>
                </a:solidFill>
                <a:latin typeface="Trebuchet MS"/>
                <a:cs typeface="Trebuchet MS"/>
              </a:rPr>
              <a:t>UE</a:t>
            </a:r>
            <a:r>
              <a:rPr sz="3600" spc="-490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3600" spc="9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104388" y="3587496"/>
            <a:ext cx="2699385" cy="1615440"/>
          </a:xfrm>
          <a:custGeom>
            <a:avLst/>
            <a:gdLst/>
            <a:ahLst/>
            <a:cxnLst/>
            <a:rect l="l" t="t" r="r" b="b"/>
            <a:pathLst>
              <a:path w="2699385" h="1615439">
                <a:moveTo>
                  <a:pt x="0" y="0"/>
                </a:moveTo>
                <a:lnTo>
                  <a:pt x="318642" y="1572895"/>
                </a:lnTo>
                <a:lnTo>
                  <a:pt x="2450846" y="1615439"/>
                </a:lnTo>
                <a:lnTo>
                  <a:pt x="2699004" y="698372"/>
                </a:lnTo>
                <a:lnTo>
                  <a:pt x="0" y="0"/>
                </a:lnTo>
                <a:close/>
              </a:path>
            </a:pathLst>
          </a:custGeom>
          <a:solidFill>
            <a:srgbClr val="3E52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462654" y="4065778"/>
            <a:ext cx="1029969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Long</a:t>
            </a:r>
            <a:r>
              <a:rPr sz="16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lasting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62654" y="4189729"/>
            <a:ext cx="1409700" cy="811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25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3600" spc="-2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3600" spc="7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600" spc="10" dirty="0">
                <a:solidFill>
                  <a:srgbClr val="FFFFFF"/>
                </a:solidFill>
                <a:latin typeface="Trebuchet MS"/>
                <a:cs typeface="Trebuchet MS"/>
              </a:rPr>
              <a:t>K</a:t>
            </a:r>
            <a:r>
              <a:rPr sz="3600" spc="45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scent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96062"/>
            <a:ext cx="5748274" cy="7846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64388" y="191515"/>
            <a:ext cx="5262245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200" dirty="0"/>
              <a:t>CHAMPIONS</a:t>
            </a:r>
            <a:r>
              <a:rPr sz="2800" spc="-165" dirty="0"/>
              <a:t> </a:t>
            </a:r>
            <a:r>
              <a:rPr sz="2800" spc="95" dirty="0"/>
              <a:t>EDITION</a:t>
            </a:r>
            <a:r>
              <a:rPr sz="2800" spc="-180" dirty="0"/>
              <a:t> </a:t>
            </a:r>
            <a:r>
              <a:rPr sz="2800" spc="35" dirty="0"/>
              <a:t>(UEFA</a:t>
            </a:r>
            <a:r>
              <a:rPr sz="2800" spc="-190" dirty="0"/>
              <a:t> </a:t>
            </a:r>
            <a:r>
              <a:rPr sz="2800" spc="70" dirty="0"/>
              <a:t>4)</a:t>
            </a:r>
            <a:endParaRPr sz="2800"/>
          </a:p>
        </p:txBody>
      </p:sp>
      <p:sp>
        <p:nvSpPr>
          <p:cNvPr id="20" name="object 20"/>
          <p:cNvSpPr txBox="1"/>
          <p:nvPr/>
        </p:nvSpPr>
        <p:spPr>
          <a:xfrm>
            <a:off x="217424" y="1013205"/>
            <a:ext cx="4998085" cy="568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60" dirty="0">
                <a:latin typeface="Trebuchet MS"/>
                <a:cs typeface="Trebuchet MS"/>
              </a:rPr>
              <a:t>ABOUT: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Inspired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by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the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145" dirty="0">
                <a:latin typeface="Trebuchet MS"/>
                <a:cs typeface="Trebuchet MS"/>
              </a:rPr>
              <a:t>elite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players</a:t>
            </a:r>
            <a:r>
              <a:rPr sz="1800" spc="-20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of</a:t>
            </a:r>
            <a:r>
              <a:rPr sz="1800" spc="-200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the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champions</a:t>
            </a:r>
            <a:r>
              <a:rPr sz="1800" spc="-170" dirty="0">
                <a:latin typeface="Trebuchet MS"/>
                <a:cs typeface="Trebuchet MS"/>
              </a:rPr>
              <a:t> </a:t>
            </a:r>
            <a:r>
              <a:rPr sz="1800" spc="-80" dirty="0">
                <a:latin typeface="Trebuchet MS"/>
                <a:cs typeface="Trebuchet MS"/>
              </a:rPr>
              <a:t>league.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4998" y="2286000"/>
            <a:ext cx="2981960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THE</a:t>
            </a:r>
            <a:r>
              <a:rPr sz="1800" spc="-28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SCENT: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-30" dirty="0">
                <a:latin typeface="Trebuchet MS"/>
                <a:cs typeface="Trebuchet MS"/>
              </a:rPr>
              <a:t>An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energizing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10" dirty="0">
                <a:latin typeface="Trebuchet MS"/>
                <a:cs typeface="Trebuchet MS"/>
              </a:rPr>
              <a:t>and</a:t>
            </a:r>
            <a:r>
              <a:rPr sz="1800" spc="-200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musky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green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-35" dirty="0">
                <a:latin typeface="Trebuchet MS"/>
                <a:cs typeface="Trebuchet MS"/>
              </a:rPr>
              <a:t>scent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4998" y="3383533"/>
            <a:ext cx="1000125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85" dirty="0">
                <a:latin typeface="Trebuchet MS"/>
                <a:cs typeface="Trebuchet MS"/>
              </a:rPr>
              <a:t>Citrus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125" dirty="0">
                <a:latin typeface="Trebuchet MS"/>
                <a:cs typeface="Trebuchet MS"/>
              </a:rPr>
              <a:t>Floral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50" dirty="0">
                <a:latin typeface="Trebuchet MS"/>
                <a:cs typeface="Trebuchet MS"/>
              </a:rPr>
              <a:t>W</a:t>
            </a:r>
            <a:r>
              <a:rPr sz="1800" spc="50" dirty="0">
                <a:latin typeface="Trebuchet MS"/>
                <a:cs typeface="Trebuchet MS"/>
              </a:rPr>
              <a:t>oo</a:t>
            </a:r>
            <a:r>
              <a:rPr sz="1800" dirty="0">
                <a:latin typeface="Trebuchet MS"/>
                <a:cs typeface="Trebuchet MS"/>
              </a:rPr>
              <a:t>dy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6926580" y="5405373"/>
          <a:ext cx="4998720" cy="574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1326"/>
                <a:gridCol w="711453"/>
                <a:gridCol w="711327"/>
                <a:gridCol w="711453"/>
                <a:gridCol w="711326"/>
                <a:gridCol w="711453"/>
                <a:gridCol w="711326"/>
              </a:tblGrid>
              <a:tr h="363753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BS</a:t>
                      </a:r>
                      <a:r>
                        <a:rPr sz="800" spc="-1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Roll 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On</a:t>
                      </a:r>
                      <a:r>
                        <a:rPr sz="800" spc="-2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r>
                        <a:rPr sz="800" spc="-1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r>
                        <a:rPr sz="800" spc="-1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Shave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6932676" y="1956816"/>
            <a:ext cx="4980940" cy="3365500"/>
          </a:xfrm>
          <a:custGeom>
            <a:avLst/>
            <a:gdLst/>
            <a:ahLst/>
            <a:cxnLst/>
            <a:rect l="l" t="t" r="r" b="b"/>
            <a:pathLst>
              <a:path w="4980940" h="3365500">
                <a:moveTo>
                  <a:pt x="0" y="3364991"/>
                </a:moveTo>
                <a:lnTo>
                  <a:pt x="4980432" y="3364991"/>
                </a:lnTo>
                <a:lnTo>
                  <a:pt x="4980432" y="0"/>
                </a:lnTo>
                <a:lnTo>
                  <a:pt x="0" y="0"/>
                </a:lnTo>
                <a:lnTo>
                  <a:pt x="0" y="33649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161019" y="1453896"/>
            <a:ext cx="2334768" cy="9105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652764" y="1828546"/>
            <a:ext cx="136334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b="1" spc="17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-12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b="1" spc="-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78307" y="4664075"/>
            <a:ext cx="568960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top</a:t>
            </a:r>
            <a:r>
              <a:rPr sz="1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2255" y="5019420"/>
            <a:ext cx="1401445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90" dirty="0">
                <a:solidFill>
                  <a:srgbClr val="FFFFFF"/>
                </a:solidFill>
                <a:latin typeface="Lucida Sans"/>
                <a:cs typeface="Lucida Sans"/>
              </a:rPr>
              <a:t>lemon </a:t>
            </a:r>
            <a:r>
              <a:rPr sz="1200" b="1" spc="-60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1200" b="1" spc="-29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b="1" spc="-60" dirty="0">
                <a:solidFill>
                  <a:srgbClr val="FFFFFF"/>
                </a:solidFill>
                <a:latin typeface="Lucida Sans"/>
                <a:cs typeface="Lucida Sans"/>
              </a:rPr>
              <a:t>lavender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0614" y="5423916"/>
            <a:ext cx="982344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heart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70" dirty="0">
                <a:solidFill>
                  <a:srgbClr val="FFFFFF"/>
                </a:solidFill>
                <a:latin typeface="Lucida Sans"/>
                <a:cs typeface="Lucida Sans"/>
              </a:rPr>
              <a:t>clary</a:t>
            </a:r>
            <a:r>
              <a:rPr sz="1600" b="1" spc="-28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b="1" spc="-65" dirty="0">
                <a:solidFill>
                  <a:srgbClr val="FFFFFF"/>
                </a:solidFill>
                <a:latin typeface="Lucida Sans"/>
                <a:cs typeface="Lucida Sans"/>
              </a:rPr>
              <a:t>sage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00913" y="6248095"/>
            <a:ext cx="676910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35" dirty="0">
                <a:solidFill>
                  <a:srgbClr val="FFFFFF"/>
                </a:solidFill>
                <a:latin typeface="Trebuchet MS"/>
                <a:cs typeface="Trebuchet MS"/>
              </a:rPr>
              <a:t>base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marL="30480">
              <a:lnSpc>
                <a:spcPct val="100000"/>
              </a:lnSpc>
              <a:spcBef>
                <a:spcPts val="955"/>
              </a:spcBef>
            </a:pPr>
            <a:r>
              <a:rPr sz="1600" b="1" spc="-90" dirty="0">
                <a:solidFill>
                  <a:srgbClr val="FFFFFF"/>
                </a:solidFill>
                <a:latin typeface="Lucida Sans"/>
                <a:cs typeface="Lucida Sans"/>
              </a:rPr>
              <a:t>vanilla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412223" y="4120896"/>
            <a:ext cx="1626107" cy="12908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987283" y="2395727"/>
            <a:ext cx="1348740" cy="19217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404604" y="2200655"/>
            <a:ext cx="1243583" cy="21473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186928" y="4149852"/>
            <a:ext cx="1626107" cy="12908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62416" y="2479548"/>
            <a:ext cx="1266444" cy="194614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786116" y="4378452"/>
            <a:ext cx="624840" cy="10012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907535" y="234695"/>
            <a:ext cx="4427220" cy="631088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29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57928" y="1688591"/>
            <a:ext cx="7434071" cy="5169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120" y="0"/>
            <a:ext cx="6408420" cy="2725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24560" y="1197991"/>
            <a:ext cx="5028565" cy="1007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48360">
              <a:lnSpc>
                <a:spcPts val="3890"/>
              </a:lnSpc>
            </a:pPr>
            <a:r>
              <a:rPr sz="3600" spc="114" dirty="0">
                <a:solidFill>
                  <a:srgbClr val="FFFFFF"/>
                </a:solidFill>
              </a:rPr>
              <a:t>ABOUT </a:t>
            </a:r>
            <a:r>
              <a:rPr sz="3600" spc="185" dirty="0">
                <a:solidFill>
                  <a:srgbClr val="FFFFFF"/>
                </a:solidFill>
              </a:rPr>
              <a:t>ADIDAS  </a:t>
            </a:r>
            <a:r>
              <a:rPr sz="3600" spc="175" dirty="0">
                <a:solidFill>
                  <a:srgbClr val="FFFFFF"/>
                </a:solidFill>
              </a:rPr>
              <a:t>BRAND</a:t>
            </a:r>
            <a:r>
              <a:rPr sz="3600" spc="-465" dirty="0">
                <a:solidFill>
                  <a:srgbClr val="FFFFFF"/>
                </a:solidFill>
              </a:rPr>
              <a:t> </a:t>
            </a:r>
            <a:r>
              <a:rPr sz="3600" spc="80" dirty="0">
                <a:solidFill>
                  <a:srgbClr val="FFFFFF"/>
                </a:solidFill>
              </a:rPr>
              <a:t>ARCHITECTURE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236220" y="2845307"/>
            <a:ext cx="6408420" cy="12341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724660" y="3346704"/>
            <a:ext cx="3429635" cy="387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130" dirty="0">
                <a:solidFill>
                  <a:srgbClr val="FFFFFF"/>
                </a:solidFill>
                <a:latin typeface="Trebuchet MS"/>
                <a:cs typeface="Trebuchet MS"/>
              </a:rPr>
              <a:t>MALE</a:t>
            </a:r>
            <a:r>
              <a:rPr sz="2400" b="1" spc="-3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rebuchet MS"/>
                <a:cs typeface="Trebuchet MS"/>
              </a:rPr>
              <a:t>FRAGRANCE</a:t>
            </a:r>
            <a:r>
              <a:rPr sz="2400" b="1" spc="-3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10" dirty="0">
                <a:solidFill>
                  <a:srgbClr val="FFFFFF"/>
                </a:solidFill>
                <a:latin typeface="Trebuchet MS"/>
                <a:cs typeface="Trebuchet MS"/>
              </a:rPr>
              <a:t>LINE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31738" y="6546443"/>
            <a:ext cx="12890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57928" y="1688591"/>
            <a:ext cx="7434071" cy="5169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120" y="0"/>
            <a:ext cx="6408420" cy="2725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92070" y="1197991"/>
            <a:ext cx="1697989" cy="1007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2230">
              <a:lnSpc>
                <a:spcPts val="3890"/>
              </a:lnSpc>
            </a:pPr>
            <a:r>
              <a:rPr sz="3600" spc="114" dirty="0">
                <a:solidFill>
                  <a:srgbClr val="FFFFFF"/>
                </a:solidFill>
              </a:rPr>
              <a:t>ABOUT  </a:t>
            </a:r>
            <a:r>
              <a:rPr sz="3600" spc="170" dirty="0">
                <a:solidFill>
                  <a:srgbClr val="FFFFFF"/>
                </a:solidFill>
              </a:rPr>
              <a:t>ADI</a:t>
            </a:r>
            <a:r>
              <a:rPr sz="3600" spc="40" dirty="0">
                <a:solidFill>
                  <a:srgbClr val="FFFFFF"/>
                </a:solidFill>
              </a:rPr>
              <a:t>D</a:t>
            </a:r>
            <a:r>
              <a:rPr sz="3600" spc="235" dirty="0">
                <a:solidFill>
                  <a:srgbClr val="FFFFFF"/>
                </a:solidFill>
              </a:rPr>
              <a:t>A</a:t>
            </a:r>
            <a:r>
              <a:rPr sz="3600" spc="330" dirty="0">
                <a:solidFill>
                  <a:srgbClr val="FFFFFF"/>
                </a:solidFill>
              </a:rPr>
              <a:t>S</a:t>
            </a:r>
            <a:endParaRPr sz="3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129539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378452"/>
            <a:ext cx="6096000" cy="24780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0" y="6857996"/>
                </a:lnTo>
                <a:lnTo>
                  <a:pt x="6096000" y="6857996"/>
                </a:lnTo>
                <a:lnTo>
                  <a:pt x="609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78652" y="10667"/>
            <a:ext cx="2070100" cy="1282065"/>
          </a:xfrm>
          <a:custGeom>
            <a:avLst/>
            <a:gdLst/>
            <a:ahLst/>
            <a:cxnLst/>
            <a:rect l="l" t="t" r="r" b="b"/>
            <a:pathLst>
              <a:path w="2070100" h="1282065">
                <a:moveTo>
                  <a:pt x="1693799" y="0"/>
                </a:moveTo>
                <a:lnTo>
                  <a:pt x="0" y="693801"/>
                </a:lnTo>
                <a:lnTo>
                  <a:pt x="139826" y="1211833"/>
                </a:lnTo>
                <a:lnTo>
                  <a:pt x="132207" y="1242186"/>
                </a:lnTo>
                <a:lnTo>
                  <a:pt x="2069592" y="1281683"/>
                </a:lnTo>
                <a:lnTo>
                  <a:pt x="1693799" y="0"/>
                </a:lnTo>
                <a:close/>
              </a:path>
            </a:pathLst>
          </a:custGeom>
          <a:solidFill>
            <a:srgbClr val="37C8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228715" y="384302"/>
            <a:ext cx="1193165" cy="847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0">
              <a:lnSpc>
                <a:spcPts val="3240"/>
              </a:lnSpc>
            </a:pPr>
            <a:r>
              <a:rPr sz="3000" spc="-70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sz="3000" spc="-8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000" spc="1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000" spc="-15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ts val="3240"/>
              </a:lnSpc>
            </a:pPr>
            <a:r>
              <a:rPr sz="3000" spc="-45" dirty="0">
                <a:solidFill>
                  <a:srgbClr val="FFFFFF"/>
                </a:solidFill>
                <a:latin typeface="Trebuchet MS"/>
                <a:cs typeface="Trebuchet MS"/>
              </a:rPr>
              <a:t>SELLER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03448" y="2098548"/>
            <a:ext cx="2906395" cy="1282065"/>
          </a:xfrm>
          <a:custGeom>
            <a:avLst/>
            <a:gdLst/>
            <a:ahLst/>
            <a:cxnLst/>
            <a:rect l="l" t="t" r="r" b="b"/>
            <a:pathLst>
              <a:path w="2906395" h="1282064">
                <a:moveTo>
                  <a:pt x="563626" y="0"/>
                </a:moveTo>
                <a:lnTo>
                  <a:pt x="0" y="1281684"/>
                </a:lnTo>
                <a:lnTo>
                  <a:pt x="2906267" y="1242187"/>
                </a:lnTo>
                <a:lnTo>
                  <a:pt x="2894711" y="1211834"/>
                </a:lnTo>
                <a:lnTo>
                  <a:pt x="2671699" y="506984"/>
                </a:lnTo>
                <a:lnTo>
                  <a:pt x="2609723" y="497839"/>
                </a:lnTo>
                <a:lnTo>
                  <a:pt x="2529204" y="470535"/>
                </a:lnTo>
                <a:lnTo>
                  <a:pt x="5636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928109" y="2616327"/>
            <a:ext cx="559435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85" dirty="0">
                <a:solidFill>
                  <a:srgbClr val="FFFFFF"/>
                </a:solidFill>
                <a:latin typeface="Trebuchet MS"/>
                <a:cs typeface="Trebuchet MS"/>
              </a:rPr>
              <a:t>Int</a:t>
            </a:r>
            <a:r>
              <a:rPr sz="1400" spc="-1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400" spc="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28109" y="2723007"/>
            <a:ext cx="1387475" cy="513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40" dirty="0">
                <a:solidFill>
                  <a:srgbClr val="FFFFFF"/>
                </a:solidFill>
                <a:latin typeface="Trebuchet MS"/>
                <a:cs typeface="Trebuchet MS"/>
              </a:rPr>
              <a:t>ENER</a:t>
            </a:r>
            <a:r>
              <a:rPr sz="3200" spc="-95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3200" spc="4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04388" y="3587496"/>
            <a:ext cx="2699385" cy="1615440"/>
          </a:xfrm>
          <a:custGeom>
            <a:avLst/>
            <a:gdLst/>
            <a:ahLst/>
            <a:cxnLst/>
            <a:rect l="l" t="t" r="r" b="b"/>
            <a:pathLst>
              <a:path w="2699385" h="1615439">
                <a:moveTo>
                  <a:pt x="0" y="0"/>
                </a:moveTo>
                <a:lnTo>
                  <a:pt x="318642" y="1572895"/>
                </a:lnTo>
                <a:lnTo>
                  <a:pt x="2450846" y="1615439"/>
                </a:lnTo>
                <a:lnTo>
                  <a:pt x="2699004" y="698372"/>
                </a:lnTo>
                <a:lnTo>
                  <a:pt x="0" y="0"/>
                </a:lnTo>
                <a:close/>
              </a:path>
            </a:pathLst>
          </a:custGeom>
          <a:solidFill>
            <a:srgbClr val="122B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462654" y="4065778"/>
            <a:ext cx="1029969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Long</a:t>
            </a:r>
            <a:r>
              <a:rPr sz="16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lasting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62654" y="4189729"/>
            <a:ext cx="1248410" cy="811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175" dirty="0">
                <a:solidFill>
                  <a:srgbClr val="FFFFFF"/>
                </a:solidFill>
                <a:latin typeface="Trebuchet MS"/>
                <a:cs typeface="Trebuchet MS"/>
              </a:rPr>
              <a:t>FR</a:t>
            </a:r>
            <a:r>
              <a:rPr sz="3600" spc="-21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600" spc="85" dirty="0">
                <a:solidFill>
                  <a:srgbClr val="FFFFFF"/>
                </a:solidFill>
                <a:latin typeface="Trebuchet MS"/>
                <a:cs typeface="Trebuchet MS"/>
              </a:rPr>
              <a:t>SH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scent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96062"/>
            <a:ext cx="993457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6551" y="96062"/>
            <a:ext cx="1368298" cy="7846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64388" y="191515"/>
            <a:ext cx="1492885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120" dirty="0">
                <a:latin typeface="Trebuchet MS"/>
                <a:cs typeface="Trebuchet MS"/>
              </a:rPr>
              <a:t>ICE</a:t>
            </a:r>
            <a:r>
              <a:rPr sz="2800" b="1" spc="-270" dirty="0">
                <a:latin typeface="Trebuchet MS"/>
                <a:cs typeface="Trebuchet MS"/>
              </a:rPr>
              <a:t> </a:t>
            </a:r>
            <a:r>
              <a:rPr sz="2800" b="1" spc="125" dirty="0">
                <a:latin typeface="Trebuchet MS"/>
                <a:cs typeface="Trebuchet MS"/>
              </a:rPr>
              <a:t>DIVE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7424" y="1013205"/>
            <a:ext cx="5108575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60" dirty="0">
                <a:latin typeface="Trebuchet MS"/>
                <a:cs typeface="Trebuchet MS"/>
              </a:rPr>
              <a:t>ABOUT: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Inspired </a:t>
            </a:r>
            <a:r>
              <a:rPr sz="1800" spc="-35" dirty="0">
                <a:latin typeface="Trebuchet MS"/>
                <a:cs typeface="Trebuchet MS"/>
              </a:rPr>
              <a:t>by </a:t>
            </a:r>
            <a:r>
              <a:rPr sz="1800" spc="-85" dirty="0">
                <a:latin typeface="Trebuchet MS"/>
                <a:cs typeface="Trebuchet MS"/>
              </a:rPr>
              <a:t>the </a:t>
            </a:r>
            <a:r>
              <a:rPr sz="1800" spc="-65" dirty="0">
                <a:latin typeface="Trebuchet MS"/>
                <a:cs typeface="Trebuchet MS"/>
              </a:rPr>
              <a:t>strength </a:t>
            </a:r>
            <a:r>
              <a:rPr sz="1800" spc="10" dirty="0">
                <a:latin typeface="Trebuchet MS"/>
                <a:cs typeface="Trebuchet MS"/>
              </a:rPr>
              <a:t>and </a:t>
            </a:r>
            <a:r>
              <a:rPr sz="1800" spc="-85" dirty="0">
                <a:latin typeface="Trebuchet MS"/>
                <a:cs typeface="Trebuchet MS"/>
              </a:rPr>
              <a:t>the </a:t>
            </a:r>
            <a:r>
              <a:rPr sz="1800" spc="-30" dirty="0">
                <a:latin typeface="Trebuchet MS"/>
                <a:cs typeface="Trebuchet MS"/>
              </a:rPr>
              <a:t>freshness </a:t>
            </a:r>
            <a:r>
              <a:rPr sz="1800" spc="-45" dirty="0">
                <a:latin typeface="Trebuchet MS"/>
                <a:cs typeface="Trebuchet MS"/>
              </a:rPr>
              <a:t>of </a:t>
            </a:r>
            <a:r>
              <a:rPr sz="1800" spc="-85" dirty="0">
                <a:latin typeface="Trebuchet MS"/>
                <a:cs typeface="Trebuchet MS"/>
              </a:rPr>
              <a:t>the  </a:t>
            </a:r>
            <a:r>
              <a:rPr sz="1800" spc="-60" dirty="0">
                <a:latin typeface="Trebuchet MS"/>
                <a:cs typeface="Trebuchet MS"/>
              </a:rPr>
              <a:t>ocean,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explore</a:t>
            </a:r>
            <a:r>
              <a:rPr sz="1800" spc="-200" dirty="0">
                <a:latin typeface="Trebuchet MS"/>
                <a:cs typeface="Trebuchet MS"/>
              </a:rPr>
              <a:t> </a:t>
            </a:r>
            <a:r>
              <a:rPr sz="1800" spc="-55" dirty="0">
                <a:latin typeface="Trebuchet MS"/>
                <a:cs typeface="Trebuchet MS"/>
              </a:rPr>
              <a:t>new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145" dirty="0">
                <a:latin typeface="Trebuchet MS"/>
                <a:cs typeface="Trebuchet MS"/>
              </a:rPr>
              <a:t>territories,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share</a:t>
            </a:r>
            <a:r>
              <a:rPr sz="1800" spc="-170" dirty="0">
                <a:latin typeface="Trebuchet MS"/>
                <a:cs typeface="Trebuchet MS"/>
              </a:rPr>
              <a:t> </a:t>
            </a:r>
            <a:r>
              <a:rPr sz="1800" spc="-80" dirty="0">
                <a:latin typeface="Trebuchet MS"/>
                <a:cs typeface="Trebuchet MS"/>
              </a:rPr>
              <a:t>intense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emotions.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4998" y="2286000"/>
            <a:ext cx="2778125" cy="568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THE</a:t>
            </a:r>
            <a:r>
              <a:rPr sz="1800" spc="-28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SCENT: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45" dirty="0">
                <a:latin typeface="Trebuchet MS"/>
                <a:cs typeface="Trebuchet MS"/>
              </a:rPr>
              <a:t>A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20" dirty="0">
                <a:latin typeface="Trebuchet MS"/>
                <a:cs typeface="Trebuchet MS"/>
              </a:rPr>
              <a:t>woody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aromatic</a:t>
            </a:r>
            <a:r>
              <a:rPr sz="1800" spc="-225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fragrance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4998" y="3109214"/>
            <a:ext cx="1961514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70" dirty="0">
                <a:latin typeface="Trebuchet MS"/>
                <a:cs typeface="Trebuchet MS"/>
              </a:rPr>
              <a:t>Intense</a:t>
            </a:r>
            <a:r>
              <a:rPr sz="1800" spc="-225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freshness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80" dirty="0">
                <a:latin typeface="Trebuchet MS"/>
                <a:cs typeface="Trebuchet MS"/>
              </a:rPr>
              <a:t>Energizing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90" dirty="0">
                <a:latin typeface="Trebuchet MS"/>
                <a:cs typeface="Trebuchet MS"/>
              </a:rPr>
              <a:t>Vibrant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6926580" y="5405373"/>
          <a:ext cx="4998720" cy="574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1326"/>
                <a:gridCol w="711453"/>
                <a:gridCol w="711327"/>
                <a:gridCol w="711453"/>
                <a:gridCol w="711326"/>
                <a:gridCol w="711453"/>
                <a:gridCol w="711326"/>
              </a:tblGrid>
              <a:tr h="363753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Body</a:t>
                      </a:r>
                      <a:r>
                        <a:rPr sz="800" spc="-1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Spray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Roll</a:t>
                      </a:r>
                      <a:r>
                        <a:rPr sz="800" spc="-19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On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Shave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2" name="object 22"/>
          <p:cNvSpPr/>
          <p:nvPr/>
        </p:nvSpPr>
        <p:spPr>
          <a:xfrm>
            <a:off x="6932676" y="1956816"/>
            <a:ext cx="4980940" cy="3365500"/>
          </a:xfrm>
          <a:custGeom>
            <a:avLst/>
            <a:gdLst/>
            <a:ahLst/>
            <a:cxnLst/>
            <a:rect l="l" t="t" r="r" b="b"/>
            <a:pathLst>
              <a:path w="4980940" h="3365500">
                <a:moveTo>
                  <a:pt x="0" y="3364991"/>
                </a:moveTo>
                <a:lnTo>
                  <a:pt x="4980432" y="3364991"/>
                </a:lnTo>
                <a:lnTo>
                  <a:pt x="4980432" y="0"/>
                </a:lnTo>
                <a:lnTo>
                  <a:pt x="0" y="0"/>
                </a:lnTo>
                <a:lnTo>
                  <a:pt x="0" y="33649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61019" y="1453896"/>
            <a:ext cx="2334768" cy="9105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652764" y="1828546"/>
            <a:ext cx="136334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T</a:t>
            </a:r>
            <a:r>
              <a:rPr sz="1800" b="1" spc="-60" dirty="0">
                <a:latin typeface="Arial"/>
                <a:cs typeface="Arial"/>
              </a:rPr>
              <a:t>H</a:t>
            </a:r>
            <a:r>
              <a:rPr sz="1800" b="1" spc="175" dirty="0">
                <a:latin typeface="Arial"/>
                <a:cs typeface="Arial"/>
              </a:rPr>
              <a:t>E</a:t>
            </a:r>
            <a:r>
              <a:rPr sz="1800" b="1" spc="-125" dirty="0">
                <a:latin typeface="Arial"/>
                <a:cs typeface="Arial"/>
              </a:rPr>
              <a:t>L</a:t>
            </a:r>
            <a:r>
              <a:rPr sz="1800" b="1" spc="-10" dirty="0">
                <a:latin typeface="Arial"/>
                <a:cs typeface="Arial"/>
              </a:rPr>
              <a:t>I</a:t>
            </a:r>
            <a:r>
              <a:rPr sz="1800" b="1" spc="-55" dirty="0">
                <a:latin typeface="Arial"/>
                <a:cs typeface="Arial"/>
              </a:rPr>
              <a:t>N</a:t>
            </a:r>
            <a:r>
              <a:rPr sz="1800" b="1" spc="-140" dirty="0">
                <a:latin typeface="Arial"/>
                <a:cs typeface="Arial"/>
              </a:rPr>
              <a:t>E</a:t>
            </a:r>
            <a:r>
              <a:rPr sz="1800" b="1" spc="40" dirty="0">
                <a:latin typeface="Arial"/>
                <a:cs typeface="Arial"/>
              </a:rPr>
              <a:t>-</a:t>
            </a:r>
            <a:r>
              <a:rPr sz="1800" b="1" spc="-55" dirty="0"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21386" y="6205118"/>
            <a:ext cx="676910" cy="567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35" dirty="0">
                <a:latin typeface="Trebuchet MS"/>
                <a:cs typeface="Trebuchet MS"/>
              </a:rPr>
              <a:t>base</a:t>
            </a:r>
            <a:r>
              <a:rPr sz="1200" spc="-215" dirty="0">
                <a:latin typeface="Trebuchet MS"/>
                <a:cs typeface="Trebuchet MS"/>
              </a:rPr>
              <a:t> </a:t>
            </a:r>
            <a:r>
              <a:rPr sz="1200" spc="-35" dirty="0"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150" dirty="0">
                <a:latin typeface="Lucida Sans"/>
                <a:cs typeface="Lucida Sans"/>
              </a:rPr>
              <a:t>musk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7086" y="5363845"/>
            <a:ext cx="904875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heart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120" dirty="0">
                <a:solidFill>
                  <a:srgbClr val="FFFFFF"/>
                </a:solidFill>
                <a:latin typeface="Lucida Sans"/>
                <a:cs typeface="Lucida Sans"/>
              </a:rPr>
              <a:t>geranium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-3860" y="4463795"/>
            <a:ext cx="1089660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top</a:t>
            </a:r>
            <a:r>
              <a:rPr sz="1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130" dirty="0">
                <a:solidFill>
                  <a:srgbClr val="FFFFFF"/>
                </a:solidFill>
                <a:latin typeface="Lucida Sans"/>
                <a:cs typeface="Lucida Sans"/>
              </a:rPr>
              <a:t>mint</a:t>
            </a:r>
            <a:r>
              <a:rPr sz="1600" b="1" spc="-3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b="1" spc="-60" dirty="0">
                <a:solidFill>
                  <a:srgbClr val="FFFFFF"/>
                </a:solidFill>
                <a:latin typeface="Lucida Sans"/>
                <a:cs typeface="Lucida Sans"/>
              </a:rPr>
              <a:t>leaves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685531" y="2318004"/>
            <a:ext cx="1542287" cy="2042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993123" y="2203704"/>
            <a:ext cx="1520952" cy="22692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765792" y="1918716"/>
            <a:ext cx="1565148" cy="24262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740395" y="3881628"/>
            <a:ext cx="1732788" cy="14081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654540" y="3776471"/>
            <a:ext cx="1310640" cy="15026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52688" y="2599944"/>
            <a:ext cx="1019555" cy="199948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729228" y="426719"/>
            <a:ext cx="4693920" cy="62163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129539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472940"/>
            <a:ext cx="6096000" cy="2374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0" y="6857996"/>
                </a:lnTo>
                <a:lnTo>
                  <a:pt x="6096000" y="6857996"/>
                </a:lnTo>
                <a:lnTo>
                  <a:pt x="609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53100" y="106679"/>
            <a:ext cx="3074035" cy="1282065"/>
          </a:xfrm>
          <a:custGeom>
            <a:avLst/>
            <a:gdLst/>
            <a:ahLst/>
            <a:cxnLst/>
            <a:rect l="l" t="t" r="r" b="b"/>
            <a:pathLst>
              <a:path w="3074034" h="1282065">
                <a:moveTo>
                  <a:pt x="2515743" y="0"/>
                </a:moveTo>
                <a:lnTo>
                  <a:pt x="0" y="693801"/>
                </a:lnTo>
                <a:lnTo>
                  <a:pt x="207772" y="1211834"/>
                </a:lnTo>
                <a:lnTo>
                  <a:pt x="196341" y="1242187"/>
                </a:lnTo>
                <a:lnTo>
                  <a:pt x="3073907" y="1281684"/>
                </a:lnTo>
                <a:lnTo>
                  <a:pt x="2515743" y="0"/>
                </a:lnTo>
                <a:close/>
              </a:path>
            </a:pathLst>
          </a:custGeom>
          <a:solidFill>
            <a:srgbClr val="D2F8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44139" y="2097023"/>
            <a:ext cx="3261360" cy="1282065"/>
          </a:xfrm>
          <a:custGeom>
            <a:avLst/>
            <a:gdLst/>
            <a:ahLst/>
            <a:cxnLst/>
            <a:rect l="l" t="t" r="r" b="b"/>
            <a:pathLst>
              <a:path w="3261360" h="1282064">
                <a:moveTo>
                  <a:pt x="632587" y="0"/>
                </a:moveTo>
                <a:lnTo>
                  <a:pt x="0" y="1281684"/>
                </a:lnTo>
                <a:lnTo>
                  <a:pt x="3261360" y="1242187"/>
                </a:lnTo>
                <a:lnTo>
                  <a:pt x="3248406" y="1211834"/>
                </a:lnTo>
                <a:lnTo>
                  <a:pt x="2998216" y="506984"/>
                </a:lnTo>
                <a:lnTo>
                  <a:pt x="2928493" y="497839"/>
                </a:lnTo>
                <a:lnTo>
                  <a:pt x="2838196" y="470535"/>
                </a:lnTo>
                <a:lnTo>
                  <a:pt x="6325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367532" y="2614421"/>
            <a:ext cx="126619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Fragrance</a:t>
            </a:r>
            <a:r>
              <a:rPr sz="1400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65" dirty="0">
                <a:solidFill>
                  <a:srgbClr val="FFFFFF"/>
                </a:solidFill>
                <a:latin typeface="Trebuchet MS"/>
                <a:cs typeface="Trebuchet MS"/>
              </a:rPr>
              <a:t>that </a:t>
            </a:r>
            <a:r>
              <a:rPr sz="1400" spc="-80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67532" y="2721102"/>
            <a:ext cx="1863089" cy="513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60" dirty="0">
                <a:solidFill>
                  <a:srgbClr val="FFFFFF"/>
                </a:solidFill>
                <a:latin typeface="Trebuchet MS"/>
                <a:cs typeface="Trebuchet MS"/>
              </a:rPr>
              <a:t>ADDICTIVE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04388" y="3587496"/>
            <a:ext cx="2699385" cy="1615440"/>
          </a:xfrm>
          <a:custGeom>
            <a:avLst/>
            <a:gdLst/>
            <a:ahLst/>
            <a:cxnLst/>
            <a:rect l="l" t="t" r="r" b="b"/>
            <a:pathLst>
              <a:path w="2699385" h="1615439">
                <a:moveTo>
                  <a:pt x="0" y="0"/>
                </a:moveTo>
                <a:lnTo>
                  <a:pt x="318642" y="1572895"/>
                </a:lnTo>
                <a:lnTo>
                  <a:pt x="2450846" y="1615439"/>
                </a:lnTo>
                <a:lnTo>
                  <a:pt x="2699004" y="698372"/>
                </a:lnTo>
                <a:lnTo>
                  <a:pt x="0" y="0"/>
                </a:lnTo>
                <a:close/>
              </a:path>
            </a:pathLst>
          </a:custGeom>
          <a:solidFill>
            <a:srgbClr val="6175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62654" y="4065778"/>
            <a:ext cx="1029969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Long</a:t>
            </a:r>
            <a:r>
              <a:rPr sz="16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lasting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62654" y="4189729"/>
            <a:ext cx="1626870" cy="811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20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3600" spc="3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600" spc="28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600" spc="-24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3600" spc="45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scent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96062"/>
            <a:ext cx="2538730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64388" y="191515"/>
            <a:ext cx="8034020" cy="955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55" dirty="0">
                <a:latin typeface="Trebuchet MS"/>
                <a:cs typeface="Trebuchet MS"/>
              </a:rPr>
              <a:t>PURE</a:t>
            </a:r>
            <a:r>
              <a:rPr sz="2800" b="1" spc="-275" dirty="0">
                <a:latin typeface="Trebuchet MS"/>
                <a:cs typeface="Trebuchet MS"/>
              </a:rPr>
              <a:t> </a:t>
            </a:r>
            <a:r>
              <a:rPr sz="2800" b="1" spc="225" dirty="0">
                <a:latin typeface="Trebuchet MS"/>
                <a:cs typeface="Trebuchet MS"/>
              </a:rPr>
              <a:t>GAME</a:t>
            </a:r>
            <a:endParaRPr sz="28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  <a:spcBef>
                <a:spcPts val="365"/>
              </a:spcBef>
            </a:pPr>
            <a:r>
              <a:rPr sz="3000" spc="265" dirty="0">
                <a:latin typeface="Trebuchet MS"/>
                <a:cs typeface="Trebuchet MS"/>
              </a:rPr>
              <a:t>C</a:t>
            </a:r>
            <a:r>
              <a:rPr sz="3000" spc="-35" dirty="0">
                <a:latin typeface="Trebuchet MS"/>
                <a:cs typeface="Trebuchet MS"/>
              </a:rPr>
              <a:t>ONFIDENCE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7424" y="1013205"/>
            <a:ext cx="4714240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60" dirty="0">
                <a:latin typeface="Trebuchet MS"/>
                <a:cs typeface="Trebuchet MS"/>
              </a:rPr>
              <a:t>ABOUT: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Inspired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by</a:t>
            </a:r>
            <a:r>
              <a:rPr sz="1800" spc="170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men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who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spc="-150" dirty="0">
                <a:latin typeface="Trebuchet MS"/>
                <a:cs typeface="Trebuchet MS"/>
              </a:rPr>
              <a:t>live</a:t>
            </a:r>
            <a:r>
              <a:rPr sz="1800" spc="-180" dirty="0">
                <a:latin typeface="Trebuchet MS"/>
                <a:cs typeface="Trebuchet MS"/>
              </a:rPr>
              <a:t> </a:t>
            </a:r>
            <a:r>
              <a:rPr sz="1800" spc="-145" dirty="0">
                <a:latin typeface="Trebuchet MS"/>
                <a:cs typeface="Trebuchet MS"/>
              </a:rPr>
              <a:t>their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180" dirty="0">
                <a:latin typeface="Trebuchet MS"/>
                <a:cs typeface="Trebuchet MS"/>
              </a:rPr>
              <a:t>life </a:t>
            </a:r>
            <a:r>
              <a:rPr sz="1800" spc="-55" dirty="0">
                <a:latin typeface="Trebuchet MS"/>
                <a:cs typeface="Trebuchet MS"/>
              </a:rPr>
              <a:t>to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80" dirty="0">
                <a:latin typeface="Trebuchet MS"/>
                <a:cs typeface="Trebuchet MS"/>
              </a:rPr>
              <a:t>the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135" dirty="0">
                <a:latin typeface="Trebuchet MS"/>
                <a:cs typeface="Trebuchet MS"/>
              </a:rPr>
              <a:t>fullest</a:t>
            </a:r>
            <a:r>
              <a:rPr sz="1800" spc="-170" dirty="0">
                <a:latin typeface="Trebuchet MS"/>
                <a:cs typeface="Trebuchet MS"/>
              </a:rPr>
              <a:t> </a:t>
            </a:r>
            <a:r>
              <a:rPr sz="1800" spc="-140" dirty="0">
                <a:latin typeface="Trebuchet MS"/>
                <a:cs typeface="Trebuchet MS"/>
              </a:rPr>
              <a:t>with  </a:t>
            </a:r>
            <a:r>
              <a:rPr sz="1800" spc="-85" dirty="0">
                <a:latin typeface="Trebuchet MS"/>
                <a:cs typeface="Trebuchet MS"/>
              </a:rPr>
              <a:t>confidence,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on</a:t>
            </a:r>
            <a:r>
              <a:rPr sz="1800" spc="-180" dirty="0">
                <a:latin typeface="Trebuchet MS"/>
                <a:cs typeface="Trebuchet MS"/>
              </a:rPr>
              <a:t> </a:t>
            </a:r>
            <a:r>
              <a:rPr sz="1800" spc="10" dirty="0">
                <a:latin typeface="Trebuchet MS"/>
                <a:cs typeface="Trebuchet MS"/>
              </a:rPr>
              <a:t>and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off</a:t>
            </a:r>
            <a:r>
              <a:rPr sz="1800" spc="-200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the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150" dirty="0">
                <a:latin typeface="Trebuchet MS"/>
                <a:cs typeface="Trebuchet MS"/>
              </a:rPr>
              <a:t>pitch.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4998" y="2286000"/>
            <a:ext cx="2609215" cy="568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THE</a:t>
            </a:r>
            <a:r>
              <a:rPr sz="1800" spc="-28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SCENT: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10" dirty="0">
                <a:latin typeface="Trebuchet MS"/>
                <a:cs typeface="Trebuchet MS"/>
              </a:rPr>
              <a:t>Woody</a:t>
            </a:r>
            <a:r>
              <a:rPr sz="1800" spc="-390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aromatic </a:t>
            </a:r>
            <a:r>
              <a:rPr sz="1800" spc="-35" dirty="0">
                <a:latin typeface="Trebuchet MS"/>
                <a:cs typeface="Trebuchet MS"/>
              </a:rPr>
              <a:t>fragrance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4998" y="3109214"/>
            <a:ext cx="1191260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70" dirty="0">
                <a:latin typeface="Trebuchet MS"/>
                <a:cs typeface="Trebuchet MS"/>
              </a:rPr>
              <a:t>Fusing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60" dirty="0">
                <a:latin typeface="Trebuchet MS"/>
                <a:cs typeface="Trebuchet MS"/>
              </a:rPr>
              <a:t>Elegant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35" dirty="0">
                <a:latin typeface="Trebuchet MS"/>
                <a:cs typeface="Trebuchet MS"/>
              </a:rPr>
              <a:t>d</a:t>
            </a:r>
            <a:r>
              <a:rPr sz="1800" spc="40" dirty="0">
                <a:latin typeface="Trebuchet MS"/>
                <a:cs typeface="Trebuchet MS"/>
              </a:rPr>
              <a:t>d</a:t>
            </a:r>
            <a:r>
              <a:rPr sz="1800" spc="-85" dirty="0">
                <a:latin typeface="Trebuchet MS"/>
                <a:cs typeface="Trebuchet MS"/>
              </a:rPr>
              <a:t>i</a:t>
            </a:r>
            <a:r>
              <a:rPr sz="1800" spc="-200" dirty="0">
                <a:latin typeface="Trebuchet MS"/>
                <a:cs typeface="Trebuchet MS"/>
              </a:rPr>
              <a:t>c</a:t>
            </a:r>
            <a:r>
              <a:rPr sz="1800" spc="-140" dirty="0">
                <a:latin typeface="Trebuchet MS"/>
                <a:cs typeface="Trebuchet MS"/>
              </a:rPr>
              <a:t>ti</a:t>
            </a:r>
            <a:r>
              <a:rPr sz="1800" spc="-210" dirty="0">
                <a:latin typeface="Trebuchet MS"/>
                <a:cs typeface="Trebuchet MS"/>
              </a:rPr>
              <a:t>v</a:t>
            </a:r>
            <a:r>
              <a:rPr sz="1800" spc="20" dirty="0">
                <a:latin typeface="Trebuchet MS"/>
                <a:cs typeface="Trebuchet MS"/>
              </a:rPr>
              <a:t>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932930" y="5411787"/>
            <a:ext cx="711835" cy="363855"/>
          </a:xfrm>
          <a:custGeom>
            <a:avLst/>
            <a:gdLst/>
            <a:ahLst/>
            <a:cxnLst/>
            <a:rect l="l" t="t" r="r" b="b"/>
            <a:pathLst>
              <a:path w="711834" h="363854">
                <a:moveTo>
                  <a:pt x="0" y="363689"/>
                </a:moveTo>
                <a:lnTo>
                  <a:pt x="711390" y="363689"/>
                </a:lnTo>
                <a:lnTo>
                  <a:pt x="711390" y="0"/>
                </a:lnTo>
                <a:lnTo>
                  <a:pt x="0" y="0"/>
                </a:lnTo>
                <a:lnTo>
                  <a:pt x="0" y="3636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44256" y="5411787"/>
            <a:ext cx="711835" cy="363855"/>
          </a:xfrm>
          <a:custGeom>
            <a:avLst/>
            <a:gdLst/>
            <a:ahLst/>
            <a:cxnLst/>
            <a:rect l="l" t="t" r="r" b="b"/>
            <a:pathLst>
              <a:path w="711834" h="363854">
                <a:moveTo>
                  <a:pt x="0" y="363689"/>
                </a:moveTo>
                <a:lnTo>
                  <a:pt x="711390" y="363689"/>
                </a:lnTo>
                <a:lnTo>
                  <a:pt x="711390" y="0"/>
                </a:lnTo>
                <a:lnTo>
                  <a:pt x="0" y="0"/>
                </a:lnTo>
                <a:lnTo>
                  <a:pt x="0" y="3636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55710" y="5411787"/>
            <a:ext cx="711835" cy="363855"/>
          </a:xfrm>
          <a:custGeom>
            <a:avLst/>
            <a:gdLst/>
            <a:ahLst/>
            <a:cxnLst/>
            <a:rect l="l" t="t" r="r" b="b"/>
            <a:pathLst>
              <a:path w="711834" h="363854">
                <a:moveTo>
                  <a:pt x="0" y="363689"/>
                </a:moveTo>
                <a:lnTo>
                  <a:pt x="711390" y="363689"/>
                </a:lnTo>
                <a:lnTo>
                  <a:pt x="711390" y="0"/>
                </a:lnTo>
                <a:lnTo>
                  <a:pt x="0" y="0"/>
                </a:lnTo>
                <a:lnTo>
                  <a:pt x="0" y="3636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067038" y="5411787"/>
            <a:ext cx="711835" cy="363855"/>
          </a:xfrm>
          <a:custGeom>
            <a:avLst/>
            <a:gdLst/>
            <a:ahLst/>
            <a:cxnLst/>
            <a:rect l="l" t="t" r="r" b="b"/>
            <a:pathLst>
              <a:path w="711834" h="363854">
                <a:moveTo>
                  <a:pt x="0" y="363689"/>
                </a:moveTo>
                <a:lnTo>
                  <a:pt x="711390" y="363689"/>
                </a:lnTo>
                <a:lnTo>
                  <a:pt x="711390" y="0"/>
                </a:lnTo>
                <a:lnTo>
                  <a:pt x="0" y="0"/>
                </a:lnTo>
                <a:lnTo>
                  <a:pt x="0" y="3636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778492" y="5411787"/>
            <a:ext cx="711835" cy="363855"/>
          </a:xfrm>
          <a:custGeom>
            <a:avLst/>
            <a:gdLst/>
            <a:ahLst/>
            <a:cxnLst/>
            <a:rect l="l" t="t" r="r" b="b"/>
            <a:pathLst>
              <a:path w="711834" h="363854">
                <a:moveTo>
                  <a:pt x="0" y="363689"/>
                </a:moveTo>
                <a:lnTo>
                  <a:pt x="711390" y="363689"/>
                </a:lnTo>
                <a:lnTo>
                  <a:pt x="711390" y="0"/>
                </a:lnTo>
                <a:lnTo>
                  <a:pt x="0" y="0"/>
                </a:lnTo>
                <a:lnTo>
                  <a:pt x="0" y="3636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489818" y="5411787"/>
            <a:ext cx="711835" cy="363855"/>
          </a:xfrm>
          <a:custGeom>
            <a:avLst/>
            <a:gdLst/>
            <a:ahLst/>
            <a:cxnLst/>
            <a:rect l="l" t="t" r="r" b="b"/>
            <a:pathLst>
              <a:path w="711834" h="363854">
                <a:moveTo>
                  <a:pt x="0" y="363689"/>
                </a:moveTo>
                <a:lnTo>
                  <a:pt x="711390" y="363689"/>
                </a:lnTo>
                <a:lnTo>
                  <a:pt x="711390" y="0"/>
                </a:lnTo>
                <a:lnTo>
                  <a:pt x="0" y="0"/>
                </a:lnTo>
                <a:lnTo>
                  <a:pt x="0" y="3636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201272" y="5411787"/>
            <a:ext cx="711835" cy="363855"/>
          </a:xfrm>
          <a:custGeom>
            <a:avLst/>
            <a:gdLst/>
            <a:ahLst/>
            <a:cxnLst/>
            <a:rect l="l" t="t" r="r" b="b"/>
            <a:pathLst>
              <a:path w="711834" h="363854">
                <a:moveTo>
                  <a:pt x="0" y="363689"/>
                </a:moveTo>
                <a:lnTo>
                  <a:pt x="711390" y="363689"/>
                </a:lnTo>
                <a:lnTo>
                  <a:pt x="711390" y="0"/>
                </a:lnTo>
                <a:lnTo>
                  <a:pt x="0" y="0"/>
                </a:lnTo>
                <a:lnTo>
                  <a:pt x="0" y="3636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932930" y="5775477"/>
            <a:ext cx="711835" cy="198120"/>
          </a:xfrm>
          <a:custGeom>
            <a:avLst/>
            <a:gdLst/>
            <a:ahLst/>
            <a:cxnLst/>
            <a:rect l="l" t="t" r="r" b="b"/>
            <a:pathLst>
              <a:path w="711834" h="198120">
                <a:moveTo>
                  <a:pt x="0" y="198119"/>
                </a:moveTo>
                <a:lnTo>
                  <a:pt x="711390" y="198119"/>
                </a:lnTo>
                <a:lnTo>
                  <a:pt x="711390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644256" y="5775477"/>
            <a:ext cx="711835" cy="198120"/>
          </a:xfrm>
          <a:custGeom>
            <a:avLst/>
            <a:gdLst/>
            <a:ahLst/>
            <a:cxnLst/>
            <a:rect l="l" t="t" r="r" b="b"/>
            <a:pathLst>
              <a:path w="711834" h="198120">
                <a:moveTo>
                  <a:pt x="0" y="198119"/>
                </a:moveTo>
                <a:lnTo>
                  <a:pt x="711390" y="198119"/>
                </a:lnTo>
                <a:lnTo>
                  <a:pt x="711390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355710" y="5775477"/>
            <a:ext cx="711835" cy="198120"/>
          </a:xfrm>
          <a:custGeom>
            <a:avLst/>
            <a:gdLst/>
            <a:ahLst/>
            <a:cxnLst/>
            <a:rect l="l" t="t" r="r" b="b"/>
            <a:pathLst>
              <a:path w="711834" h="198120">
                <a:moveTo>
                  <a:pt x="0" y="198119"/>
                </a:moveTo>
                <a:lnTo>
                  <a:pt x="711390" y="198119"/>
                </a:lnTo>
                <a:lnTo>
                  <a:pt x="711390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067038" y="5775477"/>
            <a:ext cx="711835" cy="198120"/>
          </a:xfrm>
          <a:custGeom>
            <a:avLst/>
            <a:gdLst/>
            <a:ahLst/>
            <a:cxnLst/>
            <a:rect l="l" t="t" r="r" b="b"/>
            <a:pathLst>
              <a:path w="711834" h="198120">
                <a:moveTo>
                  <a:pt x="0" y="198119"/>
                </a:moveTo>
                <a:lnTo>
                  <a:pt x="711390" y="198119"/>
                </a:lnTo>
                <a:lnTo>
                  <a:pt x="711390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778492" y="5775477"/>
            <a:ext cx="711835" cy="198120"/>
          </a:xfrm>
          <a:custGeom>
            <a:avLst/>
            <a:gdLst/>
            <a:ahLst/>
            <a:cxnLst/>
            <a:rect l="l" t="t" r="r" b="b"/>
            <a:pathLst>
              <a:path w="711834" h="198120">
                <a:moveTo>
                  <a:pt x="0" y="198119"/>
                </a:moveTo>
                <a:lnTo>
                  <a:pt x="711390" y="198119"/>
                </a:lnTo>
                <a:lnTo>
                  <a:pt x="711390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489818" y="5775477"/>
            <a:ext cx="711835" cy="198120"/>
          </a:xfrm>
          <a:custGeom>
            <a:avLst/>
            <a:gdLst/>
            <a:ahLst/>
            <a:cxnLst/>
            <a:rect l="l" t="t" r="r" b="b"/>
            <a:pathLst>
              <a:path w="711834" h="198120">
                <a:moveTo>
                  <a:pt x="0" y="198119"/>
                </a:moveTo>
                <a:lnTo>
                  <a:pt x="711390" y="198119"/>
                </a:lnTo>
                <a:lnTo>
                  <a:pt x="711390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201272" y="5775477"/>
            <a:ext cx="711835" cy="198120"/>
          </a:xfrm>
          <a:custGeom>
            <a:avLst/>
            <a:gdLst/>
            <a:ahLst/>
            <a:cxnLst/>
            <a:rect l="l" t="t" r="r" b="b"/>
            <a:pathLst>
              <a:path w="711834" h="198120">
                <a:moveTo>
                  <a:pt x="0" y="198119"/>
                </a:moveTo>
                <a:lnTo>
                  <a:pt x="711390" y="198119"/>
                </a:lnTo>
                <a:lnTo>
                  <a:pt x="711390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644256" y="5405373"/>
            <a:ext cx="0" cy="574675"/>
          </a:xfrm>
          <a:custGeom>
            <a:avLst/>
            <a:gdLst/>
            <a:ahLst/>
            <a:cxnLst/>
            <a:rect l="l" t="t" r="r" b="b"/>
            <a:pathLst>
              <a:path h="574675">
                <a:moveTo>
                  <a:pt x="0" y="0"/>
                </a:moveTo>
                <a:lnTo>
                  <a:pt x="0" y="57457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355710" y="5405373"/>
            <a:ext cx="0" cy="574675"/>
          </a:xfrm>
          <a:custGeom>
            <a:avLst/>
            <a:gdLst/>
            <a:ahLst/>
            <a:cxnLst/>
            <a:rect l="l" t="t" r="r" b="b"/>
            <a:pathLst>
              <a:path h="574675">
                <a:moveTo>
                  <a:pt x="0" y="0"/>
                </a:moveTo>
                <a:lnTo>
                  <a:pt x="0" y="57457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067038" y="5405373"/>
            <a:ext cx="0" cy="574675"/>
          </a:xfrm>
          <a:custGeom>
            <a:avLst/>
            <a:gdLst/>
            <a:ahLst/>
            <a:cxnLst/>
            <a:rect l="l" t="t" r="r" b="b"/>
            <a:pathLst>
              <a:path h="574675">
                <a:moveTo>
                  <a:pt x="0" y="0"/>
                </a:moveTo>
                <a:lnTo>
                  <a:pt x="0" y="57457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778492" y="5405373"/>
            <a:ext cx="0" cy="574675"/>
          </a:xfrm>
          <a:custGeom>
            <a:avLst/>
            <a:gdLst/>
            <a:ahLst/>
            <a:cxnLst/>
            <a:rect l="l" t="t" r="r" b="b"/>
            <a:pathLst>
              <a:path h="574675">
                <a:moveTo>
                  <a:pt x="0" y="0"/>
                </a:moveTo>
                <a:lnTo>
                  <a:pt x="0" y="57457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489818" y="5405373"/>
            <a:ext cx="0" cy="574675"/>
          </a:xfrm>
          <a:custGeom>
            <a:avLst/>
            <a:gdLst/>
            <a:ahLst/>
            <a:cxnLst/>
            <a:rect l="l" t="t" r="r" b="b"/>
            <a:pathLst>
              <a:path h="574675">
                <a:moveTo>
                  <a:pt x="0" y="0"/>
                </a:moveTo>
                <a:lnTo>
                  <a:pt x="0" y="57457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201272" y="5405373"/>
            <a:ext cx="0" cy="574675"/>
          </a:xfrm>
          <a:custGeom>
            <a:avLst/>
            <a:gdLst/>
            <a:ahLst/>
            <a:cxnLst/>
            <a:rect l="l" t="t" r="r" b="b"/>
            <a:pathLst>
              <a:path h="574675">
                <a:moveTo>
                  <a:pt x="0" y="0"/>
                </a:moveTo>
                <a:lnTo>
                  <a:pt x="0" y="57457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926580" y="5775477"/>
            <a:ext cx="4992370" cy="0"/>
          </a:xfrm>
          <a:custGeom>
            <a:avLst/>
            <a:gdLst/>
            <a:ahLst/>
            <a:cxnLst/>
            <a:rect l="l" t="t" r="r" b="b"/>
            <a:pathLst>
              <a:path w="4992370">
                <a:moveTo>
                  <a:pt x="0" y="0"/>
                </a:moveTo>
                <a:lnTo>
                  <a:pt x="499237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932930" y="5405373"/>
            <a:ext cx="0" cy="574675"/>
          </a:xfrm>
          <a:custGeom>
            <a:avLst/>
            <a:gdLst/>
            <a:ahLst/>
            <a:cxnLst/>
            <a:rect l="l" t="t" r="r" b="b"/>
            <a:pathLst>
              <a:path h="574675">
                <a:moveTo>
                  <a:pt x="0" y="0"/>
                </a:moveTo>
                <a:lnTo>
                  <a:pt x="0" y="57457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912600" y="5405373"/>
            <a:ext cx="0" cy="574675"/>
          </a:xfrm>
          <a:custGeom>
            <a:avLst/>
            <a:gdLst/>
            <a:ahLst/>
            <a:cxnLst/>
            <a:rect l="l" t="t" r="r" b="b"/>
            <a:pathLst>
              <a:path h="574675">
                <a:moveTo>
                  <a:pt x="0" y="0"/>
                </a:moveTo>
                <a:lnTo>
                  <a:pt x="0" y="57457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926580" y="5411723"/>
            <a:ext cx="4992370" cy="0"/>
          </a:xfrm>
          <a:custGeom>
            <a:avLst/>
            <a:gdLst/>
            <a:ahLst/>
            <a:cxnLst/>
            <a:rect l="l" t="t" r="r" b="b"/>
            <a:pathLst>
              <a:path w="4992370">
                <a:moveTo>
                  <a:pt x="0" y="0"/>
                </a:moveTo>
                <a:lnTo>
                  <a:pt x="499237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926580" y="5973597"/>
            <a:ext cx="4992370" cy="0"/>
          </a:xfrm>
          <a:custGeom>
            <a:avLst/>
            <a:gdLst/>
            <a:ahLst/>
            <a:cxnLst/>
            <a:rect l="l" t="t" r="r" b="b"/>
            <a:pathLst>
              <a:path w="4992370">
                <a:moveTo>
                  <a:pt x="0" y="0"/>
                </a:moveTo>
                <a:lnTo>
                  <a:pt x="499237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7028433" y="5453126"/>
            <a:ext cx="521970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800" dirty="0">
                <a:solidFill>
                  <a:srgbClr val="FFFFFF"/>
                </a:solidFill>
                <a:latin typeface="Trebuchet MS"/>
                <a:cs typeface="Trebuchet MS"/>
              </a:rPr>
              <a:t>Body</a:t>
            </a:r>
            <a:r>
              <a:rPr sz="800" spc="-1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spc="5" dirty="0">
                <a:solidFill>
                  <a:srgbClr val="FFFFFF"/>
                </a:solidFill>
                <a:latin typeface="Trebuchet MS"/>
                <a:cs typeface="Trebuchet MS"/>
              </a:rPr>
              <a:t>Spray</a:t>
            </a:r>
            <a:endParaRPr sz="8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800" spc="-80" dirty="0">
                <a:solidFill>
                  <a:srgbClr val="FFFFFF"/>
                </a:solidFill>
                <a:latin typeface="Trebuchet MS"/>
                <a:cs typeface="Trebuchet MS"/>
              </a:rPr>
              <a:t>150ml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846568" y="5453126"/>
            <a:ext cx="308610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75" dirty="0">
                <a:solidFill>
                  <a:srgbClr val="FFFFFF"/>
                </a:solidFill>
                <a:latin typeface="Trebuchet MS"/>
                <a:cs typeface="Trebuchet MS"/>
              </a:rPr>
              <a:t>Roll</a:t>
            </a:r>
            <a:r>
              <a:rPr sz="800" spc="-1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spc="10" dirty="0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endParaRPr sz="800">
              <a:latin typeface="Trebuchet MS"/>
              <a:cs typeface="Trebuchet MS"/>
            </a:endParaRPr>
          </a:p>
          <a:p>
            <a:pPr marL="52069">
              <a:lnSpc>
                <a:spcPct val="100000"/>
              </a:lnSpc>
            </a:pPr>
            <a:r>
              <a:rPr sz="800" spc="-35" dirty="0">
                <a:solidFill>
                  <a:srgbClr val="FFFFFF"/>
                </a:solidFill>
                <a:latin typeface="Trebuchet MS"/>
                <a:cs typeface="Trebuchet MS"/>
              </a:rPr>
              <a:t>50ml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452866" y="5453126"/>
            <a:ext cx="517525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800" spc="-5" dirty="0">
                <a:solidFill>
                  <a:srgbClr val="FFFFFF"/>
                </a:solidFill>
                <a:latin typeface="Trebuchet MS"/>
                <a:cs typeface="Trebuchet MS"/>
              </a:rPr>
              <a:t>Shower</a:t>
            </a:r>
            <a:r>
              <a:rPr sz="800" spc="-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spc="-30" dirty="0">
                <a:solidFill>
                  <a:srgbClr val="FFFFFF"/>
                </a:solidFill>
                <a:latin typeface="Trebuchet MS"/>
                <a:cs typeface="Trebuchet MS"/>
              </a:rPr>
              <a:t>Gel</a:t>
            </a:r>
            <a:endParaRPr sz="800">
              <a:latin typeface="Trebuchet MS"/>
              <a:cs typeface="Trebuchet MS"/>
            </a:endParaRPr>
          </a:p>
          <a:p>
            <a:pPr marL="1270" algn="ctr">
              <a:lnSpc>
                <a:spcPct val="100000"/>
              </a:lnSpc>
            </a:pPr>
            <a:r>
              <a:rPr sz="800" spc="-30" dirty="0">
                <a:solidFill>
                  <a:srgbClr val="FFFFFF"/>
                </a:solidFill>
                <a:latin typeface="Trebuchet MS"/>
                <a:cs typeface="Trebuchet MS"/>
              </a:rPr>
              <a:t>250ml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164573" y="5453126"/>
            <a:ext cx="517525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800" spc="-5" dirty="0">
                <a:solidFill>
                  <a:srgbClr val="FFFFFF"/>
                </a:solidFill>
                <a:latin typeface="Trebuchet MS"/>
                <a:cs typeface="Trebuchet MS"/>
              </a:rPr>
              <a:t>Shower</a:t>
            </a:r>
            <a:r>
              <a:rPr sz="800" spc="-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spc="-30" dirty="0">
                <a:solidFill>
                  <a:srgbClr val="FFFFFF"/>
                </a:solidFill>
                <a:latin typeface="Trebuchet MS"/>
                <a:cs typeface="Trebuchet MS"/>
              </a:rPr>
              <a:t>Gel</a:t>
            </a:r>
            <a:endParaRPr sz="800">
              <a:latin typeface="Trebuchet MS"/>
              <a:cs typeface="Trebuchet MS"/>
            </a:endParaRPr>
          </a:p>
          <a:p>
            <a:pPr marL="1270" algn="ctr">
              <a:lnSpc>
                <a:spcPct val="100000"/>
              </a:lnSpc>
            </a:pPr>
            <a:r>
              <a:rPr sz="800" spc="-30" dirty="0">
                <a:solidFill>
                  <a:srgbClr val="FFFFFF"/>
                </a:solidFill>
                <a:latin typeface="Trebuchet MS"/>
                <a:cs typeface="Trebuchet MS"/>
              </a:rPr>
              <a:t>400ml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0020681" y="5453126"/>
            <a:ext cx="229235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209">
              <a:lnSpc>
                <a:spcPct val="100000"/>
              </a:lnSpc>
            </a:pPr>
            <a:r>
              <a:rPr sz="800" spc="-20" dirty="0">
                <a:solidFill>
                  <a:srgbClr val="FFFFFF"/>
                </a:solidFill>
                <a:latin typeface="Trebuchet MS"/>
                <a:cs typeface="Trebuchet MS"/>
              </a:rPr>
              <a:t>EDT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FFFFFF"/>
                </a:solidFill>
                <a:latin typeface="Trebuchet MS"/>
                <a:cs typeface="Trebuchet MS"/>
              </a:rPr>
              <a:t>50</a:t>
            </a:r>
            <a:r>
              <a:rPr sz="800" spc="-5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800" spc="-13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719943" y="5453126"/>
            <a:ext cx="252095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275">
              <a:lnSpc>
                <a:spcPct val="100000"/>
              </a:lnSpc>
            </a:pPr>
            <a:r>
              <a:rPr sz="800" spc="-20" dirty="0">
                <a:solidFill>
                  <a:srgbClr val="FFFFFF"/>
                </a:solidFill>
                <a:latin typeface="Trebuchet MS"/>
                <a:cs typeface="Trebuchet MS"/>
              </a:rPr>
              <a:t>EDT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800" spc="-12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800" spc="-125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800" spc="1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800" spc="-2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800" spc="-13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292585" y="5453126"/>
            <a:ext cx="530225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800" spc="-40" dirty="0">
                <a:solidFill>
                  <a:srgbClr val="FFFFFF"/>
                </a:solidFill>
                <a:latin typeface="Trebuchet MS"/>
                <a:cs typeface="Trebuchet MS"/>
              </a:rPr>
              <a:t>After</a:t>
            </a:r>
            <a:r>
              <a:rPr sz="800" spc="-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spc="15" dirty="0">
                <a:solidFill>
                  <a:srgbClr val="FFFFFF"/>
                </a:solidFill>
                <a:latin typeface="Trebuchet MS"/>
                <a:cs typeface="Trebuchet MS"/>
              </a:rPr>
              <a:t>Shave</a:t>
            </a:r>
            <a:endParaRPr sz="8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800" spc="-80" dirty="0">
                <a:solidFill>
                  <a:srgbClr val="FFFFFF"/>
                </a:solidFill>
                <a:latin typeface="Trebuchet MS"/>
                <a:cs typeface="Trebuchet MS"/>
              </a:rPr>
              <a:t>100ml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241793" y="581751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953247" y="581751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664956" y="581751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376409" y="581751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087736" y="581751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0799191" y="581751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1510518" y="581751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932676" y="1956816"/>
            <a:ext cx="4980940" cy="3365500"/>
          </a:xfrm>
          <a:custGeom>
            <a:avLst/>
            <a:gdLst/>
            <a:ahLst/>
            <a:cxnLst/>
            <a:rect l="l" t="t" r="r" b="b"/>
            <a:pathLst>
              <a:path w="4980940" h="3365500">
                <a:moveTo>
                  <a:pt x="0" y="3364991"/>
                </a:moveTo>
                <a:lnTo>
                  <a:pt x="4980432" y="3364991"/>
                </a:lnTo>
                <a:lnTo>
                  <a:pt x="4980432" y="0"/>
                </a:lnTo>
                <a:lnTo>
                  <a:pt x="0" y="0"/>
                </a:lnTo>
                <a:lnTo>
                  <a:pt x="0" y="33649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161019" y="1453896"/>
            <a:ext cx="2334768" cy="910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8652764" y="1828546"/>
            <a:ext cx="136334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T</a:t>
            </a:r>
            <a:r>
              <a:rPr sz="1800" b="1" spc="-60" dirty="0">
                <a:latin typeface="Arial"/>
                <a:cs typeface="Arial"/>
              </a:rPr>
              <a:t>H</a:t>
            </a:r>
            <a:r>
              <a:rPr sz="1800" b="1" spc="175" dirty="0">
                <a:latin typeface="Arial"/>
                <a:cs typeface="Arial"/>
              </a:rPr>
              <a:t>E</a:t>
            </a:r>
            <a:r>
              <a:rPr sz="1800" b="1" spc="-125" dirty="0">
                <a:latin typeface="Arial"/>
                <a:cs typeface="Arial"/>
              </a:rPr>
              <a:t>L</a:t>
            </a:r>
            <a:r>
              <a:rPr sz="1800" b="1" spc="-10" dirty="0">
                <a:latin typeface="Arial"/>
                <a:cs typeface="Arial"/>
              </a:rPr>
              <a:t>I</a:t>
            </a:r>
            <a:r>
              <a:rPr sz="1800" b="1" spc="-55" dirty="0">
                <a:latin typeface="Arial"/>
                <a:cs typeface="Arial"/>
              </a:rPr>
              <a:t>N</a:t>
            </a:r>
            <a:r>
              <a:rPr sz="1800" b="1" spc="-140" dirty="0">
                <a:latin typeface="Arial"/>
                <a:cs typeface="Arial"/>
              </a:rPr>
              <a:t>E</a:t>
            </a:r>
            <a:r>
              <a:rPr sz="1800" b="1" spc="40" dirty="0">
                <a:latin typeface="Arial"/>
                <a:cs typeface="Arial"/>
              </a:rPr>
              <a:t>-</a:t>
            </a:r>
            <a:r>
              <a:rPr sz="1800" b="1" spc="-55" dirty="0"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45186" y="6202375"/>
            <a:ext cx="900430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ct val="100000"/>
              </a:lnSpc>
            </a:pPr>
            <a:r>
              <a:rPr sz="1200" spc="35" dirty="0">
                <a:solidFill>
                  <a:srgbClr val="FFFFFF"/>
                </a:solidFill>
                <a:latin typeface="Trebuchet MS"/>
                <a:cs typeface="Trebuchet MS"/>
              </a:rPr>
              <a:t>base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45" dirty="0">
                <a:solidFill>
                  <a:srgbClr val="FFFFFF"/>
                </a:solidFill>
                <a:latin typeface="Lucida Sans"/>
                <a:cs typeface="Lucida Sans"/>
              </a:rPr>
              <a:t>pa</a:t>
            </a:r>
            <a:r>
              <a:rPr sz="1600" b="1" spc="-40" dirty="0">
                <a:solidFill>
                  <a:srgbClr val="FFFFFF"/>
                </a:solidFill>
                <a:latin typeface="Lucida Sans"/>
                <a:cs typeface="Lucida Sans"/>
              </a:rPr>
              <a:t>tc</a:t>
            </a:r>
            <a:r>
              <a:rPr sz="1600" b="1" spc="-55" dirty="0">
                <a:solidFill>
                  <a:srgbClr val="FFFFFF"/>
                </a:solidFill>
                <a:latin typeface="Lucida Sans"/>
                <a:cs typeface="Lucida Sans"/>
              </a:rPr>
              <a:t>h</a:t>
            </a:r>
            <a:r>
              <a:rPr sz="1600" b="1" spc="-145" dirty="0">
                <a:solidFill>
                  <a:srgbClr val="FFFFFF"/>
                </a:solidFill>
                <a:latin typeface="Lucida Sans"/>
                <a:cs typeface="Lucida Sans"/>
              </a:rPr>
              <a:t>ouli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82371" y="5419344"/>
            <a:ext cx="747395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180">
              <a:lnSpc>
                <a:spcPct val="100000"/>
              </a:lnSpc>
            </a:pP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heart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sz="1600" b="1" spc="-40" dirty="0">
                <a:solidFill>
                  <a:srgbClr val="FFFFFF"/>
                </a:solidFill>
                <a:latin typeface="Lucida Sans"/>
                <a:cs typeface="Lucida Sans"/>
              </a:rPr>
              <a:t>c</a:t>
            </a:r>
            <a:r>
              <a:rPr sz="1600" b="1" spc="-95" dirty="0">
                <a:solidFill>
                  <a:srgbClr val="FFFFFF"/>
                </a:solidFill>
                <a:latin typeface="Lucida Sans"/>
                <a:cs typeface="Lucida Sans"/>
              </a:rPr>
              <a:t>ypre</a:t>
            </a:r>
            <a:r>
              <a:rPr sz="1600" b="1" spc="-100" dirty="0">
                <a:solidFill>
                  <a:srgbClr val="FFFFFF"/>
                </a:solidFill>
                <a:latin typeface="Lucida Sans"/>
                <a:cs typeface="Lucida Sans"/>
              </a:rPr>
              <a:t>s</a:t>
            </a:r>
            <a:r>
              <a:rPr sz="1600" b="1" spc="-135" dirty="0">
                <a:solidFill>
                  <a:srgbClr val="FFFFFF"/>
                </a:solidFill>
                <a:latin typeface="Lucida Sans"/>
                <a:cs typeface="Lucida Sans"/>
              </a:rPr>
              <a:t>s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59207" y="4655820"/>
            <a:ext cx="694690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4930">
              <a:lnSpc>
                <a:spcPct val="100000"/>
              </a:lnSpc>
            </a:pP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top</a:t>
            </a:r>
            <a:r>
              <a:rPr sz="1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sz="1600" b="1" spc="-80" dirty="0">
                <a:solidFill>
                  <a:srgbClr val="FFFFFF"/>
                </a:solidFill>
                <a:latin typeface="Lucida Sans"/>
                <a:cs typeface="Lucida Sans"/>
              </a:rPr>
              <a:t>pep</a:t>
            </a:r>
            <a:r>
              <a:rPr sz="1600" b="1" spc="-100" dirty="0">
                <a:solidFill>
                  <a:srgbClr val="FFFFFF"/>
                </a:solidFill>
                <a:latin typeface="Lucida Sans"/>
                <a:cs typeface="Lucida Sans"/>
              </a:rPr>
              <a:t>per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674864" y="2310383"/>
            <a:ext cx="1581912" cy="20939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531352" y="2572511"/>
            <a:ext cx="1088136" cy="20482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052559" y="2156460"/>
            <a:ext cx="1405127" cy="23210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904476" y="1901951"/>
            <a:ext cx="1440179" cy="24856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763000" y="3901440"/>
            <a:ext cx="1115568" cy="16748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616440" y="4283964"/>
            <a:ext cx="1086611" cy="9677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214359" y="4123944"/>
            <a:ext cx="914400" cy="13776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735323" y="449580"/>
            <a:ext cx="4715256" cy="62438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129539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387596"/>
            <a:ext cx="6096000" cy="24704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0" y="6857996"/>
                </a:lnTo>
                <a:lnTo>
                  <a:pt x="6096000" y="6857996"/>
                </a:lnTo>
                <a:lnTo>
                  <a:pt x="609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53100" y="106679"/>
            <a:ext cx="3074035" cy="1282065"/>
          </a:xfrm>
          <a:custGeom>
            <a:avLst/>
            <a:gdLst/>
            <a:ahLst/>
            <a:cxnLst/>
            <a:rect l="l" t="t" r="r" b="b"/>
            <a:pathLst>
              <a:path w="3074034" h="1282065">
                <a:moveTo>
                  <a:pt x="2515743" y="0"/>
                </a:moveTo>
                <a:lnTo>
                  <a:pt x="0" y="693801"/>
                </a:lnTo>
                <a:lnTo>
                  <a:pt x="207772" y="1211834"/>
                </a:lnTo>
                <a:lnTo>
                  <a:pt x="196341" y="1242187"/>
                </a:lnTo>
                <a:lnTo>
                  <a:pt x="3073907" y="1281684"/>
                </a:lnTo>
                <a:lnTo>
                  <a:pt x="2515743" y="0"/>
                </a:lnTo>
                <a:close/>
              </a:path>
            </a:pathLst>
          </a:custGeom>
          <a:solidFill>
            <a:srgbClr val="D0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624955" y="616711"/>
            <a:ext cx="1573530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75" dirty="0">
                <a:latin typeface="Trebuchet MS"/>
                <a:cs typeface="Trebuchet MS"/>
              </a:rPr>
              <a:t>Inspired </a:t>
            </a:r>
            <a:r>
              <a:rPr sz="1600" spc="-35" dirty="0">
                <a:latin typeface="Trebuchet MS"/>
                <a:cs typeface="Trebuchet MS"/>
              </a:rPr>
              <a:t>by</a:t>
            </a:r>
            <a:r>
              <a:rPr sz="1600" spc="-275" dirty="0">
                <a:latin typeface="Trebuchet MS"/>
                <a:cs typeface="Trebuchet MS"/>
              </a:rPr>
              <a:t> </a:t>
            </a:r>
            <a:r>
              <a:rPr sz="1600" spc="-70" dirty="0">
                <a:latin typeface="Trebuchet MS"/>
                <a:cs typeface="Trebuchet MS"/>
              </a:rPr>
              <a:t>intense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68693" y="762000"/>
            <a:ext cx="1130935" cy="481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145" dirty="0">
                <a:latin typeface="Trebuchet MS"/>
                <a:cs typeface="Trebuchet MS"/>
              </a:rPr>
              <a:t>S</a:t>
            </a:r>
            <a:r>
              <a:rPr sz="3000" spc="95" dirty="0">
                <a:latin typeface="Trebuchet MS"/>
                <a:cs typeface="Trebuchet MS"/>
              </a:rPr>
              <a:t>P</a:t>
            </a:r>
            <a:r>
              <a:rPr sz="3000" spc="35" dirty="0">
                <a:latin typeface="Trebuchet MS"/>
                <a:cs typeface="Trebuchet MS"/>
              </a:rPr>
              <a:t>O</a:t>
            </a:r>
            <a:r>
              <a:rPr sz="3000" spc="-55" dirty="0">
                <a:latin typeface="Trebuchet MS"/>
                <a:cs typeface="Trebuchet MS"/>
              </a:rPr>
              <a:t>R</a:t>
            </a:r>
            <a:r>
              <a:rPr sz="3000" spc="-155" dirty="0">
                <a:latin typeface="Trebuchet MS"/>
                <a:cs typeface="Trebuchet MS"/>
              </a:rPr>
              <a:t>T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44139" y="2097023"/>
            <a:ext cx="3261360" cy="1282065"/>
          </a:xfrm>
          <a:custGeom>
            <a:avLst/>
            <a:gdLst/>
            <a:ahLst/>
            <a:cxnLst/>
            <a:rect l="l" t="t" r="r" b="b"/>
            <a:pathLst>
              <a:path w="3261360" h="1282064">
                <a:moveTo>
                  <a:pt x="632587" y="0"/>
                </a:moveTo>
                <a:lnTo>
                  <a:pt x="0" y="1281684"/>
                </a:lnTo>
                <a:lnTo>
                  <a:pt x="3261360" y="1242187"/>
                </a:lnTo>
                <a:lnTo>
                  <a:pt x="3248406" y="1211834"/>
                </a:lnTo>
                <a:lnTo>
                  <a:pt x="2998216" y="506984"/>
                </a:lnTo>
                <a:lnTo>
                  <a:pt x="2928493" y="497839"/>
                </a:lnTo>
                <a:lnTo>
                  <a:pt x="2838196" y="470535"/>
                </a:lnTo>
                <a:lnTo>
                  <a:pt x="6325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367532" y="2614421"/>
            <a:ext cx="126619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Fragrance</a:t>
            </a:r>
            <a:r>
              <a:rPr sz="1400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65" dirty="0">
                <a:solidFill>
                  <a:srgbClr val="FFFFFF"/>
                </a:solidFill>
                <a:latin typeface="Trebuchet MS"/>
                <a:cs typeface="Trebuchet MS"/>
              </a:rPr>
              <a:t>that </a:t>
            </a:r>
            <a:r>
              <a:rPr sz="1400" spc="-80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67532" y="2721102"/>
            <a:ext cx="1852295" cy="513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50" dirty="0">
                <a:solidFill>
                  <a:srgbClr val="FFFFFF"/>
                </a:solidFill>
                <a:latin typeface="Trebuchet MS"/>
                <a:cs typeface="Trebuchet MS"/>
              </a:rPr>
              <a:t>AR</a:t>
            </a:r>
            <a:r>
              <a:rPr sz="3200" spc="4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200" spc="11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3200" spc="-409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200" spc="-70" dirty="0">
                <a:solidFill>
                  <a:srgbClr val="FFFFFF"/>
                </a:solidFill>
                <a:latin typeface="Trebuchet MS"/>
                <a:cs typeface="Trebuchet MS"/>
              </a:rPr>
              <a:t>TIC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04388" y="3587496"/>
            <a:ext cx="2699385" cy="1615440"/>
          </a:xfrm>
          <a:custGeom>
            <a:avLst/>
            <a:gdLst/>
            <a:ahLst/>
            <a:cxnLst/>
            <a:rect l="l" t="t" r="r" b="b"/>
            <a:pathLst>
              <a:path w="2699385" h="1615439">
                <a:moveTo>
                  <a:pt x="0" y="0"/>
                </a:moveTo>
                <a:lnTo>
                  <a:pt x="318642" y="1572895"/>
                </a:lnTo>
                <a:lnTo>
                  <a:pt x="2450846" y="1615439"/>
                </a:lnTo>
                <a:lnTo>
                  <a:pt x="2699004" y="698372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462654" y="4065778"/>
            <a:ext cx="1029969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Long</a:t>
            </a:r>
            <a:r>
              <a:rPr sz="16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lasting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62654" y="4189729"/>
            <a:ext cx="1248410" cy="811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175" dirty="0">
                <a:solidFill>
                  <a:srgbClr val="FFFFFF"/>
                </a:solidFill>
                <a:latin typeface="Trebuchet MS"/>
                <a:cs typeface="Trebuchet MS"/>
              </a:rPr>
              <a:t>FR</a:t>
            </a:r>
            <a:r>
              <a:rPr sz="3600" spc="-21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600" spc="85" dirty="0">
                <a:solidFill>
                  <a:srgbClr val="FFFFFF"/>
                </a:solidFill>
                <a:latin typeface="Trebuchet MS"/>
                <a:cs typeface="Trebuchet MS"/>
              </a:rPr>
              <a:t>SH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scent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96062"/>
            <a:ext cx="3346577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64388" y="191515"/>
            <a:ext cx="2863850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190" dirty="0">
                <a:latin typeface="Trebuchet MS"/>
                <a:cs typeface="Trebuchet MS"/>
              </a:rPr>
              <a:t>DYNAMIC</a:t>
            </a:r>
            <a:r>
              <a:rPr sz="2800" b="1" spc="-240" dirty="0">
                <a:latin typeface="Trebuchet MS"/>
                <a:cs typeface="Trebuchet MS"/>
              </a:rPr>
              <a:t> </a:t>
            </a:r>
            <a:r>
              <a:rPr sz="2800" b="1" spc="85" dirty="0">
                <a:latin typeface="Trebuchet MS"/>
                <a:cs typeface="Trebuchet MS"/>
              </a:rPr>
              <a:t>PULSE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7424" y="1013205"/>
            <a:ext cx="5109845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60" dirty="0">
                <a:latin typeface="Trebuchet MS"/>
                <a:cs typeface="Trebuchet MS"/>
              </a:rPr>
              <a:t>ABOUT: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tabLst>
                <a:tab pos="885825" algn="l"/>
                <a:tab pos="1254125" algn="l"/>
                <a:tab pos="2071370" algn="l"/>
                <a:tab pos="2707005" algn="l"/>
                <a:tab pos="3683635" algn="l"/>
                <a:tab pos="4132579" algn="l"/>
                <a:tab pos="4712970" algn="l"/>
              </a:tabLst>
            </a:pPr>
            <a:r>
              <a:rPr sz="1800" spc="-114" dirty="0">
                <a:latin typeface="Trebuchet MS"/>
                <a:cs typeface="Trebuchet MS"/>
              </a:rPr>
              <a:t>I</a:t>
            </a:r>
            <a:r>
              <a:rPr sz="1800" spc="-215" dirty="0">
                <a:latin typeface="Trebuchet MS"/>
                <a:cs typeface="Trebuchet MS"/>
              </a:rPr>
              <a:t>n</a:t>
            </a:r>
            <a:r>
              <a:rPr sz="1800" spc="-50" dirty="0">
                <a:latin typeface="Trebuchet MS"/>
                <a:cs typeface="Trebuchet MS"/>
              </a:rPr>
              <a:t>spired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-70" dirty="0">
                <a:latin typeface="Trebuchet MS"/>
                <a:cs typeface="Trebuchet MS"/>
              </a:rPr>
              <a:t>b</a:t>
            </a:r>
            <a:r>
              <a:rPr sz="1800" dirty="0">
                <a:latin typeface="Trebuchet MS"/>
                <a:cs typeface="Trebuchet MS"/>
              </a:rPr>
              <a:t>y	</a:t>
            </a:r>
            <a:r>
              <a:rPr sz="1800" spc="-135" dirty="0">
                <a:latin typeface="Trebuchet MS"/>
                <a:cs typeface="Trebuchet MS"/>
              </a:rPr>
              <a:t>i</a:t>
            </a:r>
            <a:r>
              <a:rPr sz="1800" spc="-270" dirty="0">
                <a:latin typeface="Trebuchet MS"/>
                <a:cs typeface="Trebuchet MS"/>
              </a:rPr>
              <a:t>n</a:t>
            </a:r>
            <a:r>
              <a:rPr sz="1800" spc="-45" dirty="0">
                <a:latin typeface="Trebuchet MS"/>
                <a:cs typeface="Trebuchet MS"/>
              </a:rPr>
              <a:t>tens</a:t>
            </a:r>
            <a:r>
              <a:rPr sz="1800" spc="20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-40" dirty="0">
                <a:latin typeface="Trebuchet MS"/>
                <a:cs typeface="Trebuchet MS"/>
              </a:rPr>
              <a:t>sport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65" dirty="0">
                <a:latin typeface="Trebuchet MS"/>
                <a:cs typeface="Trebuchet MS"/>
              </a:rPr>
              <a:t>ses</a:t>
            </a:r>
            <a:r>
              <a:rPr sz="1800" spc="60" dirty="0">
                <a:latin typeface="Trebuchet MS"/>
                <a:cs typeface="Trebuchet MS"/>
              </a:rPr>
              <a:t>s</a:t>
            </a:r>
            <a:r>
              <a:rPr sz="1800" spc="-80" dirty="0">
                <a:latin typeface="Trebuchet MS"/>
                <a:cs typeface="Trebuchet MS"/>
              </a:rPr>
              <a:t>i</a:t>
            </a:r>
            <a:r>
              <a:rPr sz="1800" spc="-150" dirty="0">
                <a:latin typeface="Trebuchet MS"/>
                <a:cs typeface="Trebuchet MS"/>
              </a:rPr>
              <a:t>o</a:t>
            </a:r>
            <a:r>
              <a:rPr sz="1800" spc="-114" dirty="0">
                <a:latin typeface="Trebuchet MS"/>
                <a:cs typeface="Trebuchet MS"/>
              </a:rPr>
              <a:t>n</a:t>
            </a:r>
            <a:r>
              <a:rPr sz="1800" spc="80" dirty="0">
                <a:latin typeface="Trebuchet MS"/>
                <a:cs typeface="Trebuchet MS"/>
              </a:rPr>
              <a:t>s</a:t>
            </a:r>
            <a:r>
              <a:rPr sz="1800" spc="-430" dirty="0">
                <a:latin typeface="Trebuchet MS"/>
                <a:cs typeface="Trebuchet MS"/>
              </a:rPr>
              <a:t>,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-160" dirty="0">
                <a:latin typeface="Trebuchet MS"/>
                <a:cs typeface="Trebuchet MS"/>
              </a:rPr>
              <a:t>t</a:t>
            </a:r>
            <a:r>
              <a:rPr sz="1800" spc="-114" dirty="0">
                <a:latin typeface="Trebuchet MS"/>
                <a:cs typeface="Trebuchet MS"/>
              </a:rPr>
              <a:t>h</a:t>
            </a:r>
            <a:r>
              <a:rPr sz="1800" spc="20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-114" dirty="0">
                <a:latin typeface="Trebuchet MS"/>
                <a:cs typeface="Trebuchet MS"/>
              </a:rPr>
              <a:t>h</a:t>
            </a:r>
            <a:r>
              <a:rPr sz="1800" spc="25" dirty="0">
                <a:latin typeface="Trebuchet MS"/>
                <a:cs typeface="Trebuchet MS"/>
              </a:rPr>
              <a:t>e</a:t>
            </a:r>
            <a:r>
              <a:rPr sz="1800" spc="-35" dirty="0">
                <a:latin typeface="Trebuchet MS"/>
                <a:cs typeface="Trebuchet MS"/>
              </a:rPr>
              <a:t>at</a:t>
            </a: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-114" dirty="0">
                <a:latin typeface="Trebuchet MS"/>
                <a:cs typeface="Trebuchet MS"/>
              </a:rPr>
              <a:t>t</a:t>
            </a:r>
            <a:r>
              <a:rPr sz="1800" spc="-165" dirty="0">
                <a:latin typeface="Trebuchet MS"/>
                <a:cs typeface="Trebuchet MS"/>
              </a:rPr>
              <a:t>h</a:t>
            </a:r>
            <a:r>
              <a:rPr sz="1800" spc="-30" dirty="0">
                <a:latin typeface="Trebuchet MS"/>
                <a:cs typeface="Trebuchet MS"/>
              </a:rPr>
              <a:t>at  invades</a:t>
            </a:r>
            <a:r>
              <a:rPr sz="1800" spc="-170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your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body,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the</a:t>
            </a:r>
            <a:r>
              <a:rPr sz="1800" spc="-18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pounding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surge</a:t>
            </a:r>
            <a:r>
              <a:rPr sz="1800" spc="-18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of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your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spc="-130" dirty="0">
                <a:latin typeface="Trebuchet MS"/>
                <a:cs typeface="Trebuchet MS"/>
              </a:rPr>
              <a:t>heart.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4998" y="2286000"/>
            <a:ext cx="2633345" cy="568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THE</a:t>
            </a:r>
            <a:r>
              <a:rPr sz="1800" spc="-28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SCENT: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45" dirty="0">
                <a:latin typeface="Trebuchet MS"/>
                <a:cs typeface="Trebuchet MS"/>
              </a:rPr>
              <a:t>A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clean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aromatic</a:t>
            </a:r>
            <a:r>
              <a:rPr sz="1800" spc="-215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fragrance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4998" y="3109214"/>
            <a:ext cx="1727835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60" dirty="0">
                <a:latin typeface="Trebuchet MS"/>
                <a:cs typeface="Trebuchet MS"/>
              </a:rPr>
              <a:t>Fresh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95" dirty="0">
                <a:latin typeface="Trebuchet MS"/>
                <a:cs typeface="Trebuchet MS"/>
              </a:rPr>
              <a:t>Refined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45" dirty="0">
                <a:latin typeface="Trebuchet MS"/>
                <a:cs typeface="Trebuchet MS"/>
              </a:rPr>
              <a:t>Co</a:t>
            </a:r>
            <a:r>
              <a:rPr sz="1800" spc="35" dirty="0">
                <a:latin typeface="Trebuchet MS"/>
                <a:cs typeface="Trebuchet MS"/>
              </a:rPr>
              <a:t>n</a:t>
            </a:r>
            <a:r>
              <a:rPr sz="1800" spc="-20" dirty="0">
                <a:latin typeface="Trebuchet MS"/>
                <a:cs typeface="Trebuchet MS"/>
              </a:rPr>
              <a:t>temp</a:t>
            </a:r>
            <a:r>
              <a:rPr sz="1800" spc="-15" dirty="0">
                <a:latin typeface="Trebuchet MS"/>
                <a:cs typeface="Trebuchet MS"/>
              </a:rPr>
              <a:t>o</a:t>
            </a:r>
            <a:r>
              <a:rPr sz="1800" spc="-85" dirty="0">
                <a:latin typeface="Trebuchet MS"/>
                <a:cs typeface="Trebuchet MS"/>
              </a:rPr>
              <a:t>rary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6926580" y="5405373"/>
          <a:ext cx="4998720" cy="574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1326"/>
                <a:gridCol w="711453"/>
                <a:gridCol w="711327"/>
                <a:gridCol w="711453"/>
                <a:gridCol w="711326"/>
                <a:gridCol w="711453"/>
                <a:gridCol w="711326"/>
              </a:tblGrid>
              <a:tr h="363753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Body</a:t>
                      </a:r>
                      <a:r>
                        <a:rPr sz="800" spc="-1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Spray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Roll</a:t>
                      </a:r>
                      <a:r>
                        <a:rPr sz="800" spc="-19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On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Shave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2" name="object 22"/>
          <p:cNvSpPr/>
          <p:nvPr/>
        </p:nvSpPr>
        <p:spPr>
          <a:xfrm>
            <a:off x="6932676" y="1956816"/>
            <a:ext cx="4980940" cy="3365500"/>
          </a:xfrm>
          <a:custGeom>
            <a:avLst/>
            <a:gdLst/>
            <a:ahLst/>
            <a:cxnLst/>
            <a:rect l="l" t="t" r="r" b="b"/>
            <a:pathLst>
              <a:path w="4980940" h="3365500">
                <a:moveTo>
                  <a:pt x="0" y="3364991"/>
                </a:moveTo>
                <a:lnTo>
                  <a:pt x="4980432" y="3364991"/>
                </a:lnTo>
                <a:lnTo>
                  <a:pt x="4980432" y="0"/>
                </a:lnTo>
                <a:lnTo>
                  <a:pt x="0" y="0"/>
                </a:lnTo>
                <a:lnTo>
                  <a:pt x="0" y="33649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61019" y="1453896"/>
            <a:ext cx="2334768" cy="910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652764" y="1828546"/>
            <a:ext cx="136334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T</a:t>
            </a:r>
            <a:r>
              <a:rPr sz="1800" b="1" spc="-60" dirty="0">
                <a:latin typeface="Arial"/>
                <a:cs typeface="Arial"/>
              </a:rPr>
              <a:t>H</a:t>
            </a:r>
            <a:r>
              <a:rPr sz="1800" b="1" spc="175" dirty="0">
                <a:latin typeface="Arial"/>
                <a:cs typeface="Arial"/>
              </a:rPr>
              <a:t>E</a:t>
            </a:r>
            <a:r>
              <a:rPr sz="1800" b="1" spc="-125" dirty="0">
                <a:latin typeface="Arial"/>
                <a:cs typeface="Arial"/>
              </a:rPr>
              <a:t>L</a:t>
            </a:r>
            <a:r>
              <a:rPr sz="1800" b="1" spc="-10" dirty="0">
                <a:latin typeface="Arial"/>
                <a:cs typeface="Arial"/>
              </a:rPr>
              <a:t>I</a:t>
            </a:r>
            <a:r>
              <a:rPr sz="1800" b="1" spc="-55" dirty="0">
                <a:latin typeface="Arial"/>
                <a:cs typeface="Arial"/>
              </a:rPr>
              <a:t>N</a:t>
            </a:r>
            <a:r>
              <a:rPr sz="1800" b="1" spc="-140" dirty="0">
                <a:latin typeface="Arial"/>
                <a:cs typeface="Arial"/>
              </a:rPr>
              <a:t>E</a:t>
            </a:r>
            <a:r>
              <a:rPr sz="1800" b="1" spc="40" dirty="0">
                <a:latin typeface="Arial"/>
                <a:cs typeface="Arial"/>
              </a:rPr>
              <a:t>-</a:t>
            </a:r>
            <a:r>
              <a:rPr sz="1800" b="1" spc="-55" dirty="0"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65861" y="6172200"/>
            <a:ext cx="676910" cy="567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35" dirty="0">
                <a:latin typeface="Trebuchet MS"/>
                <a:cs typeface="Trebuchet MS"/>
              </a:rPr>
              <a:t>base</a:t>
            </a:r>
            <a:r>
              <a:rPr sz="1200" spc="-215" dirty="0">
                <a:latin typeface="Trebuchet MS"/>
                <a:cs typeface="Trebuchet MS"/>
              </a:rPr>
              <a:t> </a:t>
            </a:r>
            <a:r>
              <a:rPr sz="1200" spc="-35" dirty="0"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150" dirty="0">
                <a:latin typeface="Lucida Sans"/>
                <a:cs typeface="Lucida Sans"/>
              </a:rPr>
              <a:t>musk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04291" y="5372100"/>
            <a:ext cx="686435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heart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marL="45720">
              <a:lnSpc>
                <a:spcPct val="100000"/>
              </a:lnSpc>
              <a:spcBef>
                <a:spcPts val="955"/>
              </a:spcBef>
            </a:pPr>
            <a:r>
              <a:rPr sz="1600" b="1" spc="-90" dirty="0">
                <a:solidFill>
                  <a:srgbClr val="FFFFFF"/>
                </a:solidFill>
                <a:latin typeface="Lucida Sans"/>
                <a:cs typeface="Lucida Sans"/>
              </a:rPr>
              <a:t>thyme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8869" y="4453128"/>
            <a:ext cx="1311910" cy="567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top</a:t>
            </a:r>
            <a:r>
              <a:rPr sz="1200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120" dirty="0">
                <a:solidFill>
                  <a:srgbClr val="FFFFFF"/>
                </a:solidFill>
                <a:latin typeface="Lucida Sans"/>
                <a:cs typeface="Lucida Sans"/>
              </a:rPr>
              <a:t>ozonic</a:t>
            </a:r>
            <a:r>
              <a:rPr sz="1600" b="1" spc="-2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b="1" spc="-65" dirty="0">
                <a:solidFill>
                  <a:srgbClr val="FFFFFF"/>
                </a:solidFill>
                <a:latin typeface="Lucida Sans"/>
                <a:cs typeface="Lucida Sans"/>
              </a:rPr>
              <a:t>accord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276088" y="1132332"/>
            <a:ext cx="1591056" cy="51236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173468" y="2127504"/>
            <a:ext cx="2299716" cy="22997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279892" y="2837688"/>
            <a:ext cx="1405127" cy="14051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281416" y="4212335"/>
            <a:ext cx="1207007" cy="12070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27819" y="2394204"/>
            <a:ext cx="941831" cy="19446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026395" y="2075688"/>
            <a:ext cx="1024127" cy="22646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433559" y="4180332"/>
            <a:ext cx="1141476" cy="11414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129539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364735"/>
            <a:ext cx="6095999" cy="24902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0" y="6857996"/>
                </a:lnTo>
                <a:lnTo>
                  <a:pt x="6096000" y="6857996"/>
                </a:lnTo>
                <a:lnTo>
                  <a:pt x="609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53100" y="106679"/>
            <a:ext cx="3074035" cy="1282065"/>
          </a:xfrm>
          <a:custGeom>
            <a:avLst/>
            <a:gdLst/>
            <a:ahLst/>
            <a:cxnLst/>
            <a:rect l="l" t="t" r="r" b="b"/>
            <a:pathLst>
              <a:path w="3074034" h="1282065">
                <a:moveTo>
                  <a:pt x="2515743" y="0"/>
                </a:moveTo>
                <a:lnTo>
                  <a:pt x="0" y="693801"/>
                </a:lnTo>
                <a:lnTo>
                  <a:pt x="207772" y="1211834"/>
                </a:lnTo>
                <a:lnTo>
                  <a:pt x="196341" y="1242187"/>
                </a:lnTo>
                <a:lnTo>
                  <a:pt x="3073907" y="1281684"/>
                </a:lnTo>
                <a:lnTo>
                  <a:pt x="2515743" y="0"/>
                </a:lnTo>
                <a:close/>
              </a:path>
            </a:pathLst>
          </a:custGeom>
          <a:solidFill>
            <a:srgbClr val="EBD2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43371" y="616711"/>
            <a:ext cx="2056130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75" dirty="0">
                <a:latin typeface="Trebuchet MS"/>
                <a:cs typeface="Trebuchet MS"/>
              </a:rPr>
              <a:t>Inspired</a:t>
            </a:r>
            <a:r>
              <a:rPr sz="1600" spc="-150" dirty="0">
                <a:latin typeface="Trebuchet MS"/>
                <a:cs typeface="Trebuchet MS"/>
              </a:rPr>
              <a:t> </a:t>
            </a:r>
            <a:r>
              <a:rPr sz="1600" spc="-35" dirty="0">
                <a:latin typeface="Trebuchet MS"/>
                <a:cs typeface="Trebuchet MS"/>
              </a:rPr>
              <a:t>by</a:t>
            </a:r>
            <a:r>
              <a:rPr sz="1600" spc="-160" dirty="0">
                <a:latin typeface="Trebuchet MS"/>
                <a:cs typeface="Trebuchet MS"/>
              </a:rPr>
              <a:t> </a:t>
            </a:r>
            <a:r>
              <a:rPr sz="1600" spc="-15" dirty="0">
                <a:latin typeface="Trebuchet MS"/>
                <a:cs typeface="Trebuchet MS"/>
              </a:rPr>
              <a:t>power</a:t>
            </a:r>
            <a:r>
              <a:rPr sz="1600" spc="-170" dirty="0">
                <a:latin typeface="Trebuchet MS"/>
                <a:cs typeface="Trebuchet MS"/>
              </a:rPr>
              <a:t> </a:t>
            </a:r>
            <a:r>
              <a:rPr sz="1600" spc="-45" dirty="0">
                <a:latin typeface="Trebuchet MS"/>
                <a:cs typeface="Trebuchet MS"/>
              </a:rPr>
              <a:t>of</a:t>
            </a:r>
            <a:r>
              <a:rPr sz="1600" spc="-175" dirty="0">
                <a:latin typeface="Trebuchet MS"/>
                <a:cs typeface="Trebuchet MS"/>
              </a:rPr>
              <a:t> </a:t>
            </a:r>
            <a:r>
              <a:rPr sz="1600" spc="-75" dirty="0">
                <a:latin typeface="Trebuchet MS"/>
                <a:cs typeface="Trebuchet MS"/>
              </a:rPr>
              <a:t>the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63765" y="762000"/>
            <a:ext cx="935355" cy="481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25" dirty="0">
                <a:latin typeface="Trebuchet MS"/>
                <a:cs typeface="Trebuchet MS"/>
              </a:rPr>
              <a:t>TEAM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44139" y="2097023"/>
            <a:ext cx="3261360" cy="1282065"/>
          </a:xfrm>
          <a:custGeom>
            <a:avLst/>
            <a:gdLst/>
            <a:ahLst/>
            <a:cxnLst/>
            <a:rect l="l" t="t" r="r" b="b"/>
            <a:pathLst>
              <a:path w="3261360" h="1282064">
                <a:moveTo>
                  <a:pt x="632587" y="0"/>
                </a:moveTo>
                <a:lnTo>
                  <a:pt x="0" y="1281684"/>
                </a:lnTo>
                <a:lnTo>
                  <a:pt x="3261360" y="1242187"/>
                </a:lnTo>
                <a:lnTo>
                  <a:pt x="3248406" y="1211834"/>
                </a:lnTo>
                <a:lnTo>
                  <a:pt x="2998216" y="506984"/>
                </a:lnTo>
                <a:lnTo>
                  <a:pt x="2928493" y="497839"/>
                </a:lnTo>
                <a:lnTo>
                  <a:pt x="2838196" y="470535"/>
                </a:lnTo>
                <a:lnTo>
                  <a:pt x="6325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367532" y="2614421"/>
            <a:ext cx="126619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Fragrance</a:t>
            </a:r>
            <a:r>
              <a:rPr sz="1400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65" dirty="0">
                <a:solidFill>
                  <a:srgbClr val="FFFFFF"/>
                </a:solidFill>
                <a:latin typeface="Trebuchet MS"/>
                <a:cs typeface="Trebuchet MS"/>
              </a:rPr>
              <a:t>that </a:t>
            </a:r>
            <a:r>
              <a:rPr sz="1400" spc="-80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67532" y="2721102"/>
            <a:ext cx="1106170" cy="513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24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3200" dirty="0">
                <a:solidFill>
                  <a:srgbClr val="FFFFFF"/>
                </a:solidFill>
                <a:latin typeface="Trebuchet MS"/>
                <a:cs typeface="Trebuchet MS"/>
              </a:rPr>
              <a:t>ARM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04388" y="3587496"/>
            <a:ext cx="2699385" cy="1615440"/>
          </a:xfrm>
          <a:custGeom>
            <a:avLst/>
            <a:gdLst/>
            <a:ahLst/>
            <a:cxnLst/>
            <a:rect l="l" t="t" r="r" b="b"/>
            <a:pathLst>
              <a:path w="2699385" h="1615439">
                <a:moveTo>
                  <a:pt x="0" y="0"/>
                </a:moveTo>
                <a:lnTo>
                  <a:pt x="318642" y="1572895"/>
                </a:lnTo>
                <a:lnTo>
                  <a:pt x="2450846" y="1615439"/>
                </a:lnTo>
                <a:lnTo>
                  <a:pt x="2699004" y="698372"/>
                </a:lnTo>
                <a:lnTo>
                  <a:pt x="0" y="0"/>
                </a:lnTo>
                <a:close/>
              </a:path>
            </a:pathLst>
          </a:custGeom>
          <a:solidFill>
            <a:srgbClr val="775D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462654" y="4065778"/>
            <a:ext cx="1029969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Long</a:t>
            </a:r>
            <a:r>
              <a:rPr sz="16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lasting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62654" y="4189729"/>
            <a:ext cx="1857375" cy="811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175" dirty="0">
                <a:solidFill>
                  <a:srgbClr val="FFFFFF"/>
                </a:solidFill>
                <a:latin typeface="Trebuchet MS"/>
                <a:cs typeface="Trebuchet MS"/>
              </a:rPr>
              <a:t>ORIENTAL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scent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96062"/>
            <a:ext cx="3439541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64388" y="191515"/>
            <a:ext cx="3035935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110" dirty="0">
                <a:latin typeface="Trebuchet MS"/>
                <a:cs typeface="Trebuchet MS"/>
              </a:rPr>
              <a:t>VICTORY</a:t>
            </a:r>
            <a:r>
              <a:rPr sz="2800" b="1" spc="-220" dirty="0">
                <a:latin typeface="Trebuchet MS"/>
                <a:cs typeface="Trebuchet MS"/>
              </a:rPr>
              <a:t> </a:t>
            </a:r>
            <a:r>
              <a:rPr sz="2800" b="1" spc="90" dirty="0">
                <a:latin typeface="Trebuchet MS"/>
                <a:cs typeface="Trebuchet MS"/>
              </a:rPr>
              <a:t>LEAGUE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7424" y="1013205"/>
            <a:ext cx="5110480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60" dirty="0">
                <a:latin typeface="Trebuchet MS"/>
                <a:cs typeface="Trebuchet MS"/>
              </a:rPr>
              <a:t>ABOUT: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Inspired </a:t>
            </a:r>
            <a:r>
              <a:rPr sz="1800" spc="-35" dirty="0">
                <a:latin typeface="Trebuchet MS"/>
                <a:cs typeface="Trebuchet MS"/>
              </a:rPr>
              <a:t>by </a:t>
            </a:r>
            <a:r>
              <a:rPr sz="1800" spc="-85" dirty="0">
                <a:latin typeface="Trebuchet MS"/>
                <a:cs typeface="Trebuchet MS"/>
              </a:rPr>
              <a:t>the </a:t>
            </a:r>
            <a:r>
              <a:rPr sz="1800" spc="-20" dirty="0">
                <a:latin typeface="Trebuchet MS"/>
                <a:cs typeface="Trebuchet MS"/>
              </a:rPr>
              <a:t>power </a:t>
            </a:r>
            <a:r>
              <a:rPr sz="1800" spc="-45" dirty="0">
                <a:latin typeface="Trebuchet MS"/>
                <a:cs typeface="Trebuchet MS"/>
              </a:rPr>
              <a:t>of </a:t>
            </a:r>
            <a:r>
              <a:rPr sz="1800" spc="-85" dirty="0">
                <a:latin typeface="Trebuchet MS"/>
                <a:cs typeface="Trebuchet MS"/>
              </a:rPr>
              <a:t>the </a:t>
            </a:r>
            <a:r>
              <a:rPr sz="1800" spc="-105" dirty="0">
                <a:latin typeface="Trebuchet MS"/>
                <a:cs typeface="Trebuchet MS"/>
              </a:rPr>
              <a:t>team, </a:t>
            </a:r>
            <a:r>
              <a:rPr sz="1800" spc="25" dirty="0">
                <a:latin typeface="Trebuchet MS"/>
                <a:cs typeface="Trebuchet MS"/>
              </a:rPr>
              <a:t>because</a:t>
            </a:r>
            <a:r>
              <a:rPr sz="1800" spc="-290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together  </a:t>
            </a:r>
            <a:r>
              <a:rPr sz="1800" spc="10" dirty="0">
                <a:latin typeface="Trebuchet MS"/>
                <a:cs typeface="Trebuchet MS"/>
              </a:rPr>
              <a:t>we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are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strong</a:t>
            </a:r>
            <a:r>
              <a:rPr sz="1800" spc="-180" dirty="0">
                <a:latin typeface="Trebuchet MS"/>
                <a:cs typeface="Trebuchet MS"/>
              </a:rPr>
              <a:t> </a:t>
            </a:r>
            <a:r>
              <a:rPr sz="1800" spc="10" dirty="0">
                <a:latin typeface="Trebuchet MS"/>
                <a:cs typeface="Trebuchet MS"/>
              </a:rPr>
              <a:t>and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together</a:t>
            </a:r>
            <a:r>
              <a:rPr sz="1800" spc="-220" dirty="0">
                <a:latin typeface="Trebuchet MS"/>
                <a:cs typeface="Trebuchet MS"/>
              </a:rPr>
              <a:t> </a:t>
            </a:r>
            <a:r>
              <a:rPr sz="1800" spc="10" dirty="0">
                <a:latin typeface="Trebuchet MS"/>
                <a:cs typeface="Trebuchet MS"/>
              </a:rPr>
              <a:t>we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can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achieve</a:t>
            </a:r>
            <a:r>
              <a:rPr sz="1800" spc="-180" dirty="0">
                <a:latin typeface="Trebuchet MS"/>
                <a:cs typeface="Trebuchet MS"/>
              </a:rPr>
              <a:t> </a:t>
            </a:r>
            <a:r>
              <a:rPr sz="1800" spc="-135" dirty="0">
                <a:latin typeface="Trebuchet MS"/>
                <a:cs typeface="Trebuchet MS"/>
              </a:rPr>
              <a:t>victory.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4998" y="2286000"/>
            <a:ext cx="2612390" cy="568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THE</a:t>
            </a:r>
            <a:r>
              <a:rPr sz="1800" spc="-28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SCENT: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45" dirty="0">
                <a:latin typeface="Trebuchet MS"/>
                <a:cs typeface="Trebuchet MS"/>
              </a:rPr>
              <a:t>A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20" dirty="0">
                <a:latin typeface="Trebuchet MS"/>
                <a:cs typeface="Trebuchet MS"/>
              </a:rPr>
              <a:t>woody</a:t>
            </a:r>
            <a:r>
              <a:rPr sz="1800" spc="-210" dirty="0">
                <a:latin typeface="Trebuchet MS"/>
                <a:cs typeface="Trebuchet MS"/>
              </a:rPr>
              <a:t> </a:t>
            </a:r>
            <a:r>
              <a:rPr sz="1800" spc="-110" dirty="0">
                <a:latin typeface="Trebuchet MS"/>
                <a:cs typeface="Trebuchet MS"/>
              </a:rPr>
              <a:t>oriental</a:t>
            </a:r>
            <a:r>
              <a:rPr sz="1800" spc="-20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fragrance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4998" y="3109214"/>
            <a:ext cx="1191260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65" dirty="0">
                <a:latin typeface="Trebuchet MS"/>
                <a:cs typeface="Trebuchet MS"/>
              </a:rPr>
              <a:t>Sparkling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50" dirty="0">
                <a:latin typeface="Trebuchet MS"/>
                <a:cs typeface="Trebuchet MS"/>
              </a:rPr>
              <a:t>Warm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35" dirty="0">
                <a:latin typeface="Trebuchet MS"/>
                <a:cs typeface="Trebuchet MS"/>
              </a:rPr>
              <a:t>d</a:t>
            </a:r>
            <a:r>
              <a:rPr sz="1800" spc="40" dirty="0">
                <a:latin typeface="Trebuchet MS"/>
                <a:cs typeface="Trebuchet MS"/>
              </a:rPr>
              <a:t>d</a:t>
            </a:r>
            <a:r>
              <a:rPr sz="1800" spc="-85" dirty="0">
                <a:latin typeface="Trebuchet MS"/>
                <a:cs typeface="Trebuchet MS"/>
              </a:rPr>
              <a:t>i</a:t>
            </a:r>
            <a:r>
              <a:rPr sz="1800" spc="-200" dirty="0">
                <a:latin typeface="Trebuchet MS"/>
                <a:cs typeface="Trebuchet MS"/>
              </a:rPr>
              <a:t>c</a:t>
            </a:r>
            <a:r>
              <a:rPr sz="1800" spc="-140" dirty="0">
                <a:latin typeface="Trebuchet MS"/>
                <a:cs typeface="Trebuchet MS"/>
              </a:rPr>
              <a:t>ti</a:t>
            </a:r>
            <a:r>
              <a:rPr sz="1800" spc="-210" dirty="0">
                <a:latin typeface="Trebuchet MS"/>
                <a:cs typeface="Trebuchet MS"/>
              </a:rPr>
              <a:t>v</a:t>
            </a:r>
            <a:r>
              <a:rPr sz="1800" spc="20" dirty="0">
                <a:latin typeface="Trebuchet MS"/>
                <a:cs typeface="Trebuchet MS"/>
              </a:rPr>
              <a:t>e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6926580" y="5405373"/>
          <a:ext cx="4998720" cy="574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1326"/>
                <a:gridCol w="711453"/>
                <a:gridCol w="711327"/>
                <a:gridCol w="711453"/>
                <a:gridCol w="711326"/>
                <a:gridCol w="711453"/>
                <a:gridCol w="711326"/>
              </a:tblGrid>
              <a:tr h="363753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Body</a:t>
                      </a:r>
                      <a:r>
                        <a:rPr sz="800" spc="-1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Spray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Roll</a:t>
                      </a:r>
                      <a:r>
                        <a:rPr sz="800" spc="-19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On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Shave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2" name="object 22"/>
          <p:cNvSpPr/>
          <p:nvPr/>
        </p:nvSpPr>
        <p:spPr>
          <a:xfrm>
            <a:off x="6932676" y="1956816"/>
            <a:ext cx="4980940" cy="3365500"/>
          </a:xfrm>
          <a:custGeom>
            <a:avLst/>
            <a:gdLst/>
            <a:ahLst/>
            <a:cxnLst/>
            <a:rect l="l" t="t" r="r" b="b"/>
            <a:pathLst>
              <a:path w="4980940" h="3365500">
                <a:moveTo>
                  <a:pt x="0" y="3364991"/>
                </a:moveTo>
                <a:lnTo>
                  <a:pt x="4980432" y="3364991"/>
                </a:lnTo>
                <a:lnTo>
                  <a:pt x="4980432" y="0"/>
                </a:lnTo>
                <a:lnTo>
                  <a:pt x="0" y="0"/>
                </a:lnTo>
                <a:lnTo>
                  <a:pt x="0" y="33649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61019" y="1453896"/>
            <a:ext cx="2334768" cy="910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652764" y="1828546"/>
            <a:ext cx="136334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T</a:t>
            </a:r>
            <a:r>
              <a:rPr sz="1800" b="1" spc="-60" dirty="0">
                <a:latin typeface="Arial"/>
                <a:cs typeface="Arial"/>
              </a:rPr>
              <a:t>H</a:t>
            </a:r>
            <a:r>
              <a:rPr sz="1800" b="1" spc="175" dirty="0">
                <a:latin typeface="Arial"/>
                <a:cs typeface="Arial"/>
              </a:rPr>
              <a:t>E</a:t>
            </a:r>
            <a:r>
              <a:rPr sz="1800" b="1" spc="-125" dirty="0">
                <a:latin typeface="Arial"/>
                <a:cs typeface="Arial"/>
              </a:rPr>
              <a:t>L</a:t>
            </a:r>
            <a:r>
              <a:rPr sz="1800" b="1" spc="-10" dirty="0">
                <a:latin typeface="Arial"/>
                <a:cs typeface="Arial"/>
              </a:rPr>
              <a:t>I</a:t>
            </a:r>
            <a:r>
              <a:rPr sz="1800" b="1" spc="-55" dirty="0">
                <a:latin typeface="Arial"/>
                <a:cs typeface="Arial"/>
              </a:rPr>
              <a:t>N</a:t>
            </a:r>
            <a:r>
              <a:rPr sz="1800" b="1" spc="-140" dirty="0">
                <a:latin typeface="Arial"/>
                <a:cs typeface="Arial"/>
              </a:rPr>
              <a:t>E</a:t>
            </a:r>
            <a:r>
              <a:rPr sz="1800" b="1" spc="40" dirty="0">
                <a:latin typeface="Arial"/>
                <a:cs typeface="Arial"/>
              </a:rPr>
              <a:t>-</a:t>
            </a:r>
            <a:r>
              <a:rPr sz="1800" b="1" spc="-55" dirty="0"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96697" y="5309616"/>
            <a:ext cx="1085850" cy="153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91440" algn="ctr">
              <a:lnSpc>
                <a:spcPct val="100000"/>
              </a:lnSpc>
            </a:pP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heart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marR="93345" algn="ctr">
              <a:lnSpc>
                <a:spcPct val="100000"/>
              </a:lnSpc>
              <a:spcBef>
                <a:spcPts val="955"/>
              </a:spcBef>
            </a:pPr>
            <a:r>
              <a:rPr sz="1600" b="1" spc="-105" dirty="0">
                <a:solidFill>
                  <a:srgbClr val="FFFFFF"/>
                </a:solidFill>
                <a:latin typeface="Lucida Sans"/>
                <a:cs typeface="Lucida Sans"/>
              </a:rPr>
              <a:t>cinnamon</a:t>
            </a:r>
            <a:endParaRPr sz="160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1250"/>
              </a:spcBef>
            </a:pPr>
            <a:r>
              <a:rPr sz="1200" spc="35" dirty="0">
                <a:solidFill>
                  <a:srgbClr val="FFFFFF"/>
                </a:solidFill>
                <a:latin typeface="Trebuchet MS"/>
                <a:cs typeface="Trebuchet MS"/>
              </a:rPr>
              <a:t>base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marL="12700" marR="5080" algn="ctr">
              <a:lnSpc>
                <a:spcPct val="104400"/>
              </a:lnSpc>
              <a:spcBef>
                <a:spcPts val="869"/>
              </a:spcBef>
            </a:pPr>
            <a:r>
              <a:rPr sz="1600" b="1" spc="-15" dirty="0">
                <a:solidFill>
                  <a:srgbClr val="FFFFFF"/>
                </a:solidFill>
                <a:latin typeface="Lucida Sans"/>
                <a:cs typeface="Lucida Sans"/>
              </a:rPr>
              <a:t>c</a:t>
            </a:r>
            <a:r>
              <a:rPr sz="1600" b="1" spc="-40" dirty="0">
                <a:solidFill>
                  <a:srgbClr val="FFFFFF"/>
                </a:solidFill>
                <a:latin typeface="Lucida Sans"/>
                <a:cs typeface="Lucida Sans"/>
              </a:rPr>
              <a:t>eda</a:t>
            </a:r>
            <a:r>
              <a:rPr sz="1600" b="1" spc="-90" dirty="0">
                <a:solidFill>
                  <a:srgbClr val="FFFFFF"/>
                </a:solidFill>
                <a:latin typeface="Lucida Sans"/>
                <a:cs typeface="Lucida Sans"/>
              </a:rPr>
              <a:t>r</a:t>
            </a:r>
            <a:r>
              <a:rPr sz="1600" b="1" spc="-175" dirty="0">
                <a:solidFill>
                  <a:srgbClr val="FFFFFF"/>
                </a:solidFill>
                <a:latin typeface="Lucida Sans"/>
                <a:cs typeface="Lucida Sans"/>
              </a:rPr>
              <a:t>w</a:t>
            </a:r>
            <a:r>
              <a:rPr sz="1600" b="1" spc="-85" dirty="0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sz="1600" b="1" spc="-90" dirty="0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sz="1600" b="1" spc="-70" dirty="0">
                <a:solidFill>
                  <a:srgbClr val="FFFFFF"/>
                </a:solidFill>
                <a:latin typeface="Lucida Sans"/>
                <a:cs typeface="Lucida Sans"/>
              </a:rPr>
              <a:t>d  </a:t>
            </a:r>
            <a:r>
              <a:rPr sz="1600" b="1" spc="-90" dirty="0">
                <a:solidFill>
                  <a:srgbClr val="FFFFFF"/>
                </a:solidFill>
                <a:latin typeface="Lucida Sans"/>
                <a:cs typeface="Lucida Sans"/>
              </a:rPr>
              <a:t>vanilla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2981" y="4489450"/>
            <a:ext cx="948690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top</a:t>
            </a:r>
            <a:r>
              <a:rPr sz="1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90" dirty="0">
                <a:solidFill>
                  <a:srgbClr val="FFFFFF"/>
                </a:solidFill>
                <a:latin typeface="Lucida Sans"/>
                <a:cs typeface="Lucida Sans"/>
              </a:rPr>
              <a:t>bergam</a:t>
            </a:r>
            <a:r>
              <a:rPr sz="1600" b="1" spc="-145" dirty="0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sz="1600" b="1" spc="-5" dirty="0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455407" y="2436876"/>
            <a:ext cx="1341120" cy="25374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532876" y="3453384"/>
            <a:ext cx="1341120" cy="13426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867900" y="3691128"/>
            <a:ext cx="1138427" cy="9784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76928" y="254508"/>
            <a:ext cx="3412235" cy="64632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129539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369308"/>
            <a:ext cx="6095999" cy="2481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0" y="6857996"/>
                </a:lnTo>
                <a:lnTo>
                  <a:pt x="6096000" y="6857996"/>
                </a:lnTo>
                <a:lnTo>
                  <a:pt x="609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53100" y="38100"/>
            <a:ext cx="3074035" cy="1350645"/>
          </a:xfrm>
          <a:custGeom>
            <a:avLst/>
            <a:gdLst/>
            <a:ahLst/>
            <a:cxnLst/>
            <a:rect l="l" t="t" r="r" b="b"/>
            <a:pathLst>
              <a:path w="3074034" h="1350645">
                <a:moveTo>
                  <a:pt x="2515743" y="0"/>
                </a:moveTo>
                <a:lnTo>
                  <a:pt x="0" y="730885"/>
                </a:lnTo>
                <a:lnTo>
                  <a:pt x="207772" y="1276603"/>
                </a:lnTo>
                <a:lnTo>
                  <a:pt x="196341" y="1308608"/>
                </a:lnTo>
                <a:lnTo>
                  <a:pt x="3073907" y="1350264"/>
                </a:lnTo>
                <a:lnTo>
                  <a:pt x="2515743" y="0"/>
                </a:lnTo>
                <a:close/>
              </a:path>
            </a:pathLst>
          </a:custGeom>
          <a:solidFill>
            <a:srgbClr val="DD36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275959" y="613790"/>
            <a:ext cx="192405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65" dirty="0">
                <a:latin typeface="Trebuchet MS"/>
                <a:cs typeface="Trebuchet MS"/>
              </a:rPr>
              <a:t>Inspired</a:t>
            </a:r>
            <a:r>
              <a:rPr sz="1400" spc="-17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by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strength</a:t>
            </a:r>
            <a:r>
              <a:rPr sz="1400" spc="-17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of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the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26248" y="734695"/>
            <a:ext cx="873125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25" dirty="0">
                <a:latin typeface="Trebuchet MS"/>
                <a:cs typeface="Trebuchet MS"/>
              </a:rPr>
              <a:t>TEAM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43200" y="2055876"/>
            <a:ext cx="3515995" cy="1282065"/>
          </a:xfrm>
          <a:custGeom>
            <a:avLst/>
            <a:gdLst/>
            <a:ahLst/>
            <a:cxnLst/>
            <a:rect l="l" t="t" r="r" b="b"/>
            <a:pathLst>
              <a:path w="3515995" h="1282064">
                <a:moveTo>
                  <a:pt x="681863" y="0"/>
                </a:moveTo>
                <a:lnTo>
                  <a:pt x="0" y="1281684"/>
                </a:lnTo>
                <a:lnTo>
                  <a:pt x="3515867" y="1242187"/>
                </a:lnTo>
                <a:lnTo>
                  <a:pt x="3501898" y="1211834"/>
                </a:lnTo>
                <a:lnTo>
                  <a:pt x="3232150" y="506984"/>
                </a:lnTo>
                <a:lnTo>
                  <a:pt x="3157092" y="497839"/>
                </a:lnTo>
                <a:lnTo>
                  <a:pt x="3059684" y="470535"/>
                </a:lnTo>
                <a:lnTo>
                  <a:pt x="6818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467227" y="2584958"/>
            <a:ext cx="126619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Fragrance</a:t>
            </a:r>
            <a:r>
              <a:rPr sz="1400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65" dirty="0">
                <a:solidFill>
                  <a:srgbClr val="FFFFFF"/>
                </a:solidFill>
                <a:latin typeface="Trebuchet MS"/>
                <a:cs typeface="Trebuchet MS"/>
              </a:rPr>
              <a:t>that </a:t>
            </a:r>
            <a:r>
              <a:rPr sz="1400" spc="-80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67227" y="2698750"/>
            <a:ext cx="1792605" cy="481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28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000" spc="-409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3000" spc="-90" dirty="0">
                <a:solidFill>
                  <a:srgbClr val="FFFFFF"/>
                </a:solidFill>
                <a:latin typeface="Trebuchet MS"/>
                <a:cs typeface="Trebuchet MS"/>
              </a:rPr>
              <a:t>ARKLING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04388" y="3587496"/>
            <a:ext cx="2699385" cy="1615440"/>
          </a:xfrm>
          <a:custGeom>
            <a:avLst/>
            <a:gdLst/>
            <a:ahLst/>
            <a:cxnLst/>
            <a:rect l="l" t="t" r="r" b="b"/>
            <a:pathLst>
              <a:path w="2699385" h="1615439">
                <a:moveTo>
                  <a:pt x="0" y="0"/>
                </a:moveTo>
                <a:lnTo>
                  <a:pt x="318642" y="1572895"/>
                </a:lnTo>
                <a:lnTo>
                  <a:pt x="2450846" y="1615439"/>
                </a:lnTo>
                <a:lnTo>
                  <a:pt x="2699004" y="698372"/>
                </a:lnTo>
                <a:lnTo>
                  <a:pt x="0" y="0"/>
                </a:lnTo>
                <a:close/>
              </a:path>
            </a:pathLst>
          </a:custGeom>
          <a:solidFill>
            <a:srgbClr val="DA2B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462654" y="4065778"/>
            <a:ext cx="1029969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Long</a:t>
            </a:r>
            <a:r>
              <a:rPr sz="16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lasting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62654" y="4189729"/>
            <a:ext cx="1626870" cy="811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20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3600" spc="3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600" spc="28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600" spc="-24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3600" spc="45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scent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96062"/>
            <a:ext cx="2765933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64388" y="191515"/>
            <a:ext cx="2282190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185" dirty="0">
                <a:latin typeface="Trebuchet MS"/>
                <a:cs typeface="Trebuchet MS"/>
              </a:rPr>
              <a:t>TEAM</a:t>
            </a:r>
            <a:r>
              <a:rPr sz="2800" b="1" spc="-250" dirty="0">
                <a:latin typeface="Trebuchet MS"/>
                <a:cs typeface="Trebuchet MS"/>
              </a:rPr>
              <a:t> </a:t>
            </a:r>
            <a:r>
              <a:rPr sz="2800" b="1" spc="105" dirty="0">
                <a:latin typeface="Trebuchet MS"/>
                <a:cs typeface="Trebuchet MS"/>
              </a:rPr>
              <a:t>FORCE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7424" y="1013205"/>
            <a:ext cx="4641850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60" dirty="0">
                <a:latin typeface="Trebuchet MS"/>
                <a:cs typeface="Trebuchet MS"/>
              </a:rPr>
              <a:t>ABOUT: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Inspired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by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the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strength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of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the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105" dirty="0">
                <a:latin typeface="Trebuchet MS"/>
                <a:cs typeface="Trebuchet MS"/>
              </a:rPr>
              <a:t>team,</a:t>
            </a:r>
            <a:r>
              <a:rPr sz="1800" spc="-210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the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pleasure  of </a:t>
            </a:r>
            <a:r>
              <a:rPr sz="1800" spc="-70" dirty="0">
                <a:latin typeface="Trebuchet MS"/>
                <a:cs typeface="Trebuchet MS"/>
              </a:rPr>
              <a:t>playing</a:t>
            </a:r>
            <a:r>
              <a:rPr sz="1800" spc="-375" dirty="0">
                <a:latin typeface="Trebuchet MS"/>
                <a:cs typeface="Trebuchet MS"/>
              </a:rPr>
              <a:t> </a:t>
            </a:r>
            <a:r>
              <a:rPr sz="1800" spc="-100" dirty="0">
                <a:latin typeface="Trebuchet MS"/>
                <a:cs typeface="Trebuchet MS"/>
              </a:rPr>
              <a:t>together.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4998" y="2286000"/>
            <a:ext cx="2891155" cy="568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THE</a:t>
            </a:r>
            <a:r>
              <a:rPr sz="1800" spc="-28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SCENT: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-30" dirty="0">
                <a:latin typeface="Trebuchet MS"/>
                <a:cs typeface="Trebuchet MS"/>
              </a:rPr>
              <a:t>An</a:t>
            </a:r>
            <a:r>
              <a:rPr sz="1800" spc="-180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aromatic</a:t>
            </a:r>
            <a:r>
              <a:rPr sz="1800" spc="-210" dirty="0">
                <a:latin typeface="Trebuchet MS"/>
                <a:cs typeface="Trebuchet MS"/>
              </a:rPr>
              <a:t> </a:t>
            </a:r>
            <a:r>
              <a:rPr sz="1800" spc="20" dirty="0">
                <a:latin typeface="Trebuchet MS"/>
                <a:cs typeface="Trebuchet MS"/>
              </a:rPr>
              <a:t>woody</a:t>
            </a:r>
            <a:r>
              <a:rPr sz="1800" spc="-21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fragrance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4998" y="3109214"/>
            <a:ext cx="1494155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65" dirty="0">
                <a:latin typeface="Trebuchet MS"/>
                <a:cs typeface="Trebuchet MS"/>
              </a:rPr>
              <a:t>Sparkling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60" dirty="0">
                <a:latin typeface="Trebuchet MS"/>
                <a:cs typeface="Trebuchet MS"/>
              </a:rPr>
              <a:t>Elegant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35" dirty="0">
                <a:latin typeface="Trebuchet MS"/>
                <a:cs typeface="Trebuchet MS"/>
              </a:rPr>
              <a:t>Unexpected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6926580" y="5405373"/>
          <a:ext cx="4998720" cy="574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1326"/>
                <a:gridCol w="711453"/>
                <a:gridCol w="711327"/>
                <a:gridCol w="711453"/>
                <a:gridCol w="711326"/>
                <a:gridCol w="711453"/>
                <a:gridCol w="711326"/>
              </a:tblGrid>
              <a:tr h="363753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Body</a:t>
                      </a:r>
                      <a:r>
                        <a:rPr sz="800" spc="-1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Spray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Roll</a:t>
                      </a:r>
                      <a:r>
                        <a:rPr sz="800" spc="-19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On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Shave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2" name="object 22"/>
          <p:cNvSpPr/>
          <p:nvPr/>
        </p:nvSpPr>
        <p:spPr>
          <a:xfrm>
            <a:off x="6932676" y="1956816"/>
            <a:ext cx="4980940" cy="3365500"/>
          </a:xfrm>
          <a:custGeom>
            <a:avLst/>
            <a:gdLst/>
            <a:ahLst/>
            <a:cxnLst/>
            <a:rect l="l" t="t" r="r" b="b"/>
            <a:pathLst>
              <a:path w="4980940" h="3365500">
                <a:moveTo>
                  <a:pt x="0" y="3364991"/>
                </a:moveTo>
                <a:lnTo>
                  <a:pt x="4980432" y="3364991"/>
                </a:lnTo>
                <a:lnTo>
                  <a:pt x="4980432" y="0"/>
                </a:lnTo>
                <a:lnTo>
                  <a:pt x="0" y="0"/>
                </a:lnTo>
                <a:lnTo>
                  <a:pt x="0" y="33649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61019" y="1453896"/>
            <a:ext cx="2334768" cy="910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652764" y="1828546"/>
            <a:ext cx="136334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T</a:t>
            </a:r>
            <a:r>
              <a:rPr sz="1800" b="1" spc="-60" dirty="0">
                <a:latin typeface="Arial"/>
                <a:cs typeface="Arial"/>
              </a:rPr>
              <a:t>H</a:t>
            </a:r>
            <a:r>
              <a:rPr sz="1800" b="1" spc="175" dirty="0">
                <a:latin typeface="Arial"/>
                <a:cs typeface="Arial"/>
              </a:rPr>
              <a:t>E</a:t>
            </a:r>
            <a:r>
              <a:rPr sz="1800" b="1" spc="-125" dirty="0">
                <a:latin typeface="Arial"/>
                <a:cs typeface="Arial"/>
              </a:rPr>
              <a:t>L</a:t>
            </a:r>
            <a:r>
              <a:rPr sz="1800" b="1" spc="-10" dirty="0">
                <a:latin typeface="Arial"/>
                <a:cs typeface="Arial"/>
              </a:rPr>
              <a:t>I</a:t>
            </a:r>
            <a:r>
              <a:rPr sz="1800" b="1" spc="-55" dirty="0">
                <a:latin typeface="Arial"/>
                <a:cs typeface="Arial"/>
              </a:rPr>
              <a:t>N</a:t>
            </a:r>
            <a:r>
              <a:rPr sz="1800" b="1" spc="-140" dirty="0">
                <a:latin typeface="Arial"/>
                <a:cs typeface="Arial"/>
              </a:rPr>
              <a:t>E</a:t>
            </a:r>
            <a:r>
              <a:rPr sz="1800" b="1" spc="40" dirty="0">
                <a:latin typeface="Arial"/>
                <a:cs typeface="Arial"/>
              </a:rPr>
              <a:t>-</a:t>
            </a:r>
            <a:r>
              <a:rPr sz="1800" b="1" spc="-55" dirty="0"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25653" y="6206642"/>
            <a:ext cx="1027430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35" dirty="0">
                <a:solidFill>
                  <a:srgbClr val="FFFFFF"/>
                </a:solidFill>
                <a:latin typeface="Trebuchet MS"/>
                <a:cs typeface="Trebuchet MS"/>
              </a:rPr>
              <a:t>base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114" dirty="0">
                <a:solidFill>
                  <a:srgbClr val="FFFFFF"/>
                </a:solidFill>
                <a:latin typeface="Lucida Sans"/>
                <a:cs typeface="Lucida Sans"/>
              </a:rPr>
              <a:t>rich</a:t>
            </a:r>
            <a:r>
              <a:rPr sz="1600" b="1" spc="-28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b="1" spc="-105" dirty="0">
                <a:solidFill>
                  <a:srgbClr val="FFFFFF"/>
                </a:solidFill>
                <a:latin typeface="Lucida Sans"/>
                <a:cs typeface="Lucida Sans"/>
              </a:rPr>
              <a:t>woods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22605" y="5340350"/>
            <a:ext cx="1033144" cy="567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heart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100" dirty="0">
                <a:solidFill>
                  <a:srgbClr val="FFFFFF"/>
                </a:solidFill>
                <a:latin typeface="Lucida Sans"/>
                <a:cs typeface="Lucida Sans"/>
              </a:rPr>
              <a:t>green</a:t>
            </a:r>
            <a:r>
              <a:rPr sz="1600" b="1" spc="-28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b="1" spc="-70" dirty="0">
                <a:solidFill>
                  <a:srgbClr val="FFFFFF"/>
                </a:solidFill>
                <a:latin typeface="Lucida Sans"/>
                <a:cs typeface="Lucida Sans"/>
              </a:rPr>
              <a:t>pear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33273" y="4526279"/>
            <a:ext cx="966469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top</a:t>
            </a:r>
            <a:r>
              <a:rPr sz="1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90" dirty="0">
                <a:solidFill>
                  <a:srgbClr val="FFFFFF"/>
                </a:solidFill>
                <a:latin typeface="Lucida Sans"/>
                <a:cs typeface="Lucida Sans"/>
              </a:rPr>
              <a:t>grap</a:t>
            </a:r>
            <a:r>
              <a:rPr sz="1600" b="1" spc="-80" dirty="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sz="1600" b="1" spc="-20" dirty="0">
                <a:solidFill>
                  <a:srgbClr val="FFFFFF"/>
                </a:solidFill>
                <a:latin typeface="Lucida Sans"/>
                <a:cs typeface="Lucida Sans"/>
              </a:rPr>
              <a:t>f</a:t>
            </a:r>
            <a:r>
              <a:rPr sz="1600" b="1" spc="-125" dirty="0">
                <a:solidFill>
                  <a:srgbClr val="FFFFFF"/>
                </a:solidFill>
                <a:latin typeface="Lucida Sans"/>
                <a:cs typeface="Lucida Sans"/>
              </a:rPr>
              <a:t>ruit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337047" y="1106424"/>
            <a:ext cx="1566672" cy="51160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077200" y="3375659"/>
            <a:ext cx="1524000" cy="1524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225283" y="2610611"/>
            <a:ext cx="830579" cy="22875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640823" y="3453384"/>
            <a:ext cx="1655064" cy="14203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129539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419600"/>
            <a:ext cx="6095999" cy="2438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0" y="6857996"/>
                </a:lnTo>
                <a:lnTo>
                  <a:pt x="6096000" y="6857996"/>
                </a:lnTo>
                <a:lnTo>
                  <a:pt x="609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13703" y="0"/>
            <a:ext cx="3074035" cy="867410"/>
          </a:xfrm>
          <a:custGeom>
            <a:avLst/>
            <a:gdLst/>
            <a:ahLst/>
            <a:cxnLst/>
            <a:rect l="l" t="t" r="r" b="b"/>
            <a:pathLst>
              <a:path w="3074034" h="867410">
                <a:moveTo>
                  <a:pt x="2528210" y="0"/>
                </a:moveTo>
                <a:lnTo>
                  <a:pt x="2411946" y="0"/>
                </a:lnTo>
                <a:lnTo>
                  <a:pt x="0" y="460375"/>
                </a:lnTo>
                <a:lnTo>
                  <a:pt x="207772" y="818769"/>
                </a:lnTo>
                <a:lnTo>
                  <a:pt x="196342" y="839851"/>
                </a:lnTo>
                <a:lnTo>
                  <a:pt x="3073907" y="867155"/>
                </a:lnTo>
                <a:lnTo>
                  <a:pt x="2528210" y="0"/>
                </a:lnTo>
                <a:close/>
              </a:path>
            </a:pathLst>
          </a:custGeom>
          <a:solidFill>
            <a:srgbClr val="DD4E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826120" y="279653"/>
            <a:ext cx="634365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0" dirty="0">
                <a:latin typeface="Trebuchet MS"/>
                <a:cs typeface="Trebuchet MS"/>
              </a:rPr>
              <a:t>I</a:t>
            </a:r>
            <a:r>
              <a:rPr sz="1600" spc="-204" dirty="0">
                <a:latin typeface="Trebuchet MS"/>
                <a:cs typeface="Trebuchet MS"/>
              </a:rPr>
              <a:t>n</a:t>
            </a:r>
            <a:r>
              <a:rPr sz="1600" spc="-30" dirty="0">
                <a:latin typeface="Trebuchet MS"/>
                <a:cs typeface="Trebuchet MS"/>
              </a:rPr>
              <a:t>tense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83833" y="417829"/>
            <a:ext cx="2177415" cy="513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85" dirty="0">
                <a:latin typeface="Trebuchet MS"/>
                <a:cs typeface="Trebuchet MS"/>
              </a:rPr>
              <a:t>EXCITEMENT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849879" y="2115311"/>
            <a:ext cx="3263265" cy="1282065"/>
          </a:xfrm>
          <a:custGeom>
            <a:avLst/>
            <a:gdLst/>
            <a:ahLst/>
            <a:cxnLst/>
            <a:rect l="l" t="t" r="r" b="b"/>
            <a:pathLst>
              <a:path w="3263265" h="1282064">
                <a:moveTo>
                  <a:pt x="632841" y="0"/>
                </a:moveTo>
                <a:lnTo>
                  <a:pt x="0" y="1281684"/>
                </a:lnTo>
                <a:lnTo>
                  <a:pt x="3262883" y="1242187"/>
                </a:lnTo>
                <a:lnTo>
                  <a:pt x="3249930" y="1211834"/>
                </a:lnTo>
                <a:lnTo>
                  <a:pt x="2999612" y="506984"/>
                </a:lnTo>
                <a:lnTo>
                  <a:pt x="2929890" y="497839"/>
                </a:lnTo>
                <a:lnTo>
                  <a:pt x="2839593" y="470535"/>
                </a:lnTo>
                <a:lnTo>
                  <a:pt x="6328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574160" y="2676397"/>
            <a:ext cx="1087120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Fragrance</a:t>
            </a:r>
            <a:r>
              <a:rPr sz="1200" spc="-2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that 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74160" y="2765805"/>
            <a:ext cx="1721485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4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2800" spc="13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800" spc="-70" dirty="0">
                <a:solidFill>
                  <a:srgbClr val="FFFFFF"/>
                </a:solidFill>
                <a:latin typeface="Trebuchet MS"/>
                <a:cs typeface="Trebuchet MS"/>
              </a:rPr>
              <a:t>WERFUL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04388" y="3587496"/>
            <a:ext cx="2699385" cy="1615440"/>
          </a:xfrm>
          <a:custGeom>
            <a:avLst/>
            <a:gdLst/>
            <a:ahLst/>
            <a:cxnLst/>
            <a:rect l="l" t="t" r="r" b="b"/>
            <a:pathLst>
              <a:path w="2699385" h="1615439">
                <a:moveTo>
                  <a:pt x="0" y="0"/>
                </a:moveTo>
                <a:lnTo>
                  <a:pt x="318642" y="1572895"/>
                </a:lnTo>
                <a:lnTo>
                  <a:pt x="2450846" y="1615439"/>
                </a:lnTo>
                <a:lnTo>
                  <a:pt x="2699004" y="698372"/>
                </a:lnTo>
                <a:lnTo>
                  <a:pt x="0" y="0"/>
                </a:lnTo>
                <a:close/>
              </a:path>
            </a:pathLst>
          </a:custGeom>
          <a:solidFill>
            <a:srgbClr val="DD4E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462654" y="4065778"/>
            <a:ext cx="1029969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Long</a:t>
            </a:r>
            <a:r>
              <a:rPr sz="16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lasting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62654" y="4189729"/>
            <a:ext cx="1857375" cy="811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175" dirty="0">
                <a:solidFill>
                  <a:srgbClr val="FFFFFF"/>
                </a:solidFill>
                <a:latin typeface="Trebuchet MS"/>
                <a:cs typeface="Trebuchet MS"/>
              </a:rPr>
              <a:t>ORIENTAL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scent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96062"/>
            <a:ext cx="3534029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64388" y="191515"/>
            <a:ext cx="3048000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145" dirty="0">
                <a:latin typeface="Trebuchet MS"/>
                <a:cs typeface="Trebuchet MS"/>
              </a:rPr>
              <a:t>EXTREME</a:t>
            </a:r>
            <a:r>
              <a:rPr sz="2800" b="1" spc="-260" dirty="0">
                <a:latin typeface="Trebuchet MS"/>
                <a:cs typeface="Trebuchet MS"/>
              </a:rPr>
              <a:t> </a:t>
            </a:r>
            <a:r>
              <a:rPr sz="2800" b="1" spc="140" dirty="0">
                <a:latin typeface="Trebuchet MS"/>
                <a:cs typeface="Trebuchet MS"/>
              </a:rPr>
              <a:t>POWER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4998" y="2286000"/>
            <a:ext cx="2917190" cy="568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THE</a:t>
            </a:r>
            <a:r>
              <a:rPr sz="1800" spc="-28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SCENT: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-30" dirty="0">
                <a:latin typeface="Trebuchet MS"/>
                <a:cs typeface="Trebuchet MS"/>
              </a:rPr>
              <a:t>An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aromatic</a:t>
            </a:r>
            <a:r>
              <a:rPr sz="1800" spc="-215" dirty="0">
                <a:latin typeface="Trebuchet MS"/>
                <a:cs typeface="Trebuchet MS"/>
              </a:rPr>
              <a:t> </a:t>
            </a:r>
            <a:r>
              <a:rPr sz="1800" spc="-110" dirty="0">
                <a:latin typeface="Trebuchet MS"/>
                <a:cs typeface="Trebuchet MS"/>
              </a:rPr>
              <a:t>oriental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fragrance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4998" y="3109214"/>
            <a:ext cx="1336040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110" dirty="0">
                <a:latin typeface="Trebuchet MS"/>
                <a:cs typeface="Trebuchet MS"/>
              </a:rPr>
              <a:t>Bright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85" dirty="0">
                <a:latin typeface="Trebuchet MS"/>
                <a:cs typeface="Trebuchet MS"/>
              </a:rPr>
              <a:t>Powerful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70" dirty="0">
                <a:latin typeface="Trebuchet MS"/>
                <a:cs typeface="Trebuchet MS"/>
              </a:rPr>
              <a:t>Enveloping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6926580" y="5405373"/>
          <a:ext cx="4998720" cy="574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1326"/>
                <a:gridCol w="711453"/>
                <a:gridCol w="711327"/>
                <a:gridCol w="711453"/>
                <a:gridCol w="711326"/>
                <a:gridCol w="711453"/>
                <a:gridCol w="711326"/>
              </a:tblGrid>
              <a:tr h="363753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Body</a:t>
                      </a:r>
                      <a:r>
                        <a:rPr sz="800" spc="-1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Spray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Roll</a:t>
                      </a:r>
                      <a:r>
                        <a:rPr sz="800" spc="-19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On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Shave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1" name="object 21"/>
          <p:cNvSpPr/>
          <p:nvPr/>
        </p:nvSpPr>
        <p:spPr>
          <a:xfrm>
            <a:off x="6932676" y="1956816"/>
            <a:ext cx="4980940" cy="3365500"/>
          </a:xfrm>
          <a:custGeom>
            <a:avLst/>
            <a:gdLst/>
            <a:ahLst/>
            <a:cxnLst/>
            <a:rect l="l" t="t" r="r" b="b"/>
            <a:pathLst>
              <a:path w="4980940" h="3365500">
                <a:moveTo>
                  <a:pt x="0" y="3364991"/>
                </a:moveTo>
                <a:lnTo>
                  <a:pt x="4980432" y="3364991"/>
                </a:lnTo>
                <a:lnTo>
                  <a:pt x="4980432" y="0"/>
                </a:lnTo>
                <a:lnTo>
                  <a:pt x="0" y="0"/>
                </a:lnTo>
                <a:lnTo>
                  <a:pt x="0" y="33649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61019" y="1453896"/>
            <a:ext cx="2334768" cy="910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17424" y="1013205"/>
            <a:ext cx="9798685" cy="1105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60" dirty="0">
                <a:latin typeface="Trebuchet MS"/>
                <a:cs typeface="Trebuchet MS"/>
              </a:rPr>
              <a:t>ABOUT:</a:t>
            </a:r>
            <a:endParaRPr sz="1800">
              <a:latin typeface="Trebuchet MS"/>
              <a:cs typeface="Trebuchet MS"/>
            </a:endParaRPr>
          </a:p>
          <a:p>
            <a:pPr marL="12700" marR="474091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Inspired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by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the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80" dirty="0">
                <a:latin typeface="Trebuchet MS"/>
                <a:cs typeface="Trebuchet MS"/>
              </a:rPr>
              <a:t>intense</a:t>
            </a:r>
            <a:r>
              <a:rPr sz="1800" spc="-165" dirty="0">
                <a:latin typeface="Trebuchet MS"/>
                <a:cs typeface="Trebuchet MS"/>
              </a:rPr>
              <a:t> </a:t>
            </a:r>
            <a:r>
              <a:rPr sz="1800" spc="-80" dirty="0">
                <a:latin typeface="Trebuchet MS"/>
                <a:cs typeface="Trebuchet MS"/>
              </a:rPr>
              <a:t>excitement</a:t>
            </a:r>
            <a:r>
              <a:rPr sz="1800" spc="-20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of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playing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spc="90" dirty="0">
                <a:latin typeface="Trebuchet MS"/>
                <a:cs typeface="Trebuchet MS"/>
              </a:rPr>
              <a:t>a</a:t>
            </a:r>
            <a:r>
              <a:rPr sz="1800" spc="-200" dirty="0">
                <a:latin typeface="Trebuchet MS"/>
                <a:cs typeface="Trebuchet MS"/>
              </a:rPr>
              <a:t> </a:t>
            </a:r>
            <a:r>
              <a:rPr sz="1800" spc="-100" dirty="0">
                <a:latin typeface="Trebuchet MS"/>
                <a:cs typeface="Trebuchet MS"/>
              </a:rPr>
              <a:t>match,  </a:t>
            </a:r>
            <a:r>
              <a:rPr sz="1800" spc="-85" dirty="0">
                <a:latin typeface="Trebuchet MS"/>
                <a:cs typeface="Trebuchet MS"/>
              </a:rPr>
              <a:t>the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roar</a:t>
            </a:r>
            <a:r>
              <a:rPr sz="1800" spc="-22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of</a:t>
            </a:r>
            <a:r>
              <a:rPr sz="1800" spc="-215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the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-80" dirty="0">
                <a:latin typeface="Trebuchet MS"/>
                <a:cs typeface="Trebuchet MS"/>
              </a:rPr>
              <a:t>crowd.</a:t>
            </a:r>
            <a:endParaRPr sz="1800">
              <a:latin typeface="Trebuchet MS"/>
              <a:cs typeface="Trebuchet MS"/>
            </a:endParaRPr>
          </a:p>
          <a:p>
            <a:pPr marR="5080" algn="r">
              <a:lnSpc>
                <a:spcPts val="2100"/>
              </a:lnSpc>
            </a:pPr>
            <a:r>
              <a:rPr sz="1800" b="1" spc="-10" dirty="0">
                <a:latin typeface="Arial"/>
                <a:cs typeface="Arial"/>
              </a:rPr>
              <a:t>T</a:t>
            </a:r>
            <a:r>
              <a:rPr sz="1800" b="1" spc="-60" dirty="0">
                <a:latin typeface="Arial"/>
                <a:cs typeface="Arial"/>
              </a:rPr>
              <a:t>H</a:t>
            </a:r>
            <a:r>
              <a:rPr sz="1800" b="1" spc="175" dirty="0">
                <a:latin typeface="Arial"/>
                <a:cs typeface="Arial"/>
              </a:rPr>
              <a:t>E</a:t>
            </a:r>
            <a:r>
              <a:rPr sz="1800" b="1" spc="-125" dirty="0">
                <a:latin typeface="Arial"/>
                <a:cs typeface="Arial"/>
              </a:rPr>
              <a:t>L</a:t>
            </a:r>
            <a:r>
              <a:rPr sz="1800" b="1" spc="-10" dirty="0">
                <a:latin typeface="Arial"/>
                <a:cs typeface="Arial"/>
              </a:rPr>
              <a:t>I</a:t>
            </a:r>
            <a:r>
              <a:rPr sz="1800" b="1" spc="-55" dirty="0">
                <a:latin typeface="Arial"/>
                <a:cs typeface="Arial"/>
              </a:rPr>
              <a:t>N</a:t>
            </a:r>
            <a:r>
              <a:rPr sz="1800" b="1" spc="-140" dirty="0">
                <a:latin typeface="Arial"/>
                <a:cs typeface="Arial"/>
              </a:rPr>
              <a:t>E</a:t>
            </a:r>
            <a:r>
              <a:rPr sz="1800" b="1" spc="40" dirty="0">
                <a:latin typeface="Arial"/>
                <a:cs typeface="Arial"/>
              </a:rPr>
              <a:t>-</a:t>
            </a:r>
            <a:r>
              <a:rPr sz="1800" b="1" spc="-55" dirty="0"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1269" y="6196888"/>
            <a:ext cx="1075055" cy="567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z="1200" spc="35" dirty="0">
                <a:solidFill>
                  <a:srgbClr val="FFFFFF"/>
                </a:solidFill>
                <a:latin typeface="Trebuchet MS"/>
                <a:cs typeface="Trebuchet MS"/>
              </a:rPr>
              <a:t>base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95" dirty="0">
                <a:solidFill>
                  <a:srgbClr val="FFFFFF"/>
                </a:solidFill>
                <a:latin typeface="Lucida Sans"/>
                <a:cs typeface="Lucida Sans"/>
              </a:rPr>
              <a:t>tonka</a:t>
            </a:r>
            <a:r>
              <a:rPr sz="1600" b="1" spc="-28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b="1" spc="-65" dirty="0">
                <a:solidFill>
                  <a:srgbClr val="FFFFFF"/>
                </a:solidFill>
                <a:latin typeface="Lucida Sans"/>
                <a:cs typeface="Lucida Sans"/>
              </a:rPr>
              <a:t>bean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0873" y="5364479"/>
            <a:ext cx="1316990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heart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55" dirty="0">
                <a:solidFill>
                  <a:srgbClr val="FFFFFF"/>
                </a:solidFill>
                <a:latin typeface="Lucida Sans"/>
                <a:cs typeface="Lucida Sans"/>
              </a:rPr>
              <a:t>coffee</a:t>
            </a:r>
            <a:r>
              <a:rPr sz="1600" b="1" spc="-2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b="1" spc="-65" dirty="0">
                <a:solidFill>
                  <a:srgbClr val="FFFFFF"/>
                </a:solidFill>
                <a:latin typeface="Lucida Sans"/>
                <a:cs typeface="Lucida Sans"/>
              </a:rPr>
              <a:t>accord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65277" y="4594225"/>
            <a:ext cx="948690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top</a:t>
            </a:r>
            <a:r>
              <a:rPr sz="1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90" dirty="0">
                <a:solidFill>
                  <a:srgbClr val="FFFFFF"/>
                </a:solidFill>
                <a:latin typeface="Lucida Sans"/>
                <a:cs typeface="Lucida Sans"/>
              </a:rPr>
              <a:t>bergam</a:t>
            </a:r>
            <a:r>
              <a:rPr sz="1600" b="1" spc="-145" dirty="0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sz="1600" b="1" spc="-5" dirty="0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442704" y="3371088"/>
            <a:ext cx="1642872" cy="16428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495288" y="2348483"/>
            <a:ext cx="3523488" cy="2644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296656" y="3441191"/>
            <a:ext cx="1502663" cy="15026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315711" y="853440"/>
            <a:ext cx="1616963" cy="53370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129539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0" y="6857996"/>
                </a:lnTo>
                <a:lnTo>
                  <a:pt x="6096000" y="6857996"/>
                </a:lnTo>
                <a:lnTo>
                  <a:pt x="609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49211" y="62484"/>
            <a:ext cx="2070100" cy="1282065"/>
          </a:xfrm>
          <a:custGeom>
            <a:avLst/>
            <a:gdLst/>
            <a:ahLst/>
            <a:cxnLst/>
            <a:rect l="l" t="t" r="r" b="b"/>
            <a:pathLst>
              <a:path w="2070100" h="1282065">
                <a:moveTo>
                  <a:pt x="1693799" y="0"/>
                </a:moveTo>
                <a:lnTo>
                  <a:pt x="0" y="693801"/>
                </a:lnTo>
                <a:lnTo>
                  <a:pt x="139827" y="1211834"/>
                </a:lnTo>
                <a:lnTo>
                  <a:pt x="132207" y="1242187"/>
                </a:lnTo>
                <a:lnTo>
                  <a:pt x="2069592" y="1281684"/>
                </a:lnTo>
                <a:lnTo>
                  <a:pt x="1693799" y="0"/>
                </a:lnTo>
                <a:close/>
              </a:path>
            </a:pathLst>
          </a:custGeom>
          <a:solidFill>
            <a:srgbClr val="347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815455" y="594233"/>
            <a:ext cx="1277620" cy="569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sz="2000" spc="-65" dirty="0">
                <a:solidFill>
                  <a:srgbClr val="FFFFFF"/>
                </a:solidFill>
                <a:latin typeface="Trebuchet MS"/>
                <a:cs typeface="Trebuchet MS"/>
              </a:rPr>
              <a:t>INSPIRED</a:t>
            </a:r>
            <a:r>
              <a:rPr sz="2000" spc="-3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5" dirty="0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endParaRPr sz="2000">
              <a:latin typeface="Trebuchet MS"/>
              <a:cs typeface="Trebuchet MS"/>
            </a:endParaRPr>
          </a:p>
          <a:p>
            <a:pPr marL="91440" algn="ctr">
              <a:lnSpc>
                <a:spcPts val="2160"/>
              </a:lnSpc>
            </a:pPr>
            <a:r>
              <a:rPr sz="2000" spc="-20" dirty="0">
                <a:solidFill>
                  <a:srgbClr val="FFFFFF"/>
                </a:solidFill>
                <a:latin typeface="Trebuchet MS"/>
                <a:cs typeface="Trebuchet MS"/>
              </a:rPr>
              <a:t>FOOTBALL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4428744"/>
            <a:ext cx="6210300" cy="24292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60548" y="2115311"/>
            <a:ext cx="2905125" cy="1282065"/>
          </a:xfrm>
          <a:custGeom>
            <a:avLst/>
            <a:gdLst/>
            <a:ahLst/>
            <a:cxnLst/>
            <a:rect l="l" t="t" r="r" b="b"/>
            <a:pathLst>
              <a:path w="2905125" h="1282064">
                <a:moveTo>
                  <a:pt x="563372" y="0"/>
                </a:moveTo>
                <a:lnTo>
                  <a:pt x="0" y="1281684"/>
                </a:lnTo>
                <a:lnTo>
                  <a:pt x="2904743" y="1242187"/>
                </a:lnTo>
                <a:lnTo>
                  <a:pt x="2893314" y="1211834"/>
                </a:lnTo>
                <a:lnTo>
                  <a:pt x="2670302" y="506984"/>
                </a:lnTo>
                <a:lnTo>
                  <a:pt x="2608326" y="497839"/>
                </a:lnTo>
                <a:lnTo>
                  <a:pt x="2527807" y="470535"/>
                </a:lnTo>
                <a:lnTo>
                  <a:pt x="5633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612896" y="2731261"/>
            <a:ext cx="1438910" cy="387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70" dirty="0">
                <a:solidFill>
                  <a:srgbClr val="FFFFFF"/>
                </a:solidFill>
                <a:latin typeface="Trebuchet MS"/>
                <a:cs typeface="Trebuchet MS"/>
              </a:rPr>
              <a:t>SPARKLING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31235" y="3596640"/>
            <a:ext cx="2699385" cy="1615440"/>
          </a:xfrm>
          <a:custGeom>
            <a:avLst/>
            <a:gdLst/>
            <a:ahLst/>
            <a:cxnLst/>
            <a:rect l="l" t="t" r="r" b="b"/>
            <a:pathLst>
              <a:path w="2699385" h="1615439">
                <a:moveTo>
                  <a:pt x="0" y="0"/>
                </a:moveTo>
                <a:lnTo>
                  <a:pt x="318642" y="1572895"/>
                </a:lnTo>
                <a:lnTo>
                  <a:pt x="2450846" y="1615440"/>
                </a:lnTo>
                <a:lnTo>
                  <a:pt x="2699004" y="698373"/>
                </a:lnTo>
                <a:lnTo>
                  <a:pt x="0" y="0"/>
                </a:lnTo>
                <a:close/>
              </a:path>
            </a:pathLst>
          </a:custGeom>
          <a:solidFill>
            <a:srgbClr val="CF49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389121" y="4075303"/>
            <a:ext cx="1029969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Long</a:t>
            </a:r>
            <a:r>
              <a:rPr sz="16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lasting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89121" y="4199254"/>
            <a:ext cx="1627505" cy="810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320"/>
              </a:lnSpc>
            </a:pPr>
            <a:r>
              <a:rPr sz="3600" spc="2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3600" spc="300" dirty="0">
                <a:solidFill>
                  <a:srgbClr val="FFFFFF"/>
                </a:solidFill>
                <a:latin typeface="Trebuchet MS"/>
                <a:cs typeface="Trebuchet MS"/>
              </a:rPr>
              <a:t>OO</a:t>
            </a:r>
            <a:r>
              <a:rPr sz="3600" spc="-254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3600" spc="45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ts val="1920"/>
              </a:lnSpc>
            </a:pP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scent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96062"/>
            <a:ext cx="2287397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64388" y="191515"/>
            <a:ext cx="1884680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185" dirty="0"/>
              <a:t>TEAM</a:t>
            </a:r>
            <a:r>
              <a:rPr sz="2800" spc="-250" dirty="0"/>
              <a:t> </a:t>
            </a:r>
            <a:r>
              <a:rPr sz="2800" spc="65" dirty="0"/>
              <a:t>FIVE</a:t>
            </a:r>
            <a:endParaRPr sz="2800"/>
          </a:p>
        </p:txBody>
      </p:sp>
      <p:sp>
        <p:nvSpPr>
          <p:cNvPr id="16" name="object 16"/>
          <p:cNvSpPr txBox="1"/>
          <p:nvPr/>
        </p:nvSpPr>
        <p:spPr>
          <a:xfrm>
            <a:off x="217424" y="1013205"/>
            <a:ext cx="5109845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60" dirty="0">
                <a:latin typeface="Trebuchet MS"/>
                <a:cs typeface="Trebuchet MS"/>
              </a:rPr>
              <a:t>ABOUT: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Inspired </a:t>
            </a:r>
            <a:r>
              <a:rPr sz="1800" spc="-35" dirty="0">
                <a:latin typeface="Trebuchet MS"/>
                <a:cs typeface="Trebuchet MS"/>
              </a:rPr>
              <a:t>by </a:t>
            </a:r>
            <a:r>
              <a:rPr sz="1800" spc="-85" dirty="0">
                <a:latin typeface="Trebuchet MS"/>
                <a:cs typeface="Trebuchet MS"/>
              </a:rPr>
              <a:t>freestyle </a:t>
            </a:r>
            <a:r>
              <a:rPr sz="1800" spc="-125" dirty="0">
                <a:latin typeface="Trebuchet MS"/>
                <a:cs typeface="Trebuchet MS"/>
              </a:rPr>
              <a:t>football, </a:t>
            </a:r>
            <a:r>
              <a:rPr sz="1800" spc="-80" dirty="0">
                <a:latin typeface="Trebuchet MS"/>
                <a:cs typeface="Trebuchet MS"/>
              </a:rPr>
              <a:t>the </a:t>
            </a:r>
            <a:r>
              <a:rPr sz="1800" spc="-65" dirty="0">
                <a:latin typeface="Trebuchet MS"/>
                <a:cs typeface="Trebuchet MS"/>
              </a:rPr>
              <a:t>love </a:t>
            </a:r>
            <a:r>
              <a:rPr sz="1800" spc="-45" dirty="0">
                <a:latin typeface="Trebuchet MS"/>
                <a:cs typeface="Trebuchet MS"/>
              </a:rPr>
              <a:t>of </a:t>
            </a:r>
            <a:r>
              <a:rPr sz="1800" spc="-85" dirty="0">
                <a:latin typeface="Trebuchet MS"/>
                <a:cs typeface="Trebuchet MS"/>
              </a:rPr>
              <a:t>competition  </a:t>
            </a:r>
            <a:r>
              <a:rPr sz="1800" spc="10" dirty="0">
                <a:latin typeface="Trebuchet MS"/>
                <a:cs typeface="Trebuchet MS"/>
              </a:rPr>
              <a:t>and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the</a:t>
            </a:r>
            <a:r>
              <a:rPr sz="1800" spc="-18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pleasure</a:t>
            </a:r>
            <a:r>
              <a:rPr sz="1800" spc="-18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of</a:t>
            </a:r>
            <a:r>
              <a:rPr sz="1800" spc="-180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creating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our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own</a:t>
            </a:r>
            <a:r>
              <a:rPr sz="1800" spc="-180" dirty="0">
                <a:latin typeface="Trebuchet MS"/>
                <a:cs typeface="Trebuchet MS"/>
              </a:rPr>
              <a:t> </a:t>
            </a:r>
            <a:r>
              <a:rPr sz="1800" spc="-160" dirty="0">
                <a:latin typeface="Trebuchet MS"/>
                <a:cs typeface="Trebuchet MS"/>
              </a:rPr>
              <a:t>rules.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4998" y="2286000"/>
            <a:ext cx="2778125" cy="568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THE</a:t>
            </a:r>
            <a:r>
              <a:rPr sz="1800" spc="-28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SCENT: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45" dirty="0">
                <a:latin typeface="Trebuchet MS"/>
                <a:cs typeface="Trebuchet MS"/>
              </a:rPr>
              <a:t>A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20" dirty="0">
                <a:latin typeface="Trebuchet MS"/>
                <a:cs typeface="Trebuchet MS"/>
              </a:rPr>
              <a:t>woody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aromatic</a:t>
            </a:r>
            <a:r>
              <a:rPr sz="1800" spc="-225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fragrance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4998" y="3109214"/>
            <a:ext cx="1191260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65" dirty="0">
                <a:latin typeface="Trebuchet MS"/>
                <a:cs typeface="Trebuchet MS"/>
              </a:rPr>
              <a:t>Sparkling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35" dirty="0">
                <a:latin typeface="Trebuchet MS"/>
                <a:cs typeface="Trebuchet MS"/>
              </a:rPr>
              <a:t>d</a:t>
            </a:r>
            <a:r>
              <a:rPr sz="1800" spc="40" dirty="0">
                <a:latin typeface="Trebuchet MS"/>
                <a:cs typeface="Trebuchet MS"/>
              </a:rPr>
              <a:t>d</a:t>
            </a:r>
            <a:r>
              <a:rPr sz="1800" spc="-85" dirty="0">
                <a:latin typeface="Trebuchet MS"/>
                <a:cs typeface="Trebuchet MS"/>
              </a:rPr>
              <a:t>i</a:t>
            </a:r>
            <a:r>
              <a:rPr sz="1800" spc="-200" dirty="0">
                <a:latin typeface="Trebuchet MS"/>
                <a:cs typeface="Trebuchet MS"/>
              </a:rPr>
              <a:t>c</a:t>
            </a:r>
            <a:r>
              <a:rPr sz="1800" spc="-140" dirty="0">
                <a:latin typeface="Trebuchet MS"/>
                <a:cs typeface="Trebuchet MS"/>
              </a:rPr>
              <a:t>ti</a:t>
            </a:r>
            <a:r>
              <a:rPr sz="1800" spc="-210" dirty="0">
                <a:latin typeface="Trebuchet MS"/>
                <a:cs typeface="Trebuchet MS"/>
              </a:rPr>
              <a:t>v</a:t>
            </a:r>
            <a:r>
              <a:rPr sz="1800" spc="20" dirty="0">
                <a:latin typeface="Trebuchet MS"/>
                <a:cs typeface="Trebuchet MS"/>
              </a:rPr>
              <a:t>e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114" dirty="0">
                <a:latin typeface="Trebuchet MS"/>
                <a:cs typeface="Trebuchet MS"/>
              </a:rPr>
              <a:t>Lively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6926580" y="5405373"/>
          <a:ext cx="4998720" cy="574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1326"/>
                <a:gridCol w="711453"/>
                <a:gridCol w="711327"/>
                <a:gridCol w="711453"/>
                <a:gridCol w="711326"/>
                <a:gridCol w="711453"/>
                <a:gridCol w="711326"/>
              </a:tblGrid>
              <a:tr h="363753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Body</a:t>
                      </a:r>
                      <a:r>
                        <a:rPr sz="800" spc="-1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Spray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Roll</a:t>
                      </a:r>
                      <a:r>
                        <a:rPr sz="800" spc="-19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On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Shave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0" name="object 20"/>
          <p:cNvSpPr/>
          <p:nvPr/>
        </p:nvSpPr>
        <p:spPr>
          <a:xfrm>
            <a:off x="6932676" y="1956816"/>
            <a:ext cx="4980940" cy="3365500"/>
          </a:xfrm>
          <a:custGeom>
            <a:avLst/>
            <a:gdLst/>
            <a:ahLst/>
            <a:cxnLst/>
            <a:rect l="l" t="t" r="r" b="b"/>
            <a:pathLst>
              <a:path w="4980940" h="3365500">
                <a:moveTo>
                  <a:pt x="0" y="3364991"/>
                </a:moveTo>
                <a:lnTo>
                  <a:pt x="4980432" y="3364991"/>
                </a:lnTo>
                <a:lnTo>
                  <a:pt x="4980432" y="0"/>
                </a:lnTo>
                <a:lnTo>
                  <a:pt x="0" y="0"/>
                </a:lnTo>
                <a:lnTo>
                  <a:pt x="0" y="33649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161019" y="1453896"/>
            <a:ext cx="2334768" cy="910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652764" y="1828546"/>
            <a:ext cx="136334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T</a:t>
            </a:r>
            <a:r>
              <a:rPr sz="1800" b="1" spc="-60" dirty="0">
                <a:latin typeface="Arial"/>
                <a:cs typeface="Arial"/>
              </a:rPr>
              <a:t>H</a:t>
            </a:r>
            <a:r>
              <a:rPr sz="1800" b="1" spc="175" dirty="0">
                <a:latin typeface="Arial"/>
                <a:cs typeface="Arial"/>
              </a:rPr>
              <a:t>E</a:t>
            </a:r>
            <a:r>
              <a:rPr sz="1800" b="1" spc="-125" dirty="0">
                <a:latin typeface="Arial"/>
                <a:cs typeface="Arial"/>
              </a:rPr>
              <a:t>L</a:t>
            </a:r>
            <a:r>
              <a:rPr sz="1800" b="1" spc="-10" dirty="0">
                <a:latin typeface="Arial"/>
                <a:cs typeface="Arial"/>
              </a:rPr>
              <a:t>I</a:t>
            </a:r>
            <a:r>
              <a:rPr sz="1800" b="1" spc="-55" dirty="0">
                <a:latin typeface="Arial"/>
                <a:cs typeface="Arial"/>
              </a:rPr>
              <a:t>N</a:t>
            </a:r>
            <a:r>
              <a:rPr sz="1800" b="1" spc="-140" dirty="0">
                <a:latin typeface="Arial"/>
                <a:cs typeface="Arial"/>
              </a:rPr>
              <a:t>E</a:t>
            </a:r>
            <a:r>
              <a:rPr sz="1800" b="1" spc="40" dirty="0">
                <a:latin typeface="Arial"/>
                <a:cs typeface="Arial"/>
              </a:rPr>
              <a:t>-</a:t>
            </a:r>
            <a:r>
              <a:rPr sz="1800" b="1" spc="-55" dirty="0"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297423" y="920496"/>
            <a:ext cx="1696212" cy="52288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-12090" y="6199327"/>
            <a:ext cx="1285240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15570" algn="ctr">
              <a:lnSpc>
                <a:spcPct val="100000"/>
              </a:lnSpc>
            </a:pPr>
            <a:r>
              <a:rPr sz="1200" spc="35" dirty="0">
                <a:solidFill>
                  <a:srgbClr val="FFFFFF"/>
                </a:solidFill>
                <a:latin typeface="Trebuchet MS"/>
                <a:cs typeface="Trebuchet MS"/>
              </a:rPr>
              <a:t>base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100" dirty="0">
                <a:solidFill>
                  <a:srgbClr val="FFFFFF"/>
                </a:solidFill>
                <a:latin typeface="Lucida Sans"/>
                <a:cs typeface="Lucida Sans"/>
              </a:rPr>
              <a:t>mbery</a:t>
            </a:r>
            <a:r>
              <a:rPr sz="1600" b="1" spc="-2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b="1" spc="-105" dirty="0">
                <a:solidFill>
                  <a:srgbClr val="FFFFFF"/>
                </a:solidFill>
                <a:latin typeface="Lucida Sans"/>
                <a:cs typeface="Lucida Sans"/>
              </a:rPr>
              <a:t>woods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6476" y="5422138"/>
            <a:ext cx="686435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heart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-41351" y="5726683"/>
            <a:ext cx="982344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70" dirty="0">
                <a:solidFill>
                  <a:srgbClr val="FFFFFF"/>
                </a:solidFill>
                <a:latin typeface="Lucida Sans"/>
                <a:cs typeface="Lucida Sans"/>
              </a:rPr>
              <a:t>clary</a:t>
            </a:r>
            <a:r>
              <a:rPr sz="1600" b="1" spc="-28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b="1" spc="-65" dirty="0">
                <a:solidFill>
                  <a:srgbClr val="FFFFFF"/>
                </a:solidFill>
                <a:latin typeface="Lucida Sans"/>
                <a:cs typeface="Lucida Sans"/>
              </a:rPr>
              <a:t>sage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2196" y="4514088"/>
            <a:ext cx="595630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65">
              <a:lnSpc>
                <a:spcPct val="100000"/>
              </a:lnSpc>
            </a:pP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top</a:t>
            </a:r>
            <a:r>
              <a:rPr sz="1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sz="1600" b="1" spc="-120" dirty="0">
                <a:solidFill>
                  <a:srgbClr val="FFFFFF"/>
                </a:solidFill>
                <a:latin typeface="Lucida Sans"/>
                <a:cs typeface="Lucida Sans"/>
              </a:rPr>
              <a:t>lemon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156704" y="2654807"/>
            <a:ext cx="4087368" cy="22936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129539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572000"/>
            <a:ext cx="6096000" cy="2285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0" y="6857996"/>
                </a:lnTo>
                <a:lnTo>
                  <a:pt x="6096000" y="6857996"/>
                </a:lnTo>
                <a:lnTo>
                  <a:pt x="609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49211" y="62484"/>
            <a:ext cx="2070100" cy="1282065"/>
          </a:xfrm>
          <a:custGeom>
            <a:avLst/>
            <a:gdLst/>
            <a:ahLst/>
            <a:cxnLst/>
            <a:rect l="l" t="t" r="r" b="b"/>
            <a:pathLst>
              <a:path w="2070100" h="1282065">
                <a:moveTo>
                  <a:pt x="1693799" y="0"/>
                </a:moveTo>
                <a:lnTo>
                  <a:pt x="0" y="693801"/>
                </a:lnTo>
                <a:lnTo>
                  <a:pt x="139827" y="1211834"/>
                </a:lnTo>
                <a:lnTo>
                  <a:pt x="132207" y="1242187"/>
                </a:lnTo>
                <a:lnTo>
                  <a:pt x="2069592" y="1281684"/>
                </a:lnTo>
                <a:lnTo>
                  <a:pt x="1693799" y="0"/>
                </a:lnTo>
                <a:close/>
              </a:path>
            </a:pathLst>
          </a:custGeom>
          <a:solidFill>
            <a:srgbClr val="F8DA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15455" y="594233"/>
            <a:ext cx="1277620" cy="569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sz="2000" spc="-65" dirty="0">
                <a:latin typeface="Trebuchet MS"/>
                <a:cs typeface="Trebuchet MS"/>
              </a:rPr>
              <a:t>INSPIRED</a:t>
            </a:r>
            <a:r>
              <a:rPr sz="2000" spc="-330" dirty="0">
                <a:latin typeface="Trebuchet MS"/>
                <a:cs typeface="Trebuchet MS"/>
              </a:rPr>
              <a:t> </a:t>
            </a:r>
            <a:r>
              <a:rPr sz="2000" spc="-105" dirty="0">
                <a:latin typeface="Trebuchet MS"/>
                <a:cs typeface="Trebuchet MS"/>
              </a:rPr>
              <a:t>BY</a:t>
            </a:r>
            <a:endParaRPr sz="2000">
              <a:latin typeface="Trebuchet MS"/>
              <a:cs typeface="Trebuchet MS"/>
            </a:endParaRPr>
          </a:p>
          <a:p>
            <a:pPr marL="91440" algn="ctr">
              <a:lnSpc>
                <a:spcPts val="2160"/>
              </a:lnSpc>
            </a:pPr>
            <a:r>
              <a:rPr sz="2000" spc="-20" dirty="0">
                <a:latin typeface="Trebuchet MS"/>
                <a:cs typeface="Trebuchet MS"/>
              </a:rPr>
              <a:t>FOOTBALL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60548" y="2115311"/>
            <a:ext cx="2905125" cy="1282065"/>
          </a:xfrm>
          <a:custGeom>
            <a:avLst/>
            <a:gdLst/>
            <a:ahLst/>
            <a:cxnLst/>
            <a:rect l="l" t="t" r="r" b="b"/>
            <a:pathLst>
              <a:path w="2905125" h="1282064">
                <a:moveTo>
                  <a:pt x="563372" y="0"/>
                </a:moveTo>
                <a:lnTo>
                  <a:pt x="0" y="1281684"/>
                </a:lnTo>
                <a:lnTo>
                  <a:pt x="2904743" y="1242187"/>
                </a:lnTo>
                <a:lnTo>
                  <a:pt x="2893314" y="1211834"/>
                </a:lnTo>
                <a:lnTo>
                  <a:pt x="2670302" y="506984"/>
                </a:lnTo>
                <a:lnTo>
                  <a:pt x="2608326" y="497839"/>
                </a:lnTo>
                <a:lnTo>
                  <a:pt x="2527807" y="470535"/>
                </a:lnTo>
                <a:lnTo>
                  <a:pt x="5633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583940" y="2521711"/>
            <a:ext cx="1415415" cy="792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25"/>
              </a:lnSpc>
            </a:pPr>
            <a:r>
              <a:rPr sz="2800" spc="-60" dirty="0">
                <a:solidFill>
                  <a:srgbClr val="FFFFFF"/>
                </a:solidFill>
                <a:latin typeface="Trebuchet MS"/>
                <a:cs typeface="Trebuchet MS"/>
              </a:rPr>
              <a:t>FRESH</a:t>
            </a:r>
            <a:r>
              <a:rPr sz="2800" spc="-3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-100" dirty="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endParaRPr sz="2800">
              <a:latin typeface="Trebuchet MS"/>
              <a:cs typeface="Trebuchet MS"/>
            </a:endParaRPr>
          </a:p>
          <a:p>
            <a:pPr marL="12700">
              <a:lnSpc>
                <a:spcPts val="3025"/>
              </a:lnSpc>
            </a:pPr>
            <a:r>
              <a:rPr sz="2800" spc="80" dirty="0">
                <a:solidFill>
                  <a:srgbClr val="FFFFFF"/>
                </a:solidFill>
                <a:latin typeface="Trebuchet MS"/>
                <a:cs typeface="Trebuchet MS"/>
              </a:rPr>
              <a:t>SEN</a:t>
            </a:r>
            <a:r>
              <a:rPr sz="2800" spc="3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2800" spc="-21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2800" dirty="0">
                <a:solidFill>
                  <a:srgbClr val="FFFFFF"/>
                </a:solidFill>
                <a:latin typeface="Trebuchet MS"/>
                <a:cs typeface="Trebuchet MS"/>
              </a:rPr>
              <a:t>AL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31235" y="3596640"/>
            <a:ext cx="2699385" cy="1615440"/>
          </a:xfrm>
          <a:custGeom>
            <a:avLst/>
            <a:gdLst/>
            <a:ahLst/>
            <a:cxnLst/>
            <a:rect l="l" t="t" r="r" b="b"/>
            <a:pathLst>
              <a:path w="2699385" h="1615439">
                <a:moveTo>
                  <a:pt x="0" y="0"/>
                </a:moveTo>
                <a:lnTo>
                  <a:pt x="318642" y="1572895"/>
                </a:lnTo>
                <a:lnTo>
                  <a:pt x="2450846" y="1615440"/>
                </a:lnTo>
                <a:lnTo>
                  <a:pt x="2699004" y="698373"/>
                </a:lnTo>
                <a:lnTo>
                  <a:pt x="0" y="0"/>
                </a:lnTo>
                <a:close/>
              </a:path>
            </a:pathLst>
          </a:custGeom>
          <a:solidFill>
            <a:srgbClr val="006D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389121" y="4075303"/>
            <a:ext cx="1029969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Long</a:t>
            </a:r>
            <a:r>
              <a:rPr sz="16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lasting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89121" y="4199254"/>
            <a:ext cx="1627505" cy="810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320"/>
              </a:lnSpc>
            </a:pPr>
            <a:r>
              <a:rPr sz="3600" spc="2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3600" spc="300" dirty="0">
                <a:solidFill>
                  <a:srgbClr val="FFFFFF"/>
                </a:solidFill>
                <a:latin typeface="Trebuchet MS"/>
                <a:cs typeface="Trebuchet MS"/>
              </a:rPr>
              <a:t>OO</a:t>
            </a:r>
            <a:r>
              <a:rPr sz="3600" spc="-254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3600" spc="45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ts val="1920"/>
              </a:lnSpc>
            </a:pP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scent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96062"/>
            <a:ext cx="2387854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64388" y="191515"/>
            <a:ext cx="1984375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114" dirty="0"/>
              <a:t>GET</a:t>
            </a:r>
            <a:r>
              <a:rPr sz="2800" spc="-270" dirty="0"/>
              <a:t> </a:t>
            </a:r>
            <a:r>
              <a:rPr sz="2800" spc="120" dirty="0"/>
              <a:t>READY</a:t>
            </a:r>
            <a:endParaRPr sz="2800"/>
          </a:p>
        </p:txBody>
      </p:sp>
      <p:sp>
        <p:nvSpPr>
          <p:cNvPr id="16" name="object 16"/>
          <p:cNvSpPr txBox="1"/>
          <p:nvPr/>
        </p:nvSpPr>
        <p:spPr>
          <a:xfrm>
            <a:off x="164998" y="1013205"/>
            <a:ext cx="4797425" cy="156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769">
              <a:lnSpc>
                <a:spcPct val="100000"/>
              </a:lnSpc>
            </a:pPr>
            <a:r>
              <a:rPr sz="1800" spc="-60" dirty="0">
                <a:latin typeface="Trebuchet MS"/>
                <a:cs typeface="Trebuchet MS"/>
              </a:rPr>
              <a:t>ABOUT:</a:t>
            </a:r>
            <a:endParaRPr sz="1800">
              <a:latin typeface="Trebuchet MS"/>
              <a:cs typeface="Trebuchet MS"/>
            </a:endParaRPr>
          </a:p>
          <a:p>
            <a:pPr marL="64769" marR="508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Inspired </a:t>
            </a:r>
            <a:r>
              <a:rPr sz="1800" spc="-35" dirty="0">
                <a:latin typeface="Trebuchet MS"/>
                <a:cs typeface="Trebuchet MS"/>
              </a:rPr>
              <a:t>by </a:t>
            </a:r>
            <a:r>
              <a:rPr sz="1800" spc="-85" dirty="0">
                <a:latin typeface="Trebuchet MS"/>
                <a:cs typeface="Trebuchet MS"/>
              </a:rPr>
              <a:t>the </a:t>
            </a:r>
            <a:r>
              <a:rPr sz="1800" spc="-105" dirty="0">
                <a:latin typeface="Trebuchet MS"/>
                <a:cs typeface="Trebuchet MS"/>
              </a:rPr>
              <a:t>brazilian </a:t>
            </a:r>
            <a:r>
              <a:rPr sz="1800" spc="20" dirty="0">
                <a:latin typeface="Trebuchet MS"/>
                <a:cs typeface="Trebuchet MS"/>
              </a:rPr>
              <a:t>way </a:t>
            </a:r>
            <a:r>
              <a:rPr sz="1800" spc="-45" dirty="0">
                <a:latin typeface="Trebuchet MS"/>
                <a:cs typeface="Trebuchet MS"/>
              </a:rPr>
              <a:t>of </a:t>
            </a:r>
            <a:r>
              <a:rPr sz="1800" spc="-229" dirty="0">
                <a:latin typeface="Trebuchet MS"/>
                <a:cs typeface="Trebuchet MS"/>
              </a:rPr>
              <a:t>life, </a:t>
            </a:r>
            <a:r>
              <a:rPr sz="1800" spc="-85" dirty="0">
                <a:latin typeface="Trebuchet MS"/>
                <a:cs typeface="Trebuchet MS"/>
              </a:rPr>
              <a:t>the </a:t>
            </a:r>
            <a:r>
              <a:rPr sz="1800" spc="5" dirty="0">
                <a:latin typeface="Trebuchet MS"/>
                <a:cs typeface="Trebuchet MS"/>
              </a:rPr>
              <a:t>maracanã  </a:t>
            </a:r>
            <a:r>
              <a:rPr sz="1800" spc="-55" dirty="0">
                <a:latin typeface="Trebuchet MS"/>
                <a:cs typeface="Trebuchet MS"/>
              </a:rPr>
              <a:t>stadium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spc="-195" dirty="0">
                <a:latin typeface="Trebuchet MS"/>
                <a:cs typeface="Trebuchet MS"/>
              </a:rPr>
              <a:t>in</a:t>
            </a:r>
            <a:r>
              <a:rPr sz="1800" spc="-170" dirty="0">
                <a:latin typeface="Trebuchet MS"/>
                <a:cs typeface="Trebuchet MS"/>
              </a:rPr>
              <a:t> </a:t>
            </a:r>
            <a:r>
              <a:rPr sz="1800" spc="-220" dirty="0">
                <a:latin typeface="Trebuchet MS"/>
                <a:cs typeface="Trebuchet MS"/>
              </a:rPr>
              <a:t>rio,</a:t>
            </a:r>
            <a:r>
              <a:rPr sz="1800" spc="-180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the</a:t>
            </a:r>
            <a:r>
              <a:rPr sz="1800" spc="-185" dirty="0">
                <a:latin typeface="Trebuchet MS"/>
                <a:cs typeface="Trebuchet MS"/>
              </a:rPr>
              <a:t> thrills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of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90" dirty="0">
                <a:latin typeface="Trebuchet MS"/>
                <a:cs typeface="Trebuchet MS"/>
              </a:rPr>
              <a:t>a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135" dirty="0">
                <a:latin typeface="Trebuchet MS"/>
                <a:cs typeface="Trebuchet MS"/>
              </a:rPr>
              <a:t>nation,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100" dirty="0">
                <a:latin typeface="Trebuchet MS"/>
                <a:cs typeface="Trebuchet MS"/>
              </a:rPr>
              <a:t>feel</a:t>
            </a:r>
            <a:r>
              <a:rPr sz="1800" spc="-200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the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crowd’s  </a:t>
            </a:r>
            <a:r>
              <a:rPr sz="1800" spc="-85" dirty="0">
                <a:latin typeface="Trebuchet MS"/>
                <a:cs typeface="Trebuchet MS"/>
              </a:rPr>
              <a:t>energy.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375"/>
              </a:spcBef>
            </a:pPr>
            <a:r>
              <a:rPr sz="1800" spc="-80" dirty="0">
                <a:latin typeface="Trebuchet MS"/>
                <a:cs typeface="Trebuchet MS"/>
              </a:rPr>
              <a:t>THE</a:t>
            </a:r>
            <a:r>
              <a:rPr sz="1800" spc="-28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SCENT: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4998" y="2560320"/>
            <a:ext cx="2891155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30" dirty="0">
                <a:latin typeface="Trebuchet MS"/>
                <a:cs typeface="Trebuchet MS"/>
              </a:rPr>
              <a:t>An</a:t>
            </a:r>
            <a:r>
              <a:rPr sz="1800" spc="-180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aromatic</a:t>
            </a:r>
            <a:r>
              <a:rPr sz="1800" spc="-210" dirty="0">
                <a:latin typeface="Trebuchet MS"/>
                <a:cs typeface="Trebuchet MS"/>
              </a:rPr>
              <a:t> </a:t>
            </a:r>
            <a:r>
              <a:rPr sz="1800" spc="20" dirty="0">
                <a:latin typeface="Trebuchet MS"/>
                <a:cs typeface="Trebuchet MS"/>
              </a:rPr>
              <a:t>woody</a:t>
            </a:r>
            <a:r>
              <a:rPr sz="1800" spc="-21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fragrance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4998" y="3109214"/>
            <a:ext cx="1058545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95" dirty="0">
                <a:latin typeface="Trebuchet MS"/>
                <a:cs typeface="Trebuchet MS"/>
              </a:rPr>
              <a:t>Colorful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60" dirty="0">
                <a:latin typeface="Trebuchet MS"/>
                <a:cs typeface="Trebuchet MS"/>
              </a:rPr>
              <a:t>Fresh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90" dirty="0">
                <a:latin typeface="Trebuchet MS"/>
                <a:cs typeface="Trebuchet MS"/>
              </a:rPr>
              <a:t>S</a:t>
            </a:r>
            <a:r>
              <a:rPr sz="1800" spc="105" dirty="0">
                <a:latin typeface="Trebuchet MS"/>
                <a:cs typeface="Trebuchet MS"/>
              </a:rPr>
              <a:t>e</a:t>
            </a:r>
            <a:r>
              <a:rPr sz="1800" spc="-114" dirty="0">
                <a:latin typeface="Trebuchet MS"/>
                <a:cs typeface="Trebuchet MS"/>
              </a:rPr>
              <a:t>n</a:t>
            </a:r>
            <a:r>
              <a:rPr sz="1800" spc="-10" dirty="0">
                <a:latin typeface="Trebuchet MS"/>
                <a:cs typeface="Trebuchet MS"/>
              </a:rPr>
              <a:t>s</a:t>
            </a:r>
            <a:r>
              <a:rPr sz="1800" spc="-25" dirty="0">
                <a:latin typeface="Trebuchet MS"/>
                <a:cs typeface="Trebuchet MS"/>
              </a:rPr>
              <a:t>u</a:t>
            </a:r>
            <a:r>
              <a:rPr sz="1800" spc="-105" dirty="0">
                <a:latin typeface="Trebuchet MS"/>
                <a:cs typeface="Trebuchet MS"/>
              </a:rPr>
              <a:t>al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6926580" y="5405373"/>
          <a:ext cx="4998720" cy="574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1326"/>
                <a:gridCol w="711453"/>
                <a:gridCol w="711327"/>
                <a:gridCol w="711453"/>
                <a:gridCol w="711326"/>
                <a:gridCol w="711453"/>
                <a:gridCol w="711326"/>
              </a:tblGrid>
              <a:tr h="363753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Body</a:t>
                      </a:r>
                      <a:r>
                        <a:rPr sz="800" spc="-1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Spray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Roll</a:t>
                      </a:r>
                      <a:r>
                        <a:rPr sz="800" spc="-19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On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Shave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0" name="object 20"/>
          <p:cNvSpPr/>
          <p:nvPr/>
        </p:nvSpPr>
        <p:spPr>
          <a:xfrm>
            <a:off x="6932676" y="1956816"/>
            <a:ext cx="4980940" cy="3365500"/>
          </a:xfrm>
          <a:custGeom>
            <a:avLst/>
            <a:gdLst/>
            <a:ahLst/>
            <a:cxnLst/>
            <a:rect l="l" t="t" r="r" b="b"/>
            <a:pathLst>
              <a:path w="4980940" h="3365500">
                <a:moveTo>
                  <a:pt x="0" y="3364991"/>
                </a:moveTo>
                <a:lnTo>
                  <a:pt x="4980432" y="3364991"/>
                </a:lnTo>
                <a:lnTo>
                  <a:pt x="4980432" y="0"/>
                </a:lnTo>
                <a:lnTo>
                  <a:pt x="0" y="0"/>
                </a:lnTo>
                <a:lnTo>
                  <a:pt x="0" y="33649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161019" y="1453896"/>
            <a:ext cx="2334768" cy="910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652764" y="1828546"/>
            <a:ext cx="136334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T</a:t>
            </a:r>
            <a:r>
              <a:rPr sz="1800" b="1" spc="-60" dirty="0">
                <a:latin typeface="Arial"/>
                <a:cs typeface="Arial"/>
              </a:rPr>
              <a:t>H</a:t>
            </a:r>
            <a:r>
              <a:rPr sz="1800" b="1" spc="175" dirty="0">
                <a:latin typeface="Arial"/>
                <a:cs typeface="Arial"/>
              </a:rPr>
              <a:t>E</a:t>
            </a:r>
            <a:r>
              <a:rPr sz="1800" b="1" spc="-125" dirty="0">
                <a:latin typeface="Arial"/>
                <a:cs typeface="Arial"/>
              </a:rPr>
              <a:t>L</a:t>
            </a:r>
            <a:r>
              <a:rPr sz="1800" b="1" spc="-10" dirty="0">
                <a:latin typeface="Arial"/>
                <a:cs typeface="Arial"/>
              </a:rPr>
              <a:t>I</a:t>
            </a:r>
            <a:r>
              <a:rPr sz="1800" b="1" spc="-55" dirty="0">
                <a:latin typeface="Arial"/>
                <a:cs typeface="Arial"/>
              </a:rPr>
              <a:t>N</a:t>
            </a:r>
            <a:r>
              <a:rPr sz="1800" b="1" spc="-140" dirty="0">
                <a:latin typeface="Arial"/>
                <a:cs typeface="Arial"/>
              </a:rPr>
              <a:t>E</a:t>
            </a:r>
            <a:r>
              <a:rPr sz="1800" b="1" spc="40" dirty="0">
                <a:latin typeface="Arial"/>
                <a:cs typeface="Arial"/>
              </a:rPr>
              <a:t>-</a:t>
            </a:r>
            <a:r>
              <a:rPr sz="1800" b="1" spc="-55" dirty="0"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300471" y="952500"/>
            <a:ext cx="1591055" cy="495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763256" y="3781044"/>
            <a:ext cx="1397507" cy="15407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60764" y="3796284"/>
            <a:ext cx="1386840" cy="15407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093964" y="2389632"/>
            <a:ext cx="2217420" cy="18714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2047" y="5446166"/>
            <a:ext cx="2544445" cy="1290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ct val="100000"/>
              </a:lnSpc>
            </a:pP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heart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85" dirty="0">
                <a:solidFill>
                  <a:srgbClr val="FFFFFF"/>
                </a:solidFill>
                <a:latin typeface="Lucida Sans"/>
                <a:cs typeface="Lucida Sans"/>
              </a:rPr>
              <a:t>tropical</a:t>
            </a:r>
            <a:r>
              <a:rPr sz="1600" b="1" spc="-2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b="1" spc="-110" dirty="0">
                <a:solidFill>
                  <a:srgbClr val="FFFFFF"/>
                </a:solidFill>
                <a:latin typeface="Lucida Sans"/>
                <a:cs typeface="Lucida Sans"/>
              </a:rPr>
              <a:t>fruits</a:t>
            </a:r>
            <a:r>
              <a:rPr sz="1600" b="1" spc="-2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b="1" spc="-85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1600" b="1" spc="-204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b="1" spc="-75" dirty="0">
                <a:solidFill>
                  <a:srgbClr val="FFFFFF"/>
                </a:solidFill>
                <a:latin typeface="Lucida Sans"/>
                <a:cs typeface="Lucida Sans"/>
              </a:rPr>
              <a:t>lavander</a:t>
            </a:r>
            <a:endParaRPr sz="1600">
              <a:latin typeface="Lucida Sans"/>
              <a:cs typeface="Lucida Sans"/>
            </a:endParaRPr>
          </a:p>
          <a:p>
            <a:pPr marR="175260" algn="ctr">
              <a:lnSpc>
                <a:spcPct val="100000"/>
              </a:lnSpc>
              <a:spcBef>
                <a:spcPts val="1375"/>
              </a:spcBef>
            </a:pPr>
            <a:r>
              <a:rPr sz="1200" spc="35" dirty="0">
                <a:solidFill>
                  <a:srgbClr val="FFFFFF"/>
                </a:solidFill>
                <a:latin typeface="Trebuchet MS"/>
                <a:cs typeface="Trebuchet MS"/>
              </a:rPr>
              <a:t>base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marR="173355" algn="ctr">
              <a:lnSpc>
                <a:spcPct val="100000"/>
              </a:lnSpc>
              <a:spcBef>
                <a:spcPts val="955"/>
              </a:spcBef>
            </a:pPr>
            <a:r>
              <a:rPr sz="1600" b="1" spc="-110" dirty="0">
                <a:solidFill>
                  <a:srgbClr val="FFFFFF"/>
                </a:solidFill>
                <a:latin typeface="Lucida Sans"/>
                <a:cs typeface="Lucida Sans"/>
              </a:rPr>
              <a:t>sensual</a:t>
            </a:r>
            <a:r>
              <a:rPr sz="1600" b="1" spc="-2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b="1" spc="-105" dirty="0">
                <a:solidFill>
                  <a:srgbClr val="FFFFFF"/>
                </a:solidFill>
                <a:latin typeface="Lucida Sans"/>
                <a:cs typeface="Lucida Sans"/>
              </a:rPr>
              <a:t>woods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97865" y="4651882"/>
            <a:ext cx="1609090" cy="567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top</a:t>
            </a:r>
            <a:r>
              <a:rPr sz="1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50" dirty="0">
                <a:solidFill>
                  <a:srgbClr val="FFFFFF"/>
                </a:solidFill>
                <a:latin typeface="Lucida Sans"/>
                <a:cs typeface="Lucida Sans"/>
              </a:rPr>
              <a:t>sea</a:t>
            </a:r>
            <a:r>
              <a:rPr sz="1600" b="1" spc="-2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Lucida Sans"/>
                <a:cs typeface="Lucida Sans"/>
              </a:rPr>
              <a:t>wave</a:t>
            </a:r>
            <a:r>
              <a:rPr sz="1600" b="1" spc="-254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b="1" spc="-60" dirty="0">
                <a:solidFill>
                  <a:srgbClr val="FFFFFF"/>
                </a:solidFill>
                <a:latin typeface="Lucida Sans"/>
                <a:cs typeface="Lucida Sans"/>
              </a:rPr>
              <a:t>accord</a:t>
            </a:r>
            <a:endParaRPr sz="16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38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57928" y="1688591"/>
            <a:ext cx="7434071" cy="5169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120" y="0"/>
            <a:ext cx="6408420" cy="2725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24560" y="1197991"/>
            <a:ext cx="5028565" cy="1007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48360">
              <a:lnSpc>
                <a:spcPts val="3890"/>
              </a:lnSpc>
            </a:pPr>
            <a:r>
              <a:rPr sz="3600" spc="114" dirty="0">
                <a:solidFill>
                  <a:srgbClr val="FFFFFF"/>
                </a:solidFill>
              </a:rPr>
              <a:t>ABOUT </a:t>
            </a:r>
            <a:r>
              <a:rPr sz="3600" spc="185" dirty="0">
                <a:solidFill>
                  <a:srgbClr val="FFFFFF"/>
                </a:solidFill>
              </a:rPr>
              <a:t>ADIDAS  </a:t>
            </a:r>
            <a:r>
              <a:rPr sz="3600" spc="175" dirty="0">
                <a:solidFill>
                  <a:srgbClr val="FFFFFF"/>
                </a:solidFill>
              </a:rPr>
              <a:t>BRAND</a:t>
            </a:r>
            <a:r>
              <a:rPr sz="3600" spc="-465" dirty="0">
                <a:solidFill>
                  <a:srgbClr val="FFFFFF"/>
                </a:solidFill>
              </a:rPr>
              <a:t> </a:t>
            </a:r>
            <a:r>
              <a:rPr sz="3600" spc="80" dirty="0">
                <a:solidFill>
                  <a:srgbClr val="FFFFFF"/>
                </a:solidFill>
              </a:rPr>
              <a:t>ARCHITECTURE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236220" y="2845307"/>
            <a:ext cx="6408420" cy="12341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49400" y="3346704"/>
            <a:ext cx="3780154" cy="387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85" dirty="0">
                <a:solidFill>
                  <a:srgbClr val="FFFFFF"/>
                </a:solidFill>
                <a:latin typeface="Trebuchet MS"/>
                <a:cs typeface="Trebuchet MS"/>
              </a:rPr>
              <a:t>FEMALE</a:t>
            </a:r>
            <a:r>
              <a:rPr sz="2400" b="1" spc="-3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rebuchet MS"/>
                <a:cs typeface="Trebuchet MS"/>
              </a:rPr>
              <a:t>FRAGRANCE</a:t>
            </a:r>
            <a:r>
              <a:rPr sz="2400" b="1" spc="-3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10" dirty="0">
                <a:solidFill>
                  <a:srgbClr val="FFFFFF"/>
                </a:solidFill>
                <a:latin typeface="Trebuchet MS"/>
                <a:cs typeface="Trebuchet MS"/>
              </a:rPr>
              <a:t>LINE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129539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472940"/>
            <a:ext cx="6109715" cy="23850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0" y="6857996"/>
                </a:lnTo>
                <a:lnTo>
                  <a:pt x="6096000" y="6857996"/>
                </a:lnTo>
                <a:lnTo>
                  <a:pt x="609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95644" y="0"/>
            <a:ext cx="2070100" cy="1270000"/>
          </a:xfrm>
          <a:custGeom>
            <a:avLst/>
            <a:gdLst/>
            <a:ahLst/>
            <a:cxnLst/>
            <a:rect l="l" t="t" r="r" b="b"/>
            <a:pathLst>
              <a:path w="2070100" h="1270000">
                <a:moveTo>
                  <a:pt x="1697373" y="0"/>
                </a:moveTo>
                <a:lnTo>
                  <a:pt x="1664034" y="0"/>
                </a:lnTo>
                <a:lnTo>
                  <a:pt x="0" y="681609"/>
                </a:lnTo>
                <a:lnTo>
                  <a:pt x="139826" y="1199641"/>
                </a:lnTo>
                <a:lnTo>
                  <a:pt x="132206" y="1229995"/>
                </a:lnTo>
                <a:lnTo>
                  <a:pt x="2069591" y="1269491"/>
                </a:lnTo>
                <a:lnTo>
                  <a:pt x="1697373" y="0"/>
                </a:lnTo>
                <a:close/>
              </a:path>
            </a:pathLst>
          </a:custGeom>
          <a:solidFill>
            <a:srgbClr val="EEB4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11518" y="399034"/>
            <a:ext cx="927100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75" dirty="0">
                <a:latin typeface="Trebuchet MS"/>
                <a:cs typeface="Trebuchet MS"/>
              </a:rPr>
              <a:t>Inspired</a:t>
            </a:r>
            <a:r>
              <a:rPr sz="1600" spc="-210" dirty="0">
                <a:latin typeface="Trebuchet MS"/>
                <a:cs typeface="Trebuchet MS"/>
              </a:rPr>
              <a:t> </a:t>
            </a:r>
            <a:r>
              <a:rPr sz="1600" spc="-35" dirty="0">
                <a:latin typeface="Trebuchet MS"/>
                <a:cs typeface="Trebuchet MS"/>
              </a:rPr>
              <a:t>by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62140" y="544321"/>
            <a:ext cx="1276985" cy="481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140" dirty="0">
                <a:latin typeface="Trebuchet MS"/>
                <a:cs typeface="Trebuchet MS"/>
              </a:rPr>
              <a:t>TREN</a:t>
            </a:r>
            <a:r>
              <a:rPr sz="3000" spc="-190" dirty="0">
                <a:latin typeface="Trebuchet MS"/>
                <a:cs typeface="Trebuchet MS"/>
              </a:rPr>
              <a:t>D</a:t>
            </a:r>
            <a:r>
              <a:rPr sz="3000" spc="35" dirty="0">
                <a:latin typeface="Trebuchet MS"/>
                <a:cs typeface="Trebuchet MS"/>
              </a:rPr>
              <a:t>Y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72121" y="960246"/>
            <a:ext cx="667385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5" dirty="0">
                <a:latin typeface="Trebuchet MS"/>
                <a:cs typeface="Trebuchet MS"/>
              </a:rPr>
              <a:t>wom</a:t>
            </a:r>
            <a:r>
              <a:rPr sz="1600" dirty="0">
                <a:latin typeface="Trebuchet MS"/>
                <a:cs typeface="Trebuchet MS"/>
              </a:rPr>
              <a:t>e</a:t>
            </a:r>
            <a:r>
              <a:rPr sz="1600" spc="-95" dirty="0">
                <a:latin typeface="Trebuchet MS"/>
                <a:cs typeface="Trebuchet MS"/>
              </a:rPr>
              <a:t>n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03448" y="2098548"/>
            <a:ext cx="2906395" cy="1282065"/>
          </a:xfrm>
          <a:custGeom>
            <a:avLst/>
            <a:gdLst/>
            <a:ahLst/>
            <a:cxnLst/>
            <a:rect l="l" t="t" r="r" b="b"/>
            <a:pathLst>
              <a:path w="2906395" h="1282064">
                <a:moveTo>
                  <a:pt x="563626" y="0"/>
                </a:moveTo>
                <a:lnTo>
                  <a:pt x="0" y="1281684"/>
                </a:lnTo>
                <a:lnTo>
                  <a:pt x="2906267" y="1242187"/>
                </a:lnTo>
                <a:lnTo>
                  <a:pt x="2894711" y="1211834"/>
                </a:lnTo>
                <a:lnTo>
                  <a:pt x="2671699" y="506984"/>
                </a:lnTo>
                <a:lnTo>
                  <a:pt x="2609723" y="497839"/>
                </a:lnTo>
                <a:lnTo>
                  <a:pt x="2529204" y="470535"/>
                </a:lnTo>
                <a:lnTo>
                  <a:pt x="563626" y="0"/>
                </a:lnTo>
                <a:close/>
              </a:path>
            </a:pathLst>
          </a:custGeom>
          <a:solidFill>
            <a:srgbClr val="FF9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928109" y="2616327"/>
            <a:ext cx="559435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85" dirty="0">
                <a:solidFill>
                  <a:srgbClr val="FFFFFF"/>
                </a:solidFill>
                <a:latin typeface="Trebuchet MS"/>
                <a:cs typeface="Trebuchet MS"/>
              </a:rPr>
              <a:t>Int</a:t>
            </a:r>
            <a:r>
              <a:rPr sz="1400" spc="-1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400" spc="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28109" y="2723007"/>
            <a:ext cx="1387475" cy="513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40" dirty="0">
                <a:solidFill>
                  <a:srgbClr val="FFFFFF"/>
                </a:solidFill>
                <a:latin typeface="Trebuchet MS"/>
                <a:cs typeface="Trebuchet MS"/>
              </a:rPr>
              <a:t>ENER</a:t>
            </a:r>
            <a:r>
              <a:rPr sz="3200" spc="-95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3200" spc="4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04388" y="3587496"/>
            <a:ext cx="2699385" cy="1615440"/>
          </a:xfrm>
          <a:custGeom>
            <a:avLst/>
            <a:gdLst/>
            <a:ahLst/>
            <a:cxnLst/>
            <a:rect l="l" t="t" r="r" b="b"/>
            <a:pathLst>
              <a:path w="2699385" h="1615439">
                <a:moveTo>
                  <a:pt x="0" y="0"/>
                </a:moveTo>
                <a:lnTo>
                  <a:pt x="318642" y="1572895"/>
                </a:lnTo>
                <a:lnTo>
                  <a:pt x="2450846" y="1615439"/>
                </a:lnTo>
                <a:lnTo>
                  <a:pt x="2699004" y="698372"/>
                </a:lnTo>
                <a:lnTo>
                  <a:pt x="0" y="0"/>
                </a:lnTo>
                <a:close/>
              </a:path>
            </a:pathLst>
          </a:custGeom>
          <a:solidFill>
            <a:srgbClr val="83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462654" y="4065778"/>
            <a:ext cx="1029969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Long</a:t>
            </a:r>
            <a:r>
              <a:rPr sz="16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lasting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62654" y="4189729"/>
            <a:ext cx="1350645" cy="811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175" dirty="0">
                <a:solidFill>
                  <a:srgbClr val="FFFFFF"/>
                </a:solidFill>
                <a:latin typeface="Trebuchet MS"/>
                <a:cs typeface="Trebuchet MS"/>
              </a:rPr>
              <a:t>FRUITY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scent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96062"/>
            <a:ext cx="3340354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64388" y="191515"/>
            <a:ext cx="2852420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35" dirty="0">
                <a:latin typeface="Trebuchet MS"/>
                <a:cs typeface="Trebuchet MS"/>
              </a:rPr>
              <a:t>FRUITY</a:t>
            </a:r>
            <a:r>
              <a:rPr sz="2800" b="1" spc="-220" dirty="0">
                <a:latin typeface="Trebuchet MS"/>
                <a:cs typeface="Trebuchet MS"/>
              </a:rPr>
              <a:t> </a:t>
            </a:r>
            <a:r>
              <a:rPr sz="2800" b="1" spc="130" dirty="0">
                <a:latin typeface="Trebuchet MS"/>
                <a:cs typeface="Trebuchet MS"/>
              </a:rPr>
              <a:t>RHYTHM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7424" y="1013205"/>
            <a:ext cx="5109210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60" dirty="0">
                <a:latin typeface="Trebuchet MS"/>
                <a:cs typeface="Trebuchet MS"/>
              </a:rPr>
              <a:t>ABOUT: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Inspired </a:t>
            </a:r>
            <a:r>
              <a:rPr sz="1800" spc="-45" dirty="0">
                <a:latin typeface="Trebuchet MS"/>
                <a:cs typeface="Trebuchet MS"/>
              </a:rPr>
              <a:t>by </a:t>
            </a:r>
            <a:r>
              <a:rPr sz="1800" spc="-75" dirty="0">
                <a:latin typeface="Trebuchet MS"/>
                <a:cs typeface="Trebuchet MS"/>
              </a:rPr>
              <a:t>trendy </a:t>
            </a:r>
            <a:r>
              <a:rPr sz="1800" spc="-85" dirty="0">
                <a:latin typeface="Trebuchet MS"/>
                <a:cs typeface="Trebuchet MS"/>
              </a:rPr>
              <a:t>women, </a:t>
            </a:r>
            <a:r>
              <a:rPr sz="1800" spc="-210" dirty="0">
                <a:latin typeface="Trebuchet MS"/>
                <a:cs typeface="Trebuchet MS"/>
              </a:rPr>
              <a:t>full </a:t>
            </a:r>
            <a:r>
              <a:rPr sz="1800" spc="-45" dirty="0">
                <a:latin typeface="Trebuchet MS"/>
                <a:cs typeface="Trebuchet MS"/>
              </a:rPr>
              <a:t>of </a:t>
            </a:r>
            <a:r>
              <a:rPr sz="1800" spc="-90" dirty="0">
                <a:latin typeface="Trebuchet MS"/>
                <a:cs typeface="Trebuchet MS"/>
              </a:rPr>
              <a:t>energy, </a:t>
            </a:r>
            <a:r>
              <a:rPr sz="1800" spc="-20" dirty="0">
                <a:latin typeface="Trebuchet MS"/>
                <a:cs typeface="Trebuchet MS"/>
              </a:rPr>
              <a:t>who </a:t>
            </a:r>
            <a:r>
              <a:rPr sz="1800" spc="-145" dirty="0">
                <a:latin typeface="Trebuchet MS"/>
                <a:cs typeface="Trebuchet MS"/>
              </a:rPr>
              <a:t>live</a:t>
            </a:r>
            <a:r>
              <a:rPr sz="1800" spc="-265" dirty="0">
                <a:latin typeface="Trebuchet MS"/>
                <a:cs typeface="Trebuchet MS"/>
              </a:rPr>
              <a:t> </a:t>
            </a:r>
            <a:r>
              <a:rPr sz="1800" spc="-145" dirty="0">
                <a:latin typeface="Trebuchet MS"/>
                <a:cs typeface="Trebuchet MS"/>
              </a:rPr>
              <a:t>their  </a:t>
            </a:r>
            <a:r>
              <a:rPr sz="1800" spc="-180" dirty="0">
                <a:latin typeface="Trebuchet MS"/>
                <a:cs typeface="Trebuchet MS"/>
              </a:rPr>
              <a:t>life </a:t>
            </a:r>
            <a:r>
              <a:rPr sz="1800" spc="-35" dirty="0">
                <a:latin typeface="Trebuchet MS"/>
                <a:cs typeface="Trebuchet MS"/>
              </a:rPr>
              <a:t>at </a:t>
            </a:r>
            <a:r>
              <a:rPr sz="1800" spc="-95" dirty="0">
                <a:latin typeface="Trebuchet MS"/>
                <a:cs typeface="Trebuchet MS"/>
              </a:rPr>
              <a:t>high</a:t>
            </a:r>
            <a:r>
              <a:rPr sz="1800" spc="-350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speed.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4998" y="2286000"/>
            <a:ext cx="2152650" cy="568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THE</a:t>
            </a:r>
            <a:r>
              <a:rPr sz="1800" spc="-28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SCENT: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45" dirty="0">
                <a:latin typeface="Trebuchet MS"/>
                <a:cs typeface="Trebuchet MS"/>
              </a:rPr>
              <a:t>A</a:t>
            </a:r>
            <a:r>
              <a:rPr sz="1800" spc="-280" dirty="0">
                <a:latin typeface="Trebuchet MS"/>
                <a:cs typeface="Trebuchet MS"/>
              </a:rPr>
              <a:t> </a:t>
            </a:r>
            <a:r>
              <a:rPr sz="1800" spc="-155" dirty="0">
                <a:latin typeface="Trebuchet MS"/>
                <a:cs typeface="Trebuchet MS"/>
              </a:rPr>
              <a:t>fruity </a:t>
            </a:r>
            <a:r>
              <a:rPr sz="1800" spc="-135" dirty="0">
                <a:latin typeface="Trebuchet MS"/>
                <a:cs typeface="Trebuchet MS"/>
              </a:rPr>
              <a:t>floral </a:t>
            </a:r>
            <a:r>
              <a:rPr sz="1800" spc="-35" dirty="0">
                <a:latin typeface="Trebuchet MS"/>
                <a:cs typeface="Trebuchet MS"/>
              </a:rPr>
              <a:t>fragrance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4998" y="3109214"/>
            <a:ext cx="1202690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35" dirty="0">
                <a:latin typeface="Trebuchet MS"/>
                <a:cs typeface="Trebuchet MS"/>
              </a:rPr>
              <a:t>Energ</a:t>
            </a:r>
            <a:r>
              <a:rPr sz="1800" spc="-85" dirty="0">
                <a:latin typeface="Trebuchet MS"/>
                <a:cs typeface="Trebuchet MS"/>
              </a:rPr>
              <a:t>e</a:t>
            </a:r>
            <a:r>
              <a:rPr sz="1800" spc="-130" dirty="0">
                <a:latin typeface="Trebuchet MS"/>
                <a:cs typeface="Trebuchet MS"/>
              </a:rPr>
              <a:t>tic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70" dirty="0">
                <a:latin typeface="Trebuchet MS"/>
                <a:cs typeface="Trebuchet MS"/>
              </a:rPr>
              <a:t>Radiant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25" dirty="0">
                <a:latin typeface="Trebuchet MS"/>
                <a:cs typeface="Trebuchet MS"/>
              </a:rPr>
              <a:t>Sensual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/>
        </p:nvGraphicFramePr>
        <p:xfrm>
          <a:off x="6926580" y="5405373"/>
          <a:ext cx="4998720" cy="574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1326"/>
                <a:gridCol w="711453"/>
                <a:gridCol w="711327"/>
                <a:gridCol w="711453"/>
                <a:gridCol w="711326"/>
                <a:gridCol w="711453"/>
                <a:gridCol w="711326"/>
              </a:tblGrid>
              <a:tr h="363753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Body</a:t>
                      </a:r>
                      <a:r>
                        <a:rPr sz="800" spc="-1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Spray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Roll</a:t>
                      </a:r>
                      <a:r>
                        <a:rPr sz="800" spc="-19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On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Shave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/>
          <p:nvPr/>
        </p:nvSpPr>
        <p:spPr>
          <a:xfrm>
            <a:off x="6932676" y="1956816"/>
            <a:ext cx="4980940" cy="3365500"/>
          </a:xfrm>
          <a:custGeom>
            <a:avLst/>
            <a:gdLst/>
            <a:ahLst/>
            <a:cxnLst/>
            <a:rect l="l" t="t" r="r" b="b"/>
            <a:pathLst>
              <a:path w="4980940" h="3365500">
                <a:moveTo>
                  <a:pt x="0" y="3364991"/>
                </a:moveTo>
                <a:lnTo>
                  <a:pt x="4980432" y="3364991"/>
                </a:lnTo>
                <a:lnTo>
                  <a:pt x="4980432" y="0"/>
                </a:lnTo>
                <a:lnTo>
                  <a:pt x="0" y="0"/>
                </a:lnTo>
                <a:lnTo>
                  <a:pt x="0" y="33649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161019" y="1453896"/>
            <a:ext cx="2334768" cy="910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652764" y="1828546"/>
            <a:ext cx="136334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T</a:t>
            </a:r>
            <a:r>
              <a:rPr sz="1800" b="1" spc="-60" dirty="0">
                <a:latin typeface="Arial"/>
                <a:cs typeface="Arial"/>
              </a:rPr>
              <a:t>H</a:t>
            </a:r>
            <a:r>
              <a:rPr sz="1800" b="1" spc="175" dirty="0">
                <a:latin typeface="Arial"/>
                <a:cs typeface="Arial"/>
              </a:rPr>
              <a:t>E</a:t>
            </a:r>
            <a:r>
              <a:rPr sz="1800" b="1" spc="-125" dirty="0">
                <a:latin typeface="Arial"/>
                <a:cs typeface="Arial"/>
              </a:rPr>
              <a:t>L</a:t>
            </a:r>
            <a:r>
              <a:rPr sz="1800" b="1" spc="-10" dirty="0">
                <a:latin typeface="Arial"/>
                <a:cs typeface="Arial"/>
              </a:rPr>
              <a:t>I</a:t>
            </a:r>
            <a:r>
              <a:rPr sz="1800" b="1" spc="-55" dirty="0">
                <a:latin typeface="Arial"/>
                <a:cs typeface="Arial"/>
              </a:rPr>
              <a:t>N</a:t>
            </a:r>
            <a:r>
              <a:rPr sz="1800" b="1" spc="-140" dirty="0">
                <a:latin typeface="Arial"/>
                <a:cs typeface="Arial"/>
              </a:rPr>
              <a:t>E</a:t>
            </a:r>
            <a:r>
              <a:rPr sz="1800" b="1" spc="40" dirty="0">
                <a:latin typeface="Arial"/>
                <a:cs typeface="Arial"/>
              </a:rPr>
              <a:t>-</a:t>
            </a:r>
            <a:r>
              <a:rPr sz="1800" b="1" spc="-55" dirty="0"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82346" y="5496763"/>
            <a:ext cx="1171575" cy="1306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36220" algn="ctr">
              <a:lnSpc>
                <a:spcPct val="100000"/>
              </a:lnSpc>
            </a:pP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heart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sz="1600" b="1" spc="-70" dirty="0">
                <a:solidFill>
                  <a:srgbClr val="FFFFFF"/>
                </a:solidFill>
                <a:latin typeface="Lucida Sans"/>
                <a:cs typeface="Lucida Sans"/>
              </a:rPr>
              <a:t>cyclamen</a:t>
            </a:r>
            <a:endParaRPr sz="160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1490"/>
              </a:spcBef>
            </a:pPr>
            <a:r>
              <a:rPr sz="1200" spc="35" dirty="0">
                <a:solidFill>
                  <a:srgbClr val="FFFFFF"/>
                </a:solidFill>
                <a:latin typeface="Trebuchet MS"/>
                <a:cs typeface="Trebuchet MS"/>
              </a:rPr>
              <a:t>base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sz="1600" b="1" spc="-95" dirty="0">
                <a:solidFill>
                  <a:srgbClr val="FFFFFF"/>
                </a:solidFill>
                <a:latin typeface="Lucida Sans"/>
                <a:cs typeface="Lucida Sans"/>
              </a:rPr>
              <a:t>sand</a:t>
            </a:r>
            <a:r>
              <a:rPr sz="1600" b="1" spc="-75" dirty="0">
                <a:solidFill>
                  <a:srgbClr val="FFFFFF"/>
                </a:solidFill>
                <a:latin typeface="Lucida Sans"/>
                <a:cs typeface="Lucida Sans"/>
              </a:rPr>
              <a:t>al</a:t>
            </a:r>
            <a:r>
              <a:rPr sz="1600" b="1" spc="-105" dirty="0">
                <a:solidFill>
                  <a:srgbClr val="FFFFFF"/>
                </a:solidFill>
                <a:latin typeface="Lucida Sans"/>
                <a:cs typeface="Lucida Sans"/>
              </a:rPr>
              <a:t>w</a:t>
            </a:r>
            <a:r>
              <a:rPr sz="1600" b="1" spc="-85" dirty="0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sz="1600" b="1" spc="-95" dirty="0">
                <a:solidFill>
                  <a:srgbClr val="FFFFFF"/>
                </a:solidFill>
                <a:latin typeface="Lucida Sans"/>
                <a:cs typeface="Lucida Sans"/>
              </a:rPr>
              <a:t>od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79298" y="4580508"/>
            <a:ext cx="934085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top</a:t>
            </a:r>
            <a:r>
              <a:rPr sz="1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100" dirty="0">
                <a:solidFill>
                  <a:srgbClr val="FFFFFF"/>
                </a:solidFill>
                <a:latin typeface="Lucida Sans"/>
                <a:cs typeface="Lucida Sans"/>
              </a:rPr>
              <a:t>raspberry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754111" y="2596895"/>
            <a:ext cx="2805684" cy="24993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518659" y="0"/>
            <a:ext cx="3154680" cy="685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5" y="0"/>
            <a:ext cx="12179808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37360" y="1583436"/>
            <a:ext cx="8421497" cy="35887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5" y="2269235"/>
            <a:ext cx="12179808" cy="45887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020436" y="4577460"/>
            <a:ext cx="2120900" cy="388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3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2400" b="1" spc="-2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2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2400" b="1" spc="-2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rebuchet MS"/>
                <a:cs typeface="Trebuchet MS"/>
              </a:rPr>
              <a:t>WORLD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92273" y="2763901"/>
            <a:ext cx="4613275" cy="1271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50" b="1" spc="6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8050" b="1" spc="-9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50" b="1" spc="245" dirty="0">
                <a:solidFill>
                  <a:srgbClr val="FF0000"/>
                </a:solidFill>
                <a:latin typeface="Trebuchet MS"/>
                <a:cs typeface="Trebuchet MS"/>
              </a:rPr>
              <a:t>BEST</a:t>
            </a:r>
            <a:endParaRPr sz="805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92273" y="3562477"/>
            <a:ext cx="7583805" cy="1271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50" b="1" spc="350" dirty="0">
                <a:solidFill>
                  <a:srgbClr val="FFFFFF"/>
                </a:solidFill>
                <a:latin typeface="Trebuchet MS"/>
                <a:cs typeface="Trebuchet MS"/>
              </a:rPr>
              <a:t>SPORTS</a:t>
            </a:r>
            <a:r>
              <a:rPr sz="8050" b="1" spc="-9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50" b="1" spc="405" dirty="0">
                <a:solidFill>
                  <a:srgbClr val="FFFFFF"/>
                </a:solidFill>
                <a:latin typeface="Trebuchet MS"/>
                <a:cs typeface="Trebuchet MS"/>
              </a:rPr>
              <a:t>BRAND</a:t>
            </a:r>
            <a:endParaRPr sz="805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022852" y="1494154"/>
            <a:ext cx="4131945" cy="810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100" spc="114" dirty="0">
                <a:solidFill>
                  <a:srgbClr val="FF0000"/>
                </a:solidFill>
              </a:rPr>
              <a:t>OUR</a:t>
            </a:r>
            <a:r>
              <a:rPr sz="5100" spc="-650" dirty="0">
                <a:solidFill>
                  <a:srgbClr val="FF0000"/>
                </a:solidFill>
              </a:rPr>
              <a:t> </a:t>
            </a:r>
            <a:r>
              <a:rPr sz="5100" spc="285" dirty="0">
                <a:solidFill>
                  <a:srgbClr val="FF0000"/>
                </a:solidFill>
              </a:rPr>
              <a:t>MISSION</a:t>
            </a:r>
            <a:endParaRPr sz="5100"/>
          </a:p>
        </p:txBody>
      </p:sp>
      <p:sp>
        <p:nvSpPr>
          <p:cNvPr id="9" name="object 9"/>
          <p:cNvSpPr/>
          <p:nvPr/>
        </p:nvSpPr>
        <p:spPr>
          <a:xfrm>
            <a:off x="94488" y="67005"/>
            <a:ext cx="5405374" cy="9020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35991" y="180085"/>
            <a:ext cx="4885690" cy="514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229" dirty="0">
                <a:solidFill>
                  <a:srgbClr val="FFFFFF"/>
                </a:solidFill>
                <a:latin typeface="Trebuchet MS"/>
                <a:cs typeface="Trebuchet MS"/>
              </a:rPr>
              <a:t>ADIDAS</a:t>
            </a:r>
            <a:r>
              <a:rPr sz="32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b="1" spc="170" dirty="0">
                <a:solidFill>
                  <a:srgbClr val="FFFFFF"/>
                </a:solidFill>
                <a:latin typeface="Trebuchet MS"/>
                <a:cs typeface="Trebuchet MS"/>
              </a:rPr>
              <a:t>MOTHER</a:t>
            </a:r>
            <a:r>
              <a:rPr sz="3200" b="1" spc="-3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b="1" spc="220" dirty="0">
                <a:solidFill>
                  <a:srgbClr val="FFFFFF"/>
                </a:solidFill>
                <a:latin typeface="Trebuchet MS"/>
                <a:cs typeface="Trebuchet MS"/>
              </a:rPr>
              <a:t>BRAND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4511040"/>
            <a:ext cx="6096000" cy="2321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0" y="6857996"/>
                </a:lnTo>
                <a:lnTo>
                  <a:pt x="6096000" y="6857996"/>
                </a:lnTo>
                <a:lnTo>
                  <a:pt x="609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95644" y="0"/>
            <a:ext cx="2070100" cy="1270000"/>
          </a:xfrm>
          <a:custGeom>
            <a:avLst/>
            <a:gdLst/>
            <a:ahLst/>
            <a:cxnLst/>
            <a:rect l="l" t="t" r="r" b="b"/>
            <a:pathLst>
              <a:path w="2070100" h="1270000">
                <a:moveTo>
                  <a:pt x="1697373" y="0"/>
                </a:moveTo>
                <a:lnTo>
                  <a:pt x="1664034" y="0"/>
                </a:lnTo>
                <a:lnTo>
                  <a:pt x="0" y="681609"/>
                </a:lnTo>
                <a:lnTo>
                  <a:pt x="139826" y="1199641"/>
                </a:lnTo>
                <a:lnTo>
                  <a:pt x="132206" y="1229995"/>
                </a:lnTo>
                <a:lnTo>
                  <a:pt x="2069591" y="1269491"/>
                </a:lnTo>
                <a:lnTo>
                  <a:pt x="1697373" y="0"/>
                </a:lnTo>
                <a:close/>
              </a:path>
            </a:pathLst>
          </a:custGeom>
          <a:solidFill>
            <a:srgbClr val="289F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693789" y="455929"/>
            <a:ext cx="1046480" cy="680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90"/>
              </a:lnSpc>
            </a:pPr>
            <a:r>
              <a:rPr sz="2400" spc="30" dirty="0">
                <a:latin typeface="Trebuchet MS"/>
                <a:cs typeface="Trebuchet MS"/>
              </a:rPr>
              <a:t>J</a:t>
            </a:r>
            <a:r>
              <a:rPr sz="2400" spc="-10" dirty="0">
                <a:latin typeface="Trebuchet MS"/>
                <a:cs typeface="Trebuchet MS"/>
              </a:rPr>
              <a:t>O</a:t>
            </a:r>
            <a:r>
              <a:rPr sz="2400" spc="30" dirty="0">
                <a:latin typeface="Trebuchet MS"/>
                <a:cs typeface="Trebuchet MS"/>
              </a:rPr>
              <a:t>Y</a:t>
            </a:r>
            <a:r>
              <a:rPr sz="2400" spc="-70" dirty="0">
                <a:latin typeface="Trebuchet MS"/>
                <a:cs typeface="Trebuchet MS"/>
              </a:rPr>
              <a:t>F</a:t>
            </a:r>
            <a:r>
              <a:rPr sz="2400" spc="-80" dirty="0">
                <a:latin typeface="Trebuchet MS"/>
                <a:cs typeface="Trebuchet MS"/>
              </a:rPr>
              <a:t>U</a:t>
            </a:r>
            <a:r>
              <a:rPr sz="2400" spc="-60" dirty="0">
                <a:latin typeface="Trebuchet MS"/>
                <a:cs typeface="Trebuchet MS"/>
              </a:rPr>
              <a:t>L</a:t>
            </a:r>
            <a:endParaRPr sz="2400">
              <a:latin typeface="Trebuchet MS"/>
              <a:cs typeface="Trebuchet MS"/>
            </a:endParaRPr>
          </a:p>
          <a:p>
            <a:pPr marL="308610">
              <a:lnSpc>
                <a:spcPts val="2590"/>
              </a:lnSpc>
            </a:pPr>
            <a:r>
              <a:rPr sz="2400" spc="-95" dirty="0">
                <a:latin typeface="Trebuchet MS"/>
                <a:cs typeface="Trebuchet MS"/>
              </a:rPr>
              <a:t>VIB</a:t>
            </a:r>
            <a:r>
              <a:rPr sz="2400" spc="-125" dirty="0">
                <a:latin typeface="Trebuchet MS"/>
                <a:cs typeface="Trebuchet MS"/>
              </a:rPr>
              <a:t>E</a:t>
            </a:r>
            <a:r>
              <a:rPr sz="2400" spc="229" dirty="0">
                <a:latin typeface="Trebuchet MS"/>
                <a:cs typeface="Trebuchet MS"/>
              </a:rPr>
              <a:t>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03448" y="2098548"/>
            <a:ext cx="2906395" cy="1282065"/>
          </a:xfrm>
          <a:custGeom>
            <a:avLst/>
            <a:gdLst/>
            <a:ahLst/>
            <a:cxnLst/>
            <a:rect l="l" t="t" r="r" b="b"/>
            <a:pathLst>
              <a:path w="2906395" h="1282064">
                <a:moveTo>
                  <a:pt x="563626" y="0"/>
                </a:moveTo>
                <a:lnTo>
                  <a:pt x="0" y="1281684"/>
                </a:lnTo>
                <a:lnTo>
                  <a:pt x="2906267" y="1242187"/>
                </a:lnTo>
                <a:lnTo>
                  <a:pt x="2894711" y="1211834"/>
                </a:lnTo>
                <a:lnTo>
                  <a:pt x="2671699" y="506984"/>
                </a:lnTo>
                <a:lnTo>
                  <a:pt x="2609723" y="497839"/>
                </a:lnTo>
                <a:lnTo>
                  <a:pt x="2529204" y="470535"/>
                </a:lnTo>
                <a:lnTo>
                  <a:pt x="563626" y="0"/>
                </a:lnTo>
                <a:close/>
              </a:path>
            </a:pathLst>
          </a:custGeom>
          <a:solidFill>
            <a:srgbClr val="FF60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928109" y="2637663"/>
            <a:ext cx="1122680" cy="513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5" dirty="0">
                <a:solidFill>
                  <a:srgbClr val="FFFFFF"/>
                </a:solidFill>
                <a:latin typeface="Trebuchet MS"/>
                <a:cs typeface="Trebuchet MS"/>
              </a:rPr>
              <a:t>Z</a:t>
            </a:r>
            <a:r>
              <a:rPr sz="3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200" spc="11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200" spc="-60" dirty="0">
                <a:solidFill>
                  <a:srgbClr val="FFFFFF"/>
                </a:solidFill>
                <a:latin typeface="Trebuchet MS"/>
                <a:cs typeface="Trebuchet MS"/>
              </a:rPr>
              <a:t>TY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04388" y="3587496"/>
            <a:ext cx="2699385" cy="1615440"/>
          </a:xfrm>
          <a:custGeom>
            <a:avLst/>
            <a:gdLst/>
            <a:ahLst/>
            <a:cxnLst/>
            <a:rect l="l" t="t" r="r" b="b"/>
            <a:pathLst>
              <a:path w="2699385" h="1615439">
                <a:moveTo>
                  <a:pt x="0" y="0"/>
                </a:moveTo>
                <a:lnTo>
                  <a:pt x="318642" y="1572895"/>
                </a:lnTo>
                <a:lnTo>
                  <a:pt x="2450846" y="1615439"/>
                </a:lnTo>
                <a:lnTo>
                  <a:pt x="2699004" y="698372"/>
                </a:lnTo>
                <a:lnTo>
                  <a:pt x="0" y="0"/>
                </a:lnTo>
                <a:close/>
              </a:path>
            </a:pathLst>
          </a:custGeom>
          <a:solidFill>
            <a:srgbClr val="83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462654" y="4065778"/>
            <a:ext cx="1029969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Long</a:t>
            </a:r>
            <a:r>
              <a:rPr sz="16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lasting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62654" y="4189729"/>
            <a:ext cx="1350645" cy="811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175" dirty="0">
                <a:solidFill>
                  <a:srgbClr val="FFFFFF"/>
                </a:solidFill>
                <a:latin typeface="Trebuchet MS"/>
                <a:cs typeface="Trebuchet MS"/>
              </a:rPr>
              <a:t>FRUITY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scent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6062"/>
            <a:ext cx="3268853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64388" y="191515"/>
            <a:ext cx="2782570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25" dirty="0">
                <a:latin typeface="Trebuchet MS"/>
                <a:cs typeface="Trebuchet MS"/>
              </a:rPr>
              <a:t>FUN</a:t>
            </a:r>
            <a:r>
              <a:rPr sz="2800" b="1" spc="-260" dirty="0">
                <a:latin typeface="Trebuchet MS"/>
                <a:cs typeface="Trebuchet MS"/>
              </a:rPr>
              <a:t> </a:t>
            </a:r>
            <a:r>
              <a:rPr sz="2800" b="1" spc="120" dirty="0">
                <a:latin typeface="Trebuchet MS"/>
                <a:cs typeface="Trebuchet MS"/>
              </a:rPr>
              <a:t>SENSATION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7424" y="1013205"/>
            <a:ext cx="5057140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60" dirty="0">
                <a:latin typeface="Trebuchet MS"/>
                <a:cs typeface="Trebuchet MS"/>
              </a:rPr>
              <a:t>ABOUT: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Inspired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by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young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women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searching</a:t>
            </a:r>
            <a:r>
              <a:rPr sz="1800" spc="-165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for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optimism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10" dirty="0">
                <a:latin typeface="Trebuchet MS"/>
                <a:cs typeface="Trebuchet MS"/>
              </a:rPr>
              <a:t>and  </a:t>
            </a:r>
            <a:r>
              <a:rPr sz="1800" spc="-160" dirty="0">
                <a:latin typeface="Trebuchet MS"/>
                <a:cs typeface="Trebuchet MS"/>
              </a:rPr>
              <a:t>joyful</a:t>
            </a:r>
            <a:r>
              <a:rPr sz="1800" spc="-170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vibes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who</a:t>
            </a:r>
            <a:r>
              <a:rPr sz="1800" spc="-170" dirty="0">
                <a:latin typeface="Trebuchet MS"/>
                <a:cs typeface="Trebuchet MS"/>
              </a:rPr>
              <a:t> </a:t>
            </a:r>
            <a:r>
              <a:rPr sz="1800" spc="-100" dirty="0">
                <a:latin typeface="Trebuchet MS"/>
                <a:cs typeface="Trebuchet MS"/>
              </a:rPr>
              <a:t>enjoy</a:t>
            </a:r>
            <a:r>
              <a:rPr sz="1800" spc="-170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optimism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10" dirty="0">
                <a:latin typeface="Trebuchet MS"/>
                <a:cs typeface="Trebuchet MS"/>
              </a:rPr>
              <a:t>and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cheerfulness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4998" y="2286000"/>
            <a:ext cx="2152650" cy="568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THE</a:t>
            </a:r>
            <a:r>
              <a:rPr sz="1800" spc="-28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SCENT: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45" dirty="0">
                <a:latin typeface="Trebuchet MS"/>
                <a:cs typeface="Trebuchet MS"/>
              </a:rPr>
              <a:t>A</a:t>
            </a:r>
            <a:r>
              <a:rPr sz="1800" spc="-285" dirty="0">
                <a:latin typeface="Trebuchet MS"/>
                <a:cs typeface="Trebuchet MS"/>
              </a:rPr>
              <a:t> </a:t>
            </a:r>
            <a:r>
              <a:rPr sz="1800" spc="-155" dirty="0">
                <a:latin typeface="Trebuchet MS"/>
                <a:cs typeface="Trebuchet MS"/>
              </a:rPr>
              <a:t>fruity </a:t>
            </a:r>
            <a:r>
              <a:rPr sz="1800" spc="-135" dirty="0">
                <a:latin typeface="Trebuchet MS"/>
                <a:cs typeface="Trebuchet MS"/>
              </a:rPr>
              <a:t>floral </a:t>
            </a:r>
            <a:r>
              <a:rPr sz="1800" spc="-35" dirty="0">
                <a:latin typeface="Trebuchet MS"/>
                <a:cs typeface="Trebuchet MS"/>
              </a:rPr>
              <a:t>fragrance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4998" y="3109214"/>
            <a:ext cx="1290320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85" dirty="0">
                <a:latin typeface="Trebuchet MS"/>
                <a:cs typeface="Trebuchet MS"/>
              </a:rPr>
              <a:t>Refreshing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20" dirty="0">
                <a:latin typeface="Trebuchet MS"/>
                <a:cs typeface="Trebuchet MS"/>
              </a:rPr>
              <a:t>Zesty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70" dirty="0">
                <a:latin typeface="Trebuchet MS"/>
                <a:cs typeface="Trebuchet MS"/>
              </a:rPr>
              <a:t>Delicate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6926580" y="5405373"/>
          <a:ext cx="4998720" cy="574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1326"/>
                <a:gridCol w="711453"/>
                <a:gridCol w="711327"/>
                <a:gridCol w="711453"/>
                <a:gridCol w="711326"/>
                <a:gridCol w="711453"/>
                <a:gridCol w="711326"/>
              </a:tblGrid>
              <a:tr h="363753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Body</a:t>
                      </a:r>
                      <a:r>
                        <a:rPr sz="800" spc="-1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Spray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Roll</a:t>
                      </a:r>
                      <a:r>
                        <a:rPr sz="800" spc="-19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On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Shave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19" name="object 19"/>
          <p:cNvSpPr/>
          <p:nvPr/>
        </p:nvSpPr>
        <p:spPr>
          <a:xfrm>
            <a:off x="6932676" y="1956816"/>
            <a:ext cx="4980940" cy="3365500"/>
          </a:xfrm>
          <a:custGeom>
            <a:avLst/>
            <a:gdLst/>
            <a:ahLst/>
            <a:cxnLst/>
            <a:rect l="l" t="t" r="r" b="b"/>
            <a:pathLst>
              <a:path w="4980940" h="3365500">
                <a:moveTo>
                  <a:pt x="0" y="3364991"/>
                </a:moveTo>
                <a:lnTo>
                  <a:pt x="4980432" y="3364991"/>
                </a:lnTo>
                <a:lnTo>
                  <a:pt x="4980432" y="0"/>
                </a:lnTo>
                <a:lnTo>
                  <a:pt x="0" y="0"/>
                </a:lnTo>
                <a:lnTo>
                  <a:pt x="0" y="33649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161019" y="1453896"/>
            <a:ext cx="2334768" cy="910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652764" y="1828546"/>
            <a:ext cx="136334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T</a:t>
            </a:r>
            <a:r>
              <a:rPr sz="1800" b="1" spc="-60" dirty="0">
                <a:latin typeface="Arial"/>
                <a:cs typeface="Arial"/>
              </a:rPr>
              <a:t>H</a:t>
            </a:r>
            <a:r>
              <a:rPr sz="1800" b="1" spc="175" dirty="0">
                <a:latin typeface="Arial"/>
                <a:cs typeface="Arial"/>
              </a:rPr>
              <a:t>E</a:t>
            </a:r>
            <a:r>
              <a:rPr sz="1800" b="1" spc="-125" dirty="0">
                <a:latin typeface="Arial"/>
                <a:cs typeface="Arial"/>
              </a:rPr>
              <a:t>L</a:t>
            </a:r>
            <a:r>
              <a:rPr sz="1800" b="1" spc="-10" dirty="0">
                <a:latin typeface="Arial"/>
                <a:cs typeface="Arial"/>
              </a:rPr>
              <a:t>I</a:t>
            </a:r>
            <a:r>
              <a:rPr sz="1800" b="1" spc="-55" dirty="0">
                <a:latin typeface="Arial"/>
                <a:cs typeface="Arial"/>
              </a:rPr>
              <a:t>N</a:t>
            </a:r>
            <a:r>
              <a:rPr sz="1800" b="1" spc="-140" dirty="0">
                <a:latin typeface="Arial"/>
                <a:cs typeface="Arial"/>
              </a:rPr>
              <a:t>E</a:t>
            </a:r>
            <a:r>
              <a:rPr sz="1800" b="1" spc="40" dirty="0">
                <a:latin typeface="Arial"/>
                <a:cs typeface="Arial"/>
              </a:rPr>
              <a:t>-</a:t>
            </a:r>
            <a:r>
              <a:rPr sz="1800" b="1" spc="-55" dirty="0"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77774" y="5788456"/>
            <a:ext cx="5831205" cy="994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137150" algn="ctr">
              <a:lnSpc>
                <a:spcPct val="100000"/>
              </a:lnSpc>
            </a:pP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heart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marR="5137150" algn="ctr">
              <a:lnSpc>
                <a:spcPct val="100000"/>
              </a:lnSpc>
              <a:spcBef>
                <a:spcPts val="955"/>
              </a:spcBef>
            </a:pPr>
            <a:r>
              <a:rPr sz="1600" b="1" spc="-105" dirty="0">
                <a:solidFill>
                  <a:srgbClr val="FFFFFF"/>
                </a:solidFill>
                <a:latin typeface="Lucida Sans"/>
                <a:cs typeface="Lucida Sans"/>
              </a:rPr>
              <a:t>rose</a:t>
            </a:r>
            <a:endParaRPr sz="1600">
              <a:latin typeface="Lucida Sans"/>
              <a:cs typeface="Lucida Sans"/>
            </a:endParaRPr>
          </a:p>
          <a:p>
            <a:pPr marR="5080" algn="r">
              <a:lnSpc>
                <a:spcPct val="100000"/>
              </a:lnSpc>
              <a:spcBef>
                <a:spcPts val="1650"/>
              </a:spcBef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4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4330" y="4655820"/>
            <a:ext cx="934085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top</a:t>
            </a:r>
            <a:r>
              <a:rPr sz="1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100" dirty="0">
                <a:solidFill>
                  <a:srgbClr val="FFFFFF"/>
                </a:solidFill>
                <a:latin typeface="Lucida Sans"/>
                <a:cs typeface="Lucida Sans"/>
              </a:rPr>
              <a:t>raspberry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300728" y="0"/>
            <a:ext cx="3468624" cy="62194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904988" y="2644139"/>
            <a:ext cx="1773936" cy="23545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593580" y="2734055"/>
            <a:ext cx="1210055" cy="22235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129539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559808"/>
            <a:ext cx="6096000" cy="22981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0" y="6857996"/>
                </a:lnTo>
                <a:lnTo>
                  <a:pt x="6096000" y="6857996"/>
                </a:lnTo>
                <a:lnTo>
                  <a:pt x="609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95644" y="0"/>
            <a:ext cx="2070100" cy="1270000"/>
          </a:xfrm>
          <a:custGeom>
            <a:avLst/>
            <a:gdLst/>
            <a:ahLst/>
            <a:cxnLst/>
            <a:rect l="l" t="t" r="r" b="b"/>
            <a:pathLst>
              <a:path w="2070100" h="1270000">
                <a:moveTo>
                  <a:pt x="1697373" y="0"/>
                </a:moveTo>
                <a:lnTo>
                  <a:pt x="1664034" y="0"/>
                </a:lnTo>
                <a:lnTo>
                  <a:pt x="0" y="681609"/>
                </a:lnTo>
                <a:lnTo>
                  <a:pt x="139826" y="1199641"/>
                </a:lnTo>
                <a:lnTo>
                  <a:pt x="132206" y="1229995"/>
                </a:lnTo>
                <a:lnTo>
                  <a:pt x="2069591" y="1269491"/>
                </a:lnTo>
                <a:lnTo>
                  <a:pt x="1697373" y="0"/>
                </a:lnTo>
                <a:close/>
              </a:path>
            </a:pathLst>
          </a:custGeom>
          <a:solidFill>
            <a:srgbClr val="FF4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90409" y="538734"/>
            <a:ext cx="648335" cy="184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0" dirty="0">
                <a:solidFill>
                  <a:srgbClr val="FFFFFF"/>
                </a:solidFill>
                <a:latin typeface="Trebuchet MS"/>
                <a:cs typeface="Trebuchet MS"/>
              </a:rPr>
              <a:t>Inspired</a:t>
            </a:r>
            <a:r>
              <a:rPr sz="1100" spc="-20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dirty="0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98133" y="640841"/>
            <a:ext cx="1341755" cy="4610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285"/>
              </a:lnSpc>
            </a:pP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PASSIONATE</a:t>
            </a:r>
            <a:endParaRPr sz="2000">
              <a:latin typeface="Trebuchet MS"/>
              <a:cs typeface="Trebuchet MS"/>
            </a:endParaRPr>
          </a:p>
          <a:p>
            <a:pPr marL="884555">
              <a:lnSpc>
                <a:spcPts val="1205"/>
              </a:lnSpc>
            </a:pPr>
            <a:r>
              <a:rPr sz="1100" spc="5" dirty="0">
                <a:solidFill>
                  <a:srgbClr val="FFFFFF"/>
                </a:solidFill>
                <a:latin typeface="Trebuchet MS"/>
                <a:cs typeface="Trebuchet MS"/>
              </a:rPr>
              <a:t>wo</a:t>
            </a:r>
            <a:r>
              <a:rPr sz="1100" spc="-5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100" spc="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100" spc="-6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03448" y="2098548"/>
            <a:ext cx="2906395" cy="1282065"/>
          </a:xfrm>
          <a:custGeom>
            <a:avLst/>
            <a:gdLst/>
            <a:ahLst/>
            <a:cxnLst/>
            <a:rect l="l" t="t" r="r" b="b"/>
            <a:pathLst>
              <a:path w="2906395" h="1282064">
                <a:moveTo>
                  <a:pt x="563626" y="0"/>
                </a:moveTo>
                <a:lnTo>
                  <a:pt x="0" y="1281684"/>
                </a:lnTo>
                <a:lnTo>
                  <a:pt x="2906267" y="1242187"/>
                </a:lnTo>
                <a:lnTo>
                  <a:pt x="2894711" y="1211834"/>
                </a:lnTo>
                <a:lnTo>
                  <a:pt x="2671699" y="506984"/>
                </a:lnTo>
                <a:lnTo>
                  <a:pt x="2609723" y="497839"/>
                </a:lnTo>
                <a:lnTo>
                  <a:pt x="2529204" y="470535"/>
                </a:lnTo>
                <a:lnTo>
                  <a:pt x="563626" y="0"/>
                </a:lnTo>
                <a:close/>
              </a:path>
            </a:pathLst>
          </a:custGeom>
          <a:solidFill>
            <a:srgbClr val="C35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928109" y="2616327"/>
            <a:ext cx="559435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85" dirty="0">
                <a:solidFill>
                  <a:srgbClr val="FFFFFF"/>
                </a:solidFill>
                <a:latin typeface="Trebuchet MS"/>
                <a:cs typeface="Trebuchet MS"/>
              </a:rPr>
              <a:t>Int</a:t>
            </a:r>
            <a:r>
              <a:rPr sz="1400" spc="-1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400" spc="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28109" y="2723007"/>
            <a:ext cx="1205865" cy="513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15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200" spc="12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3200" spc="4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200" spc="-6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3200" spc="-16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04388" y="3587496"/>
            <a:ext cx="2699385" cy="1615440"/>
          </a:xfrm>
          <a:custGeom>
            <a:avLst/>
            <a:gdLst/>
            <a:ahLst/>
            <a:cxnLst/>
            <a:rect l="l" t="t" r="r" b="b"/>
            <a:pathLst>
              <a:path w="2699385" h="1615439">
                <a:moveTo>
                  <a:pt x="0" y="0"/>
                </a:moveTo>
                <a:lnTo>
                  <a:pt x="318642" y="1572895"/>
                </a:lnTo>
                <a:lnTo>
                  <a:pt x="2450846" y="1615439"/>
                </a:lnTo>
                <a:lnTo>
                  <a:pt x="2699004" y="698372"/>
                </a:lnTo>
                <a:lnTo>
                  <a:pt x="0" y="0"/>
                </a:lnTo>
                <a:close/>
              </a:path>
            </a:pathLst>
          </a:custGeom>
          <a:solidFill>
            <a:srgbClr val="832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462654" y="4065778"/>
            <a:ext cx="1029969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Long</a:t>
            </a:r>
            <a:r>
              <a:rPr sz="16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lasting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62654" y="4189729"/>
            <a:ext cx="1500505" cy="811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150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3600" spc="-52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3600" spc="20" dirty="0">
                <a:solidFill>
                  <a:srgbClr val="FFFFFF"/>
                </a:solidFill>
                <a:latin typeface="Trebuchet MS"/>
                <a:cs typeface="Trebuchet MS"/>
              </a:rPr>
              <a:t>ORAL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scent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96062"/>
            <a:ext cx="3791585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64388" y="191515"/>
            <a:ext cx="3304540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75" dirty="0">
                <a:latin typeface="Trebuchet MS"/>
                <a:cs typeface="Trebuchet MS"/>
              </a:rPr>
              <a:t>NATURAL</a:t>
            </a:r>
            <a:r>
              <a:rPr sz="2800" b="1" spc="-225" dirty="0">
                <a:latin typeface="Trebuchet MS"/>
                <a:cs typeface="Trebuchet MS"/>
              </a:rPr>
              <a:t> </a:t>
            </a:r>
            <a:r>
              <a:rPr sz="2800" b="1" spc="60" dirty="0">
                <a:latin typeface="Trebuchet MS"/>
                <a:cs typeface="Trebuchet MS"/>
              </a:rPr>
              <a:t>VITALITY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7424" y="1013205"/>
            <a:ext cx="5101590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60" dirty="0">
                <a:latin typeface="Trebuchet MS"/>
                <a:cs typeface="Trebuchet MS"/>
              </a:rPr>
              <a:t>ABOUT: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Inspired </a:t>
            </a:r>
            <a:r>
              <a:rPr sz="1800" spc="-35" dirty="0">
                <a:latin typeface="Trebuchet MS"/>
                <a:cs typeface="Trebuchet MS"/>
              </a:rPr>
              <a:t>by </a:t>
            </a:r>
            <a:r>
              <a:rPr sz="1800" spc="-15" dirty="0">
                <a:latin typeface="Trebuchet MS"/>
                <a:cs typeface="Trebuchet MS"/>
              </a:rPr>
              <a:t>women </a:t>
            </a:r>
            <a:r>
              <a:rPr sz="1800" spc="-210" dirty="0">
                <a:latin typeface="Trebuchet MS"/>
                <a:cs typeface="Trebuchet MS"/>
              </a:rPr>
              <a:t>full </a:t>
            </a:r>
            <a:r>
              <a:rPr sz="1800" spc="-45" dirty="0">
                <a:latin typeface="Trebuchet MS"/>
                <a:cs typeface="Trebuchet MS"/>
              </a:rPr>
              <a:t>of </a:t>
            </a:r>
            <a:r>
              <a:rPr sz="1800" spc="-30" dirty="0">
                <a:latin typeface="Trebuchet MS"/>
                <a:cs typeface="Trebuchet MS"/>
              </a:rPr>
              <a:t>energy </a:t>
            </a:r>
            <a:r>
              <a:rPr sz="1800" spc="10" dirty="0">
                <a:latin typeface="Trebuchet MS"/>
                <a:cs typeface="Trebuchet MS"/>
              </a:rPr>
              <a:t>and </a:t>
            </a:r>
            <a:r>
              <a:rPr sz="1800" spc="-10" dirty="0">
                <a:latin typeface="Trebuchet MS"/>
                <a:cs typeface="Trebuchet MS"/>
              </a:rPr>
              <a:t>passionate </a:t>
            </a:r>
            <a:r>
              <a:rPr sz="1800" spc="-70" dirty="0">
                <a:latin typeface="Trebuchet MS"/>
                <a:cs typeface="Trebuchet MS"/>
              </a:rPr>
              <a:t>by  </a:t>
            </a:r>
            <a:r>
              <a:rPr sz="1800" spc="-105" dirty="0">
                <a:latin typeface="Trebuchet MS"/>
                <a:cs typeface="Trebuchet MS"/>
              </a:rPr>
              <a:t>sport.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4998" y="2286000"/>
            <a:ext cx="2373630" cy="568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THE</a:t>
            </a:r>
            <a:r>
              <a:rPr sz="1800" spc="-28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SCENT: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45" dirty="0">
                <a:latin typeface="Trebuchet MS"/>
                <a:cs typeface="Trebuchet MS"/>
              </a:rPr>
              <a:t>A</a:t>
            </a:r>
            <a:r>
              <a:rPr sz="1800" spc="-380" dirty="0">
                <a:latin typeface="Trebuchet MS"/>
                <a:cs typeface="Trebuchet MS"/>
              </a:rPr>
              <a:t> </a:t>
            </a:r>
            <a:r>
              <a:rPr sz="1800" spc="-135" dirty="0">
                <a:latin typeface="Trebuchet MS"/>
                <a:cs typeface="Trebuchet MS"/>
              </a:rPr>
              <a:t>floral </a:t>
            </a:r>
            <a:r>
              <a:rPr sz="1800" spc="-50" dirty="0">
                <a:latin typeface="Trebuchet MS"/>
                <a:cs typeface="Trebuchet MS"/>
              </a:rPr>
              <a:t>watery </a:t>
            </a:r>
            <a:r>
              <a:rPr sz="1800" spc="-35" dirty="0">
                <a:latin typeface="Trebuchet MS"/>
                <a:cs typeface="Trebuchet MS"/>
              </a:rPr>
              <a:t>fragrance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4998" y="3109214"/>
            <a:ext cx="1144905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40" dirty="0">
                <a:latin typeface="Trebuchet MS"/>
                <a:cs typeface="Trebuchet MS"/>
              </a:rPr>
              <a:t>Dynamic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90" dirty="0">
                <a:latin typeface="Trebuchet MS"/>
                <a:cs typeface="Trebuchet MS"/>
              </a:rPr>
              <a:t>Vibrant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70" dirty="0">
                <a:latin typeface="Trebuchet MS"/>
                <a:cs typeface="Trebuchet MS"/>
              </a:rPr>
              <a:t>Delicate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6926580" y="5405373"/>
          <a:ext cx="4998720" cy="574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1326"/>
                <a:gridCol w="711453"/>
                <a:gridCol w="711327"/>
                <a:gridCol w="711453"/>
                <a:gridCol w="711326"/>
                <a:gridCol w="711453"/>
                <a:gridCol w="711326"/>
              </a:tblGrid>
              <a:tr h="363753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Body</a:t>
                      </a:r>
                      <a:r>
                        <a:rPr sz="800" spc="-1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Spray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Roll</a:t>
                      </a:r>
                      <a:r>
                        <a:rPr sz="800" spc="-19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On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Shave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2" name="object 22"/>
          <p:cNvSpPr/>
          <p:nvPr/>
        </p:nvSpPr>
        <p:spPr>
          <a:xfrm>
            <a:off x="6932676" y="1956816"/>
            <a:ext cx="4980940" cy="3365500"/>
          </a:xfrm>
          <a:custGeom>
            <a:avLst/>
            <a:gdLst/>
            <a:ahLst/>
            <a:cxnLst/>
            <a:rect l="l" t="t" r="r" b="b"/>
            <a:pathLst>
              <a:path w="4980940" h="3365500">
                <a:moveTo>
                  <a:pt x="0" y="3364991"/>
                </a:moveTo>
                <a:lnTo>
                  <a:pt x="4980432" y="3364991"/>
                </a:lnTo>
                <a:lnTo>
                  <a:pt x="4980432" y="0"/>
                </a:lnTo>
                <a:lnTo>
                  <a:pt x="0" y="0"/>
                </a:lnTo>
                <a:lnTo>
                  <a:pt x="0" y="33649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61019" y="1453896"/>
            <a:ext cx="2334768" cy="910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652764" y="1828546"/>
            <a:ext cx="136334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T</a:t>
            </a:r>
            <a:r>
              <a:rPr sz="1800" b="1" spc="-60" dirty="0">
                <a:latin typeface="Arial"/>
                <a:cs typeface="Arial"/>
              </a:rPr>
              <a:t>H</a:t>
            </a:r>
            <a:r>
              <a:rPr sz="1800" b="1" spc="175" dirty="0">
                <a:latin typeface="Arial"/>
                <a:cs typeface="Arial"/>
              </a:rPr>
              <a:t>E</a:t>
            </a:r>
            <a:r>
              <a:rPr sz="1800" b="1" spc="-125" dirty="0">
                <a:latin typeface="Arial"/>
                <a:cs typeface="Arial"/>
              </a:rPr>
              <a:t>L</a:t>
            </a:r>
            <a:r>
              <a:rPr sz="1800" b="1" spc="-10" dirty="0">
                <a:latin typeface="Arial"/>
                <a:cs typeface="Arial"/>
              </a:rPr>
              <a:t>I</a:t>
            </a:r>
            <a:r>
              <a:rPr sz="1800" b="1" spc="-55" dirty="0">
                <a:latin typeface="Arial"/>
                <a:cs typeface="Arial"/>
              </a:rPr>
              <a:t>N</a:t>
            </a:r>
            <a:r>
              <a:rPr sz="1800" b="1" spc="-140" dirty="0">
                <a:latin typeface="Arial"/>
                <a:cs typeface="Arial"/>
              </a:rPr>
              <a:t>E</a:t>
            </a:r>
            <a:r>
              <a:rPr sz="1800" b="1" spc="40" dirty="0">
                <a:latin typeface="Arial"/>
                <a:cs typeface="Arial"/>
              </a:rPr>
              <a:t>-</a:t>
            </a:r>
            <a:r>
              <a:rPr sz="1800" b="1" spc="-55" dirty="0"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613904" y="2523744"/>
            <a:ext cx="2828544" cy="25618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91228" y="0"/>
            <a:ext cx="3209544" cy="685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20192" y="6240475"/>
            <a:ext cx="1266190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35" dirty="0">
                <a:solidFill>
                  <a:srgbClr val="FFFFFF"/>
                </a:solidFill>
                <a:latin typeface="Trebuchet MS"/>
                <a:cs typeface="Trebuchet MS"/>
              </a:rPr>
              <a:t>base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114" dirty="0">
                <a:solidFill>
                  <a:srgbClr val="FFFFFF"/>
                </a:solidFill>
                <a:latin typeface="Lucida Sans"/>
                <a:cs typeface="Lucida Sans"/>
              </a:rPr>
              <a:t>smooth</a:t>
            </a:r>
            <a:r>
              <a:rPr sz="1600" b="1" spc="-28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b="1" spc="-150" dirty="0">
                <a:solidFill>
                  <a:srgbClr val="FFFFFF"/>
                </a:solidFill>
                <a:latin typeface="Lucida Sans"/>
                <a:cs typeface="Lucida Sans"/>
              </a:rPr>
              <a:t>musk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9752" y="5446166"/>
            <a:ext cx="686435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heart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120" dirty="0">
                <a:solidFill>
                  <a:srgbClr val="FFFFFF"/>
                </a:solidFill>
                <a:latin typeface="Lucida Sans"/>
                <a:cs typeface="Lucida Sans"/>
              </a:rPr>
              <a:t>lotus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9103" y="4644263"/>
            <a:ext cx="1149985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top</a:t>
            </a:r>
            <a:r>
              <a:rPr sz="1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90" dirty="0">
                <a:solidFill>
                  <a:srgbClr val="FFFFFF"/>
                </a:solidFill>
                <a:latin typeface="Lucida Sans"/>
                <a:cs typeface="Lucida Sans"/>
              </a:rPr>
              <a:t>watermelon</a:t>
            </a:r>
            <a:endParaRPr sz="16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129539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457700"/>
            <a:ext cx="6095999" cy="24002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0" y="6857996"/>
                </a:lnTo>
                <a:lnTo>
                  <a:pt x="6096000" y="6857996"/>
                </a:lnTo>
                <a:lnTo>
                  <a:pt x="609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95644" y="0"/>
            <a:ext cx="2070100" cy="1270000"/>
          </a:xfrm>
          <a:custGeom>
            <a:avLst/>
            <a:gdLst/>
            <a:ahLst/>
            <a:cxnLst/>
            <a:rect l="l" t="t" r="r" b="b"/>
            <a:pathLst>
              <a:path w="2070100" h="1270000">
                <a:moveTo>
                  <a:pt x="1697373" y="0"/>
                </a:moveTo>
                <a:lnTo>
                  <a:pt x="1664034" y="0"/>
                </a:lnTo>
                <a:lnTo>
                  <a:pt x="0" y="681609"/>
                </a:lnTo>
                <a:lnTo>
                  <a:pt x="139826" y="1199641"/>
                </a:lnTo>
                <a:lnTo>
                  <a:pt x="132206" y="1229995"/>
                </a:lnTo>
                <a:lnTo>
                  <a:pt x="2069591" y="1269491"/>
                </a:lnTo>
                <a:lnTo>
                  <a:pt x="1697373" y="0"/>
                </a:lnTo>
                <a:close/>
              </a:path>
            </a:pathLst>
          </a:custGeom>
          <a:solidFill>
            <a:srgbClr val="049E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677025" y="455929"/>
            <a:ext cx="1062355" cy="680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485">
              <a:lnSpc>
                <a:spcPts val="2590"/>
              </a:lnSpc>
            </a:pPr>
            <a:r>
              <a:rPr sz="2400" spc="45" dirty="0">
                <a:latin typeface="Trebuchet MS"/>
                <a:cs typeface="Trebuchet MS"/>
              </a:rPr>
              <a:t>SOFT</a:t>
            </a:r>
            <a:r>
              <a:rPr sz="2400" spc="-340" dirty="0">
                <a:latin typeface="Trebuchet MS"/>
                <a:cs typeface="Trebuchet MS"/>
              </a:rPr>
              <a:t> </a:t>
            </a:r>
            <a:r>
              <a:rPr sz="2400" spc="-85" dirty="0">
                <a:latin typeface="Trebuchet MS"/>
                <a:cs typeface="Trebuchet MS"/>
              </a:rPr>
              <a:t>&amp;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ts val="2590"/>
              </a:lnSpc>
            </a:pPr>
            <a:r>
              <a:rPr sz="2400" spc="-114" dirty="0">
                <a:latin typeface="Trebuchet MS"/>
                <a:cs typeface="Trebuchet MS"/>
              </a:rPr>
              <a:t>REF</a:t>
            </a:r>
            <a:r>
              <a:rPr sz="2400" spc="-105" dirty="0">
                <a:latin typeface="Trebuchet MS"/>
                <a:cs typeface="Trebuchet MS"/>
              </a:rPr>
              <a:t>INED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03448" y="2098548"/>
            <a:ext cx="2906395" cy="1282065"/>
          </a:xfrm>
          <a:custGeom>
            <a:avLst/>
            <a:gdLst/>
            <a:ahLst/>
            <a:cxnLst/>
            <a:rect l="l" t="t" r="r" b="b"/>
            <a:pathLst>
              <a:path w="2906395" h="1282064">
                <a:moveTo>
                  <a:pt x="563626" y="0"/>
                </a:moveTo>
                <a:lnTo>
                  <a:pt x="0" y="1281684"/>
                </a:lnTo>
                <a:lnTo>
                  <a:pt x="2906267" y="1242187"/>
                </a:lnTo>
                <a:lnTo>
                  <a:pt x="2894711" y="1211834"/>
                </a:lnTo>
                <a:lnTo>
                  <a:pt x="2671699" y="506984"/>
                </a:lnTo>
                <a:lnTo>
                  <a:pt x="2609723" y="497839"/>
                </a:lnTo>
                <a:lnTo>
                  <a:pt x="2529204" y="470535"/>
                </a:lnTo>
                <a:lnTo>
                  <a:pt x="563626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928109" y="2637663"/>
            <a:ext cx="1337310" cy="513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35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3200" spc="-459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3200" spc="20" dirty="0">
                <a:solidFill>
                  <a:srgbClr val="FFFFFF"/>
                </a:solidFill>
                <a:latin typeface="Trebuchet MS"/>
                <a:cs typeface="Trebuchet MS"/>
              </a:rPr>
              <a:t>ORAL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04388" y="3587496"/>
            <a:ext cx="2699385" cy="1615440"/>
          </a:xfrm>
          <a:custGeom>
            <a:avLst/>
            <a:gdLst/>
            <a:ahLst/>
            <a:cxnLst/>
            <a:rect l="l" t="t" r="r" b="b"/>
            <a:pathLst>
              <a:path w="2699385" h="1615439">
                <a:moveTo>
                  <a:pt x="0" y="0"/>
                </a:moveTo>
                <a:lnTo>
                  <a:pt x="318642" y="1572895"/>
                </a:lnTo>
                <a:lnTo>
                  <a:pt x="2450846" y="1615439"/>
                </a:lnTo>
                <a:lnTo>
                  <a:pt x="2699004" y="698372"/>
                </a:lnTo>
                <a:lnTo>
                  <a:pt x="0" y="0"/>
                </a:lnTo>
                <a:close/>
              </a:path>
            </a:pathLst>
          </a:custGeom>
          <a:solidFill>
            <a:srgbClr val="795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62654" y="4065778"/>
            <a:ext cx="1029969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Long</a:t>
            </a:r>
            <a:r>
              <a:rPr sz="16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lasting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62654" y="4189729"/>
            <a:ext cx="1248410" cy="811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175" dirty="0">
                <a:solidFill>
                  <a:srgbClr val="FFFFFF"/>
                </a:solidFill>
                <a:latin typeface="Trebuchet MS"/>
                <a:cs typeface="Trebuchet MS"/>
              </a:rPr>
              <a:t>FR</a:t>
            </a:r>
            <a:r>
              <a:rPr sz="3600" spc="-21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600" spc="85" dirty="0">
                <a:solidFill>
                  <a:srgbClr val="FFFFFF"/>
                </a:solidFill>
                <a:latin typeface="Trebuchet MS"/>
                <a:cs typeface="Trebuchet MS"/>
              </a:rPr>
              <a:t>SH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scent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96062"/>
            <a:ext cx="3364865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64388" y="191515"/>
            <a:ext cx="2959100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55" dirty="0">
                <a:latin typeface="Trebuchet MS"/>
                <a:cs typeface="Trebuchet MS"/>
              </a:rPr>
              <a:t>PURE</a:t>
            </a:r>
            <a:r>
              <a:rPr sz="2800" b="1" spc="-245" dirty="0">
                <a:latin typeface="Trebuchet MS"/>
                <a:cs typeface="Trebuchet MS"/>
              </a:rPr>
              <a:t> </a:t>
            </a:r>
            <a:r>
              <a:rPr sz="2800" b="1" spc="125" dirty="0">
                <a:latin typeface="Trebuchet MS"/>
                <a:cs typeface="Trebuchet MS"/>
              </a:rPr>
              <a:t>LIGHTNESS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7424" y="1013205"/>
            <a:ext cx="4964430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60" dirty="0">
                <a:latin typeface="Trebuchet MS"/>
                <a:cs typeface="Trebuchet MS"/>
              </a:rPr>
              <a:t>ABOUT: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Inspired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by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women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-140" dirty="0">
                <a:latin typeface="Trebuchet MS"/>
                <a:cs typeface="Trebuchet MS"/>
              </a:rPr>
              <a:t>with</a:t>
            </a:r>
            <a:r>
              <a:rPr sz="1800" spc="-165" dirty="0">
                <a:latin typeface="Trebuchet MS"/>
                <a:cs typeface="Trebuchet MS"/>
              </a:rPr>
              <a:t> </a:t>
            </a:r>
            <a:r>
              <a:rPr sz="1800" spc="90" dirty="0">
                <a:latin typeface="Trebuchet MS"/>
                <a:cs typeface="Trebuchet MS"/>
              </a:rPr>
              <a:t>a</a:t>
            </a:r>
            <a:r>
              <a:rPr sz="1800" spc="-20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special</a:t>
            </a:r>
            <a:r>
              <a:rPr sz="1800" spc="-180" dirty="0">
                <a:latin typeface="Trebuchet MS"/>
                <a:cs typeface="Trebuchet MS"/>
              </a:rPr>
              <a:t> </a:t>
            </a:r>
            <a:r>
              <a:rPr sz="1800" spc="-130" dirty="0">
                <a:latin typeface="Trebuchet MS"/>
                <a:cs typeface="Trebuchet MS"/>
              </a:rPr>
              <a:t>attitude,</a:t>
            </a:r>
            <a:r>
              <a:rPr sz="1800" spc="-18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who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spc="-100" dirty="0">
                <a:latin typeface="Trebuchet MS"/>
                <a:cs typeface="Trebuchet MS"/>
              </a:rPr>
              <a:t>enjoy  </a:t>
            </a:r>
            <a:r>
              <a:rPr sz="1800" spc="-180" dirty="0">
                <a:latin typeface="Trebuchet MS"/>
                <a:cs typeface="Trebuchet MS"/>
              </a:rPr>
              <a:t>life </a:t>
            </a:r>
            <a:r>
              <a:rPr sz="1800" spc="10" dirty="0">
                <a:latin typeface="Trebuchet MS"/>
                <a:cs typeface="Trebuchet MS"/>
              </a:rPr>
              <a:t>and </a:t>
            </a:r>
            <a:r>
              <a:rPr sz="1800" spc="-20" dirty="0">
                <a:latin typeface="Trebuchet MS"/>
                <a:cs typeface="Trebuchet MS"/>
              </a:rPr>
              <a:t>who</a:t>
            </a:r>
            <a:r>
              <a:rPr sz="1800" spc="-425" dirty="0">
                <a:latin typeface="Trebuchet MS"/>
                <a:cs typeface="Trebuchet MS"/>
              </a:rPr>
              <a:t> </a:t>
            </a:r>
            <a:r>
              <a:rPr sz="1800" spc="-100" dirty="0">
                <a:latin typeface="Trebuchet MS"/>
                <a:cs typeface="Trebuchet MS"/>
              </a:rPr>
              <a:t>feel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4998" y="2286000"/>
            <a:ext cx="2175510" cy="568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THE</a:t>
            </a:r>
            <a:r>
              <a:rPr sz="1800" spc="-28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SCENT: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45" dirty="0">
                <a:latin typeface="Trebuchet MS"/>
                <a:cs typeface="Trebuchet MS"/>
              </a:rPr>
              <a:t>A</a:t>
            </a:r>
            <a:r>
              <a:rPr sz="1800" spc="-360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fresh </a:t>
            </a:r>
            <a:r>
              <a:rPr sz="1800" spc="-135" dirty="0">
                <a:latin typeface="Trebuchet MS"/>
                <a:cs typeface="Trebuchet MS"/>
              </a:rPr>
              <a:t>floral </a:t>
            </a:r>
            <a:r>
              <a:rPr sz="1800" spc="-35" dirty="0">
                <a:latin typeface="Trebuchet MS"/>
                <a:cs typeface="Trebuchet MS"/>
              </a:rPr>
              <a:t>fragrance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4998" y="3109214"/>
            <a:ext cx="1290320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85" dirty="0">
                <a:latin typeface="Trebuchet MS"/>
                <a:cs typeface="Trebuchet MS"/>
              </a:rPr>
              <a:t>Refreshing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95" dirty="0">
                <a:latin typeface="Trebuchet MS"/>
                <a:cs typeface="Trebuchet MS"/>
              </a:rPr>
              <a:t>Refined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20" dirty="0">
                <a:latin typeface="Trebuchet MS"/>
                <a:cs typeface="Trebuchet MS"/>
              </a:rPr>
              <a:t>Soft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6926580" y="5405373"/>
          <a:ext cx="4998720" cy="574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1326"/>
                <a:gridCol w="711453"/>
                <a:gridCol w="711327"/>
                <a:gridCol w="711453"/>
                <a:gridCol w="711326"/>
                <a:gridCol w="711453"/>
                <a:gridCol w="711326"/>
              </a:tblGrid>
              <a:tr h="363753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Body</a:t>
                      </a:r>
                      <a:r>
                        <a:rPr sz="800" spc="-1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Spray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Roll</a:t>
                      </a:r>
                      <a:r>
                        <a:rPr sz="800" spc="-19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On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Shave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0" name="object 20"/>
          <p:cNvSpPr/>
          <p:nvPr/>
        </p:nvSpPr>
        <p:spPr>
          <a:xfrm>
            <a:off x="6932676" y="1956816"/>
            <a:ext cx="4980940" cy="3365500"/>
          </a:xfrm>
          <a:custGeom>
            <a:avLst/>
            <a:gdLst/>
            <a:ahLst/>
            <a:cxnLst/>
            <a:rect l="l" t="t" r="r" b="b"/>
            <a:pathLst>
              <a:path w="4980940" h="3365500">
                <a:moveTo>
                  <a:pt x="0" y="3364991"/>
                </a:moveTo>
                <a:lnTo>
                  <a:pt x="4980432" y="3364991"/>
                </a:lnTo>
                <a:lnTo>
                  <a:pt x="4980432" y="0"/>
                </a:lnTo>
                <a:lnTo>
                  <a:pt x="0" y="0"/>
                </a:lnTo>
                <a:lnTo>
                  <a:pt x="0" y="33649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161019" y="1453896"/>
            <a:ext cx="2334768" cy="910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652764" y="1828546"/>
            <a:ext cx="136334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T</a:t>
            </a:r>
            <a:r>
              <a:rPr sz="1800" b="1" spc="-60" dirty="0">
                <a:latin typeface="Arial"/>
                <a:cs typeface="Arial"/>
              </a:rPr>
              <a:t>H</a:t>
            </a:r>
            <a:r>
              <a:rPr sz="1800" b="1" spc="175" dirty="0">
                <a:latin typeface="Arial"/>
                <a:cs typeface="Arial"/>
              </a:rPr>
              <a:t>E</a:t>
            </a:r>
            <a:r>
              <a:rPr sz="1800" b="1" spc="-125" dirty="0">
                <a:latin typeface="Arial"/>
                <a:cs typeface="Arial"/>
              </a:rPr>
              <a:t>L</a:t>
            </a:r>
            <a:r>
              <a:rPr sz="1800" b="1" spc="-10" dirty="0">
                <a:latin typeface="Arial"/>
                <a:cs typeface="Arial"/>
              </a:rPr>
              <a:t>I</a:t>
            </a:r>
            <a:r>
              <a:rPr sz="1800" b="1" spc="-55" dirty="0">
                <a:latin typeface="Arial"/>
                <a:cs typeface="Arial"/>
              </a:rPr>
              <a:t>N</a:t>
            </a:r>
            <a:r>
              <a:rPr sz="1800" b="1" spc="-140" dirty="0">
                <a:latin typeface="Arial"/>
                <a:cs typeface="Arial"/>
              </a:rPr>
              <a:t>E</a:t>
            </a:r>
            <a:r>
              <a:rPr sz="1800" b="1" spc="40" dirty="0">
                <a:latin typeface="Arial"/>
                <a:cs typeface="Arial"/>
              </a:rPr>
              <a:t>-</a:t>
            </a:r>
            <a:r>
              <a:rPr sz="1800" b="1" spc="-55" dirty="0"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642103" y="0"/>
            <a:ext cx="2907792" cy="68579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892283" y="2644139"/>
            <a:ext cx="664464" cy="23469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737347" y="2644139"/>
            <a:ext cx="1921763" cy="23469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34772" y="6169761"/>
            <a:ext cx="676910" cy="567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35" dirty="0">
                <a:latin typeface="Trebuchet MS"/>
                <a:cs typeface="Trebuchet MS"/>
              </a:rPr>
              <a:t>base</a:t>
            </a:r>
            <a:r>
              <a:rPr sz="1200" spc="-215" dirty="0">
                <a:latin typeface="Trebuchet MS"/>
                <a:cs typeface="Trebuchet MS"/>
              </a:rPr>
              <a:t> </a:t>
            </a:r>
            <a:r>
              <a:rPr sz="1200" spc="-35" dirty="0"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150" dirty="0">
                <a:latin typeface="Lucida Sans"/>
                <a:cs typeface="Lucida Sans"/>
              </a:rPr>
              <a:t>musk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8221" y="4532376"/>
            <a:ext cx="889000" cy="143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-15" dirty="0">
                <a:latin typeface="Trebuchet MS"/>
                <a:cs typeface="Trebuchet MS"/>
              </a:rPr>
              <a:t>top</a:t>
            </a:r>
            <a:r>
              <a:rPr sz="1200" spc="-229" dirty="0">
                <a:latin typeface="Trebuchet MS"/>
                <a:cs typeface="Trebuchet MS"/>
              </a:rPr>
              <a:t> </a:t>
            </a:r>
            <a:r>
              <a:rPr sz="1200" spc="-35" dirty="0"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marL="71755" marR="63500" indent="1270" algn="ctr">
              <a:lnSpc>
                <a:spcPct val="104400"/>
              </a:lnSpc>
              <a:spcBef>
                <a:spcPts val="869"/>
              </a:spcBef>
            </a:pPr>
            <a:r>
              <a:rPr sz="1600" b="1" spc="-55" dirty="0">
                <a:latin typeface="Lucida Sans"/>
                <a:cs typeface="Lucida Sans"/>
              </a:rPr>
              <a:t>watery  </a:t>
            </a:r>
            <a:r>
              <a:rPr sz="1600" b="1" spc="20" dirty="0">
                <a:latin typeface="Lucida Sans"/>
                <a:cs typeface="Lucida Sans"/>
              </a:rPr>
              <a:t>a</a:t>
            </a:r>
            <a:r>
              <a:rPr sz="1600" b="1" spc="-20" dirty="0">
                <a:latin typeface="Lucida Sans"/>
                <a:cs typeface="Lucida Sans"/>
              </a:rPr>
              <a:t>c</a:t>
            </a:r>
            <a:r>
              <a:rPr sz="1600" b="1" spc="-15" dirty="0">
                <a:latin typeface="Lucida Sans"/>
                <a:cs typeface="Lucida Sans"/>
              </a:rPr>
              <a:t>c</a:t>
            </a:r>
            <a:r>
              <a:rPr sz="1600" b="1" spc="-145" dirty="0">
                <a:latin typeface="Lucida Sans"/>
                <a:cs typeface="Lucida Sans"/>
              </a:rPr>
              <a:t>o</a:t>
            </a:r>
            <a:r>
              <a:rPr sz="1600" b="1" spc="-110" dirty="0">
                <a:latin typeface="Lucida Sans"/>
                <a:cs typeface="Lucida Sans"/>
              </a:rPr>
              <a:t>r</a:t>
            </a:r>
            <a:r>
              <a:rPr sz="1600" b="1" spc="-120" dirty="0">
                <a:latin typeface="Lucida Sans"/>
                <a:cs typeface="Lucida Sans"/>
              </a:rPr>
              <a:t>ds</a:t>
            </a:r>
            <a:endParaRPr sz="1600">
              <a:latin typeface="Lucida Sans"/>
              <a:cs typeface="Lucida Sans"/>
            </a:endParaRPr>
          </a:p>
          <a:p>
            <a:pPr marL="1270" algn="ctr">
              <a:lnSpc>
                <a:spcPct val="100000"/>
              </a:lnSpc>
              <a:spcBef>
                <a:spcPts val="545"/>
              </a:spcBef>
            </a:pPr>
            <a:r>
              <a:rPr sz="1200" spc="-45" dirty="0">
                <a:latin typeface="Trebuchet MS"/>
                <a:cs typeface="Trebuchet MS"/>
              </a:rPr>
              <a:t>heart</a:t>
            </a:r>
            <a:r>
              <a:rPr sz="1200" spc="-215" dirty="0">
                <a:latin typeface="Trebuchet MS"/>
                <a:cs typeface="Trebuchet MS"/>
              </a:rPr>
              <a:t> </a:t>
            </a:r>
            <a:r>
              <a:rPr sz="1200" spc="-35" dirty="0"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105" dirty="0">
                <a:latin typeface="Lucida Sans"/>
                <a:cs typeface="Lucida Sans"/>
              </a:rPr>
              <a:t>magnolia</a:t>
            </a:r>
            <a:endParaRPr sz="16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129539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469891"/>
            <a:ext cx="6095999" cy="23881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0" y="6857996"/>
                </a:lnTo>
                <a:lnTo>
                  <a:pt x="6096000" y="6857996"/>
                </a:lnTo>
                <a:lnTo>
                  <a:pt x="609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95644" y="0"/>
            <a:ext cx="2693035" cy="1270000"/>
          </a:xfrm>
          <a:custGeom>
            <a:avLst/>
            <a:gdLst/>
            <a:ahLst/>
            <a:cxnLst/>
            <a:rect l="l" t="t" r="r" b="b"/>
            <a:pathLst>
              <a:path w="2693034" h="1270000">
                <a:moveTo>
                  <a:pt x="2208609" y="0"/>
                </a:moveTo>
                <a:lnTo>
                  <a:pt x="2165228" y="0"/>
                </a:lnTo>
                <a:lnTo>
                  <a:pt x="0" y="681609"/>
                </a:lnTo>
                <a:lnTo>
                  <a:pt x="181990" y="1199641"/>
                </a:lnTo>
                <a:lnTo>
                  <a:pt x="171957" y="1229995"/>
                </a:lnTo>
                <a:lnTo>
                  <a:pt x="2692907" y="1269491"/>
                </a:lnTo>
                <a:lnTo>
                  <a:pt x="2208609" y="0"/>
                </a:lnTo>
                <a:close/>
              </a:path>
            </a:pathLst>
          </a:custGeom>
          <a:solidFill>
            <a:srgbClr val="51AE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547609" y="442721"/>
            <a:ext cx="812165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65" dirty="0">
                <a:latin typeface="Trebuchet MS"/>
                <a:cs typeface="Trebuchet MS"/>
              </a:rPr>
              <a:t>Inspired</a:t>
            </a:r>
            <a:r>
              <a:rPr sz="1400" spc="-22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by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51726" y="563626"/>
            <a:ext cx="1408430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75" dirty="0">
                <a:latin typeface="Trebuchet MS"/>
                <a:cs typeface="Trebuchet MS"/>
              </a:rPr>
              <a:t>ELEGANT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70114" y="955166"/>
            <a:ext cx="589915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5" dirty="0">
                <a:latin typeface="Trebuchet MS"/>
                <a:cs typeface="Trebuchet MS"/>
              </a:rPr>
              <a:t>wo</a:t>
            </a:r>
            <a:r>
              <a:rPr sz="1400" spc="-5" dirty="0">
                <a:latin typeface="Trebuchet MS"/>
                <a:cs typeface="Trebuchet MS"/>
              </a:rPr>
              <a:t>m</a:t>
            </a:r>
            <a:r>
              <a:rPr sz="1400" spc="15" dirty="0">
                <a:latin typeface="Trebuchet MS"/>
                <a:cs typeface="Trebuchet MS"/>
              </a:rPr>
              <a:t>e</a:t>
            </a:r>
            <a:r>
              <a:rPr sz="1400" spc="-80" dirty="0">
                <a:latin typeface="Trebuchet MS"/>
                <a:cs typeface="Trebuchet MS"/>
              </a:rPr>
              <a:t>n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73095" y="2087879"/>
            <a:ext cx="3093720" cy="1282065"/>
          </a:xfrm>
          <a:custGeom>
            <a:avLst/>
            <a:gdLst/>
            <a:ahLst/>
            <a:cxnLst/>
            <a:rect l="l" t="t" r="r" b="b"/>
            <a:pathLst>
              <a:path w="3093720" h="1282064">
                <a:moveTo>
                  <a:pt x="600075" y="0"/>
                </a:moveTo>
                <a:lnTo>
                  <a:pt x="0" y="1281684"/>
                </a:lnTo>
                <a:lnTo>
                  <a:pt x="3093720" y="1242187"/>
                </a:lnTo>
                <a:lnTo>
                  <a:pt x="3081528" y="1211834"/>
                </a:lnTo>
                <a:lnTo>
                  <a:pt x="2844038" y="506984"/>
                </a:lnTo>
                <a:lnTo>
                  <a:pt x="2777998" y="497840"/>
                </a:lnTo>
                <a:lnTo>
                  <a:pt x="2692273" y="470535"/>
                </a:lnTo>
                <a:lnTo>
                  <a:pt x="600075" y="0"/>
                </a:lnTo>
                <a:close/>
              </a:path>
            </a:pathLst>
          </a:custGeom>
          <a:solidFill>
            <a:srgbClr val="F7D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396741" y="2665221"/>
            <a:ext cx="1649095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95" dirty="0">
                <a:latin typeface="Trebuchet MS"/>
                <a:cs typeface="Trebuchet MS"/>
              </a:rPr>
              <a:t>EL</a:t>
            </a:r>
            <a:r>
              <a:rPr sz="2800" spc="-155" dirty="0">
                <a:latin typeface="Trebuchet MS"/>
                <a:cs typeface="Trebuchet MS"/>
              </a:rPr>
              <a:t>E</a:t>
            </a:r>
            <a:r>
              <a:rPr sz="2800" spc="20" dirty="0">
                <a:latin typeface="Trebuchet MS"/>
                <a:cs typeface="Trebuchet MS"/>
              </a:rPr>
              <a:t>G</a:t>
            </a:r>
            <a:r>
              <a:rPr sz="2800" spc="40" dirty="0">
                <a:latin typeface="Trebuchet MS"/>
                <a:cs typeface="Trebuchet MS"/>
              </a:rPr>
              <a:t>ANCE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04388" y="3587496"/>
            <a:ext cx="2699385" cy="1615440"/>
          </a:xfrm>
          <a:custGeom>
            <a:avLst/>
            <a:gdLst/>
            <a:ahLst/>
            <a:cxnLst/>
            <a:rect l="l" t="t" r="r" b="b"/>
            <a:pathLst>
              <a:path w="2699385" h="1615439">
                <a:moveTo>
                  <a:pt x="0" y="0"/>
                </a:moveTo>
                <a:lnTo>
                  <a:pt x="318642" y="1572895"/>
                </a:lnTo>
                <a:lnTo>
                  <a:pt x="2450846" y="1615439"/>
                </a:lnTo>
                <a:lnTo>
                  <a:pt x="2699004" y="698372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462654" y="4065778"/>
            <a:ext cx="1029969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Long</a:t>
            </a:r>
            <a:r>
              <a:rPr sz="16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lasting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62654" y="4189729"/>
            <a:ext cx="1500505" cy="811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150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3600" spc="-52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3600" spc="20" dirty="0">
                <a:solidFill>
                  <a:srgbClr val="FFFFFF"/>
                </a:solidFill>
                <a:latin typeface="Trebuchet MS"/>
                <a:cs typeface="Trebuchet MS"/>
              </a:rPr>
              <a:t>ORAL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scent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96062"/>
            <a:ext cx="3140710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64388" y="191515"/>
            <a:ext cx="2736850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75" dirty="0"/>
              <a:t>FLORAL</a:t>
            </a:r>
            <a:r>
              <a:rPr sz="2800" spc="-229" dirty="0"/>
              <a:t> </a:t>
            </a:r>
            <a:r>
              <a:rPr sz="2800" spc="200" dirty="0"/>
              <a:t>DREAM</a:t>
            </a:r>
            <a:endParaRPr sz="2800"/>
          </a:p>
        </p:txBody>
      </p:sp>
      <p:sp>
        <p:nvSpPr>
          <p:cNvPr id="18" name="object 18"/>
          <p:cNvSpPr txBox="1"/>
          <p:nvPr/>
        </p:nvSpPr>
        <p:spPr>
          <a:xfrm>
            <a:off x="164998" y="1013205"/>
            <a:ext cx="5066030" cy="156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769">
              <a:lnSpc>
                <a:spcPct val="100000"/>
              </a:lnSpc>
            </a:pPr>
            <a:r>
              <a:rPr sz="1800" spc="-60" dirty="0">
                <a:latin typeface="Trebuchet MS"/>
                <a:cs typeface="Trebuchet MS"/>
              </a:rPr>
              <a:t>ABOUT:</a:t>
            </a:r>
            <a:endParaRPr sz="1800">
              <a:latin typeface="Trebuchet MS"/>
              <a:cs typeface="Trebuchet MS"/>
            </a:endParaRPr>
          </a:p>
          <a:p>
            <a:pPr marL="64769" marR="508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Inspired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by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elegant</a:t>
            </a:r>
            <a:r>
              <a:rPr sz="1800" spc="-200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women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who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want</a:t>
            </a:r>
            <a:r>
              <a:rPr sz="1800" spc="-180" dirty="0">
                <a:latin typeface="Trebuchet MS"/>
                <a:cs typeface="Trebuchet MS"/>
              </a:rPr>
              <a:t> </a:t>
            </a:r>
            <a:r>
              <a:rPr sz="1800" spc="-55" dirty="0">
                <a:latin typeface="Trebuchet MS"/>
                <a:cs typeface="Trebuchet MS"/>
              </a:rPr>
              <a:t>to</a:t>
            </a:r>
            <a:r>
              <a:rPr sz="1800" spc="-200" dirty="0">
                <a:latin typeface="Trebuchet MS"/>
                <a:cs typeface="Trebuchet MS"/>
              </a:rPr>
              <a:t> </a:t>
            </a:r>
            <a:r>
              <a:rPr sz="1800" spc="-100" dirty="0">
                <a:latin typeface="Trebuchet MS"/>
                <a:cs typeface="Trebuchet MS"/>
              </a:rPr>
              <a:t>feel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close</a:t>
            </a:r>
            <a:r>
              <a:rPr sz="1800" spc="-180" dirty="0">
                <a:latin typeface="Trebuchet MS"/>
                <a:cs typeface="Trebuchet MS"/>
              </a:rPr>
              <a:t> </a:t>
            </a:r>
            <a:r>
              <a:rPr sz="1800" spc="-55" dirty="0">
                <a:latin typeface="Trebuchet MS"/>
                <a:cs typeface="Trebuchet MS"/>
              </a:rPr>
              <a:t>to  </a:t>
            </a:r>
            <a:r>
              <a:rPr sz="1800" spc="-85" dirty="0">
                <a:latin typeface="Trebuchet MS"/>
                <a:cs typeface="Trebuchet MS"/>
              </a:rPr>
              <a:t>the</a:t>
            </a:r>
            <a:r>
              <a:rPr sz="1800" spc="-210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nature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10" dirty="0">
                <a:latin typeface="Trebuchet MS"/>
                <a:cs typeface="Trebuchet MS"/>
              </a:rPr>
              <a:t>and</a:t>
            </a:r>
            <a:r>
              <a:rPr sz="1800" spc="-21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stay</a:t>
            </a:r>
            <a:endParaRPr sz="1800">
              <a:latin typeface="Trebuchet MS"/>
              <a:cs typeface="Trebuchet MS"/>
            </a:endParaRPr>
          </a:p>
          <a:p>
            <a:pPr marL="64769">
              <a:lnSpc>
                <a:spcPct val="100000"/>
              </a:lnSpc>
            </a:pPr>
            <a:r>
              <a:rPr sz="1800" b="1" spc="-105" dirty="0">
                <a:solidFill>
                  <a:srgbClr val="FFFFFF"/>
                </a:solidFill>
                <a:latin typeface="Lucida Sans"/>
                <a:cs typeface="Lucida Sans"/>
              </a:rPr>
              <a:t>fun.</a:t>
            </a:r>
            <a:endParaRPr sz="18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sz="1800" spc="-80" dirty="0">
                <a:latin typeface="Trebuchet MS"/>
                <a:cs typeface="Trebuchet MS"/>
              </a:rPr>
              <a:t>THE</a:t>
            </a:r>
            <a:r>
              <a:rPr sz="1800" spc="-28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SCENT: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4998" y="2560320"/>
            <a:ext cx="1995805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45" dirty="0">
                <a:latin typeface="Trebuchet MS"/>
                <a:cs typeface="Trebuchet MS"/>
              </a:rPr>
              <a:t>A </a:t>
            </a:r>
            <a:r>
              <a:rPr sz="1800" spc="-135" dirty="0">
                <a:latin typeface="Trebuchet MS"/>
                <a:cs typeface="Trebuchet MS"/>
              </a:rPr>
              <a:t>floriental</a:t>
            </a:r>
            <a:r>
              <a:rPr sz="1800" spc="-42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fragrance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4998" y="3109214"/>
            <a:ext cx="1191260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60" dirty="0">
                <a:latin typeface="Trebuchet MS"/>
                <a:cs typeface="Trebuchet MS"/>
              </a:rPr>
              <a:t>Elegant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25" dirty="0">
                <a:latin typeface="Trebuchet MS"/>
                <a:cs typeface="Trebuchet MS"/>
              </a:rPr>
              <a:t>Sensual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35" dirty="0">
                <a:latin typeface="Trebuchet MS"/>
                <a:cs typeface="Trebuchet MS"/>
              </a:rPr>
              <a:t>d</a:t>
            </a:r>
            <a:r>
              <a:rPr sz="1800" spc="40" dirty="0">
                <a:latin typeface="Trebuchet MS"/>
                <a:cs typeface="Trebuchet MS"/>
              </a:rPr>
              <a:t>d</a:t>
            </a:r>
            <a:r>
              <a:rPr sz="1800" spc="-85" dirty="0">
                <a:latin typeface="Trebuchet MS"/>
                <a:cs typeface="Trebuchet MS"/>
              </a:rPr>
              <a:t>i</a:t>
            </a:r>
            <a:r>
              <a:rPr sz="1800" spc="-200" dirty="0">
                <a:latin typeface="Trebuchet MS"/>
                <a:cs typeface="Trebuchet MS"/>
              </a:rPr>
              <a:t>c</a:t>
            </a:r>
            <a:r>
              <a:rPr sz="1800" spc="-140" dirty="0">
                <a:latin typeface="Trebuchet MS"/>
                <a:cs typeface="Trebuchet MS"/>
              </a:rPr>
              <a:t>ti</a:t>
            </a:r>
            <a:r>
              <a:rPr sz="1800" spc="-210" dirty="0">
                <a:latin typeface="Trebuchet MS"/>
                <a:cs typeface="Trebuchet MS"/>
              </a:rPr>
              <a:t>v</a:t>
            </a:r>
            <a:r>
              <a:rPr sz="1800" spc="20" dirty="0">
                <a:latin typeface="Trebuchet MS"/>
                <a:cs typeface="Trebuchet MS"/>
              </a:rPr>
              <a:t>e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6926580" y="5405373"/>
          <a:ext cx="4998720" cy="574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1326"/>
                <a:gridCol w="711453"/>
                <a:gridCol w="711327"/>
                <a:gridCol w="711453"/>
                <a:gridCol w="711326"/>
                <a:gridCol w="711453"/>
                <a:gridCol w="711326"/>
              </a:tblGrid>
              <a:tr h="363753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Body</a:t>
                      </a:r>
                      <a:r>
                        <a:rPr sz="800" spc="-1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Spray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Roll</a:t>
                      </a:r>
                      <a:r>
                        <a:rPr sz="800" spc="-19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On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Shave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2" name="object 22"/>
          <p:cNvSpPr/>
          <p:nvPr/>
        </p:nvSpPr>
        <p:spPr>
          <a:xfrm>
            <a:off x="6932676" y="1956816"/>
            <a:ext cx="4980940" cy="3365500"/>
          </a:xfrm>
          <a:custGeom>
            <a:avLst/>
            <a:gdLst/>
            <a:ahLst/>
            <a:cxnLst/>
            <a:rect l="l" t="t" r="r" b="b"/>
            <a:pathLst>
              <a:path w="4980940" h="3365500">
                <a:moveTo>
                  <a:pt x="0" y="3364991"/>
                </a:moveTo>
                <a:lnTo>
                  <a:pt x="4980432" y="3364991"/>
                </a:lnTo>
                <a:lnTo>
                  <a:pt x="4980432" y="0"/>
                </a:lnTo>
                <a:lnTo>
                  <a:pt x="0" y="0"/>
                </a:lnTo>
                <a:lnTo>
                  <a:pt x="0" y="33649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61019" y="1453896"/>
            <a:ext cx="2334768" cy="910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652764" y="1828546"/>
            <a:ext cx="136334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T</a:t>
            </a:r>
            <a:r>
              <a:rPr sz="1800" b="1" spc="-60" dirty="0">
                <a:latin typeface="Arial"/>
                <a:cs typeface="Arial"/>
              </a:rPr>
              <a:t>H</a:t>
            </a:r>
            <a:r>
              <a:rPr sz="1800" b="1" spc="175" dirty="0">
                <a:latin typeface="Arial"/>
                <a:cs typeface="Arial"/>
              </a:rPr>
              <a:t>E</a:t>
            </a:r>
            <a:r>
              <a:rPr sz="1800" b="1" spc="-125" dirty="0">
                <a:latin typeface="Arial"/>
                <a:cs typeface="Arial"/>
              </a:rPr>
              <a:t>L</a:t>
            </a:r>
            <a:r>
              <a:rPr sz="1800" b="1" spc="-10" dirty="0">
                <a:latin typeface="Arial"/>
                <a:cs typeface="Arial"/>
              </a:rPr>
              <a:t>I</a:t>
            </a:r>
            <a:r>
              <a:rPr sz="1800" b="1" spc="-55" dirty="0">
                <a:latin typeface="Arial"/>
                <a:cs typeface="Arial"/>
              </a:rPr>
              <a:t>N</a:t>
            </a:r>
            <a:r>
              <a:rPr sz="1800" b="1" spc="-140" dirty="0">
                <a:latin typeface="Arial"/>
                <a:cs typeface="Arial"/>
              </a:rPr>
              <a:t>E</a:t>
            </a:r>
            <a:r>
              <a:rPr sz="1800" b="1" spc="40" dirty="0">
                <a:latin typeface="Arial"/>
                <a:cs typeface="Arial"/>
              </a:rPr>
              <a:t>-</a:t>
            </a:r>
            <a:r>
              <a:rPr sz="1800" b="1" spc="-55" dirty="0"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381500" y="0"/>
            <a:ext cx="3429000" cy="68579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44968" y="2488692"/>
            <a:ext cx="2129028" cy="24673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796271" y="2488692"/>
            <a:ext cx="749807" cy="24673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00608" y="6264249"/>
            <a:ext cx="676910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35" dirty="0">
                <a:solidFill>
                  <a:srgbClr val="FFFFFF"/>
                </a:solidFill>
                <a:latin typeface="Trebuchet MS"/>
                <a:cs typeface="Trebuchet MS"/>
              </a:rPr>
              <a:t>base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marL="30480">
              <a:lnSpc>
                <a:spcPct val="100000"/>
              </a:lnSpc>
              <a:spcBef>
                <a:spcPts val="955"/>
              </a:spcBef>
            </a:pPr>
            <a:r>
              <a:rPr sz="1600" b="1" spc="-90" dirty="0">
                <a:solidFill>
                  <a:srgbClr val="FFFFFF"/>
                </a:solidFill>
                <a:latin typeface="Lucida Sans"/>
                <a:cs typeface="Lucida Sans"/>
              </a:rPr>
              <a:t>vanilla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96036" y="5382133"/>
            <a:ext cx="686435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-45" dirty="0">
                <a:latin typeface="Trebuchet MS"/>
                <a:cs typeface="Trebuchet MS"/>
              </a:rPr>
              <a:t>heart</a:t>
            </a:r>
            <a:r>
              <a:rPr sz="1200" spc="-215" dirty="0">
                <a:latin typeface="Trebuchet MS"/>
                <a:cs typeface="Trebuchet MS"/>
              </a:rPr>
              <a:t> </a:t>
            </a:r>
            <a:r>
              <a:rPr sz="1200" spc="-35" dirty="0"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105" dirty="0">
                <a:latin typeface="Lucida Sans"/>
                <a:cs typeface="Lucida Sans"/>
              </a:rPr>
              <a:t>rose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01548" y="4558538"/>
            <a:ext cx="948690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top</a:t>
            </a:r>
            <a:r>
              <a:rPr sz="1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90" dirty="0">
                <a:solidFill>
                  <a:srgbClr val="FFFFFF"/>
                </a:solidFill>
                <a:latin typeface="Lucida Sans"/>
                <a:cs typeface="Lucida Sans"/>
              </a:rPr>
              <a:t>bergam</a:t>
            </a:r>
            <a:r>
              <a:rPr sz="1600" b="1" spc="-145" dirty="0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sz="1600" b="1" spc="-5" dirty="0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endParaRPr sz="16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129539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445508"/>
            <a:ext cx="6095999" cy="24018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0" y="6857996"/>
                </a:lnTo>
                <a:lnTo>
                  <a:pt x="6096000" y="6857996"/>
                </a:lnTo>
                <a:lnTo>
                  <a:pt x="609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95644" y="0"/>
            <a:ext cx="2693035" cy="1270000"/>
          </a:xfrm>
          <a:custGeom>
            <a:avLst/>
            <a:gdLst/>
            <a:ahLst/>
            <a:cxnLst/>
            <a:rect l="l" t="t" r="r" b="b"/>
            <a:pathLst>
              <a:path w="2693034" h="1270000">
                <a:moveTo>
                  <a:pt x="2208609" y="0"/>
                </a:moveTo>
                <a:lnTo>
                  <a:pt x="2165228" y="0"/>
                </a:lnTo>
                <a:lnTo>
                  <a:pt x="0" y="681609"/>
                </a:lnTo>
                <a:lnTo>
                  <a:pt x="181990" y="1199641"/>
                </a:lnTo>
                <a:lnTo>
                  <a:pt x="171957" y="1229995"/>
                </a:lnTo>
                <a:lnTo>
                  <a:pt x="2692907" y="1269491"/>
                </a:lnTo>
                <a:lnTo>
                  <a:pt x="2208609" y="0"/>
                </a:lnTo>
                <a:close/>
              </a:path>
            </a:pathLst>
          </a:custGeom>
          <a:solidFill>
            <a:srgbClr val="D109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547609" y="442721"/>
            <a:ext cx="812165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65" dirty="0">
                <a:latin typeface="Trebuchet MS"/>
                <a:cs typeface="Trebuchet MS"/>
              </a:rPr>
              <a:t>Inspired</a:t>
            </a:r>
            <a:r>
              <a:rPr sz="1400" spc="-22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by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1518" y="563626"/>
            <a:ext cx="1548130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90" dirty="0">
                <a:latin typeface="Trebuchet MS"/>
                <a:cs typeface="Trebuchet MS"/>
              </a:rPr>
              <a:t>BRAZILI</a:t>
            </a:r>
            <a:r>
              <a:rPr sz="2800" spc="-110" dirty="0">
                <a:latin typeface="Trebuchet MS"/>
                <a:cs typeface="Trebuchet MS"/>
              </a:rPr>
              <a:t>A</a:t>
            </a:r>
            <a:r>
              <a:rPr sz="2800" spc="-105" dirty="0">
                <a:latin typeface="Trebuchet MS"/>
                <a:cs typeface="Trebuchet MS"/>
              </a:rPr>
              <a:t>N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70114" y="955166"/>
            <a:ext cx="589915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5" dirty="0">
                <a:latin typeface="Trebuchet MS"/>
                <a:cs typeface="Trebuchet MS"/>
              </a:rPr>
              <a:t>wo</a:t>
            </a:r>
            <a:r>
              <a:rPr sz="1400" spc="-5" dirty="0">
                <a:latin typeface="Trebuchet MS"/>
                <a:cs typeface="Trebuchet MS"/>
              </a:rPr>
              <a:t>m</a:t>
            </a:r>
            <a:r>
              <a:rPr sz="1400" spc="15" dirty="0">
                <a:latin typeface="Trebuchet MS"/>
                <a:cs typeface="Trebuchet MS"/>
              </a:rPr>
              <a:t>e</a:t>
            </a:r>
            <a:r>
              <a:rPr sz="1400" spc="-80" dirty="0">
                <a:latin typeface="Trebuchet MS"/>
                <a:cs typeface="Trebuchet MS"/>
              </a:rPr>
              <a:t>n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73095" y="2087879"/>
            <a:ext cx="3093720" cy="1282065"/>
          </a:xfrm>
          <a:custGeom>
            <a:avLst/>
            <a:gdLst/>
            <a:ahLst/>
            <a:cxnLst/>
            <a:rect l="l" t="t" r="r" b="b"/>
            <a:pathLst>
              <a:path w="3093720" h="1282064">
                <a:moveTo>
                  <a:pt x="600075" y="0"/>
                </a:moveTo>
                <a:lnTo>
                  <a:pt x="0" y="1281684"/>
                </a:lnTo>
                <a:lnTo>
                  <a:pt x="3093720" y="1242187"/>
                </a:lnTo>
                <a:lnTo>
                  <a:pt x="3081528" y="1211834"/>
                </a:lnTo>
                <a:lnTo>
                  <a:pt x="2844038" y="506984"/>
                </a:lnTo>
                <a:lnTo>
                  <a:pt x="2777998" y="497840"/>
                </a:lnTo>
                <a:lnTo>
                  <a:pt x="2692273" y="470535"/>
                </a:lnTo>
                <a:lnTo>
                  <a:pt x="600075" y="0"/>
                </a:lnTo>
                <a:close/>
              </a:path>
            </a:pathLst>
          </a:custGeom>
          <a:solidFill>
            <a:srgbClr val="F7D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396741" y="2576830"/>
            <a:ext cx="1171575" cy="709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690"/>
              </a:lnSpc>
            </a:pPr>
            <a:r>
              <a:rPr sz="2800" spc="-140" dirty="0">
                <a:latin typeface="Trebuchet MS"/>
                <a:cs typeface="Trebuchet MS"/>
              </a:rPr>
              <a:t>FRUITY  </a:t>
            </a:r>
            <a:r>
              <a:rPr sz="2800" spc="-120" dirty="0">
                <a:latin typeface="Trebuchet MS"/>
                <a:cs typeface="Trebuchet MS"/>
              </a:rPr>
              <a:t>F</a:t>
            </a:r>
            <a:r>
              <a:rPr sz="2800" spc="-395" dirty="0">
                <a:latin typeface="Trebuchet MS"/>
                <a:cs typeface="Trebuchet MS"/>
              </a:rPr>
              <a:t>L</a:t>
            </a:r>
            <a:r>
              <a:rPr sz="2800" spc="15" dirty="0">
                <a:latin typeface="Trebuchet MS"/>
                <a:cs typeface="Trebuchet MS"/>
              </a:rPr>
              <a:t>ORAL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04388" y="3587496"/>
            <a:ext cx="2699385" cy="1615440"/>
          </a:xfrm>
          <a:custGeom>
            <a:avLst/>
            <a:gdLst/>
            <a:ahLst/>
            <a:cxnLst/>
            <a:rect l="l" t="t" r="r" b="b"/>
            <a:pathLst>
              <a:path w="2699385" h="1615439">
                <a:moveTo>
                  <a:pt x="0" y="0"/>
                </a:moveTo>
                <a:lnTo>
                  <a:pt x="318642" y="1572895"/>
                </a:lnTo>
                <a:lnTo>
                  <a:pt x="2450846" y="1615439"/>
                </a:lnTo>
                <a:lnTo>
                  <a:pt x="2699004" y="698372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462654" y="4065778"/>
            <a:ext cx="1029969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Long</a:t>
            </a:r>
            <a:r>
              <a:rPr sz="16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lasting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62654" y="4189729"/>
            <a:ext cx="1500505" cy="811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150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3600" spc="-52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3600" spc="20" dirty="0">
                <a:solidFill>
                  <a:srgbClr val="FFFFFF"/>
                </a:solidFill>
                <a:latin typeface="Trebuchet MS"/>
                <a:cs typeface="Trebuchet MS"/>
              </a:rPr>
              <a:t>ORAL</a:t>
            </a:r>
            <a:endParaRPr sz="3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scent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96062"/>
            <a:ext cx="2470277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64388" y="191515"/>
            <a:ext cx="1984375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114" dirty="0"/>
              <a:t>GET</a:t>
            </a:r>
            <a:r>
              <a:rPr sz="2800" spc="-270" dirty="0"/>
              <a:t> </a:t>
            </a:r>
            <a:r>
              <a:rPr sz="2800" spc="120" dirty="0"/>
              <a:t>READY</a:t>
            </a:r>
            <a:endParaRPr sz="2800"/>
          </a:p>
        </p:txBody>
      </p:sp>
      <p:sp>
        <p:nvSpPr>
          <p:cNvPr id="18" name="object 18"/>
          <p:cNvSpPr txBox="1"/>
          <p:nvPr/>
        </p:nvSpPr>
        <p:spPr>
          <a:xfrm>
            <a:off x="217424" y="1013205"/>
            <a:ext cx="4704715" cy="139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60" dirty="0">
                <a:latin typeface="Trebuchet MS"/>
                <a:cs typeface="Trebuchet MS"/>
              </a:rPr>
              <a:t>ABOUT: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Inspired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by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the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105" dirty="0">
                <a:latin typeface="Trebuchet MS"/>
                <a:cs typeface="Trebuchet MS"/>
              </a:rPr>
              <a:t>brazilian</a:t>
            </a:r>
            <a:r>
              <a:rPr sz="1800" spc="-165" dirty="0">
                <a:latin typeface="Trebuchet MS"/>
                <a:cs typeface="Trebuchet MS"/>
              </a:rPr>
              <a:t> </a:t>
            </a:r>
            <a:r>
              <a:rPr sz="1800" spc="20" dirty="0">
                <a:latin typeface="Trebuchet MS"/>
                <a:cs typeface="Trebuchet MS"/>
              </a:rPr>
              <a:t>way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of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-229" dirty="0">
                <a:latin typeface="Trebuchet MS"/>
                <a:cs typeface="Trebuchet MS"/>
              </a:rPr>
              <a:t>life,</a:t>
            </a:r>
            <a:r>
              <a:rPr sz="1800" spc="-170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women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-100" dirty="0">
                <a:latin typeface="Trebuchet MS"/>
                <a:cs typeface="Trebuchet MS"/>
              </a:rPr>
              <a:t>natural  </a:t>
            </a:r>
            <a:r>
              <a:rPr sz="1800" spc="-25" dirty="0">
                <a:latin typeface="Trebuchet MS"/>
                <a:cs typeface="Trebuchet MS"/>
              </a:rPr>
              <a:t>beauty</a:t>
            </a:r>
            <a:r>
              <a:rPr sz="1800" spc="-22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combined</a:t>
            </a:r>
            <a:r>
              <a:rPr sz="1800" spc="-210" dirty="0">
                <a:latin typeface="Trebuchet MS"/>
                <a:cs typeface="Trebuchet MS"/>
              </a:rPr>
              <a:t> </a:t>
            </a:r>
            <a:r>
              <a:rPr sz="1800" spc="-135" dirty="0">
                <a:latin typeface="Trebuchet MS"/>
                <a:cs typeface="Trebuchet MS"/>
              </a:rPr>
              <a:t>with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effortless</a:t>
            </a:r>
            <a:endParaRPr sz="1800">
              <a:latin typeface="Trebuchet MS"/>
              <a:cs typeface="Trebuchet MS"/>
            </a:endParaRPr>
          </a:p>
          <a:p>
            <a:pPr marL="12700" marR="406146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Lucida Sans"/>
                <a:cs typeface="Lucida Sans"/>
              </a:rPr>
              <a:t>at</a:t>
            </a:r>
            <a:r>
              <a:rPr sz="1800" b="1" spc="-3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800" b="1" spc="-70" dirty="0">
                <a:solidFill>
                  <a:srgbClr val="FFFFFF"/>
                </a:solidFill>
                <a:latin typeface="Lucida Sans"/>
                <a:cs typeface="Lucida Sans"/>
              </a:rPr>
              <a:t>the  </a:t>
            </a:r>
            <a:r>
              <a:rPr sz="1800" b="1" spc="-105" dirty="0">
                <a:solidFill>
                  <a:srgbClr val="FFFFFF"/>
                </a:solidFill>
                <a:latin typeface="Lucida Sans"/>
                <a:cs typeface="Lucida Sans"/>
              </a:rPr>
              <a:t>fun.</a:t>
            </a:r>
            <a:endParaRPr sz="1800">
              <a:latin typeface="Lucida Sans"/>
              <a:cs typeface="Lucida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4998" y="2286000"/>
            <a:ext cx="1144270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THE</a:t>
            </a:r>
            <a:r>
              <a:rPr sz="1800" spc="-28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SCENT: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4998" y="2560320"/>
            <a:ext cx="2152650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45" dirty="0">
                <a:latin typeface="Trebuchet MS"/>
                <a:cs typeface="Trebuchet MS"/>
              </a:rPr>
              <a:t>A</a:t>
            </a:r>
            <a:r>
              <a:rPr sz="1800" spc="-285" dirty="0">
                <a:latin typeface="Trebuchet MS"/>
                <a:cs typeface="Trebuchet MS"/>
              </a:rPr>
              <a:t> </a:t>
            </a:r>
            <a:r>
              <a:rPr sz="1800" spc="-155" dirty="0">
                <a:latin typeface="Trebuchet MS"/>
                <a:cs typeface="Trebuchet MS"/>
              </a:rPr>
              <a:t>fruity </a:t>
            </a:r>
            <a:r>
              <a:rPr sz="1800" spc="-135" dirty="0">
                <a:latin typeface="Trebuchet MS"/>
                <a:cs typeface="Trebuchet MS"/>
              </a:rPr>
              <a:t>floral </a:t>
            </a:r>
            <a:r>
              <a:rPr sz="1800" spc="-35" dirty="0">
                <a:latin typeface="Trebuchet MS"/>
                <a:cs typeface="Trebuchet MS"/>
              </a:rPr>
              <a:t>fragrance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4998" y="3109214"/>
            <a:ext cx="1336040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95" dirty="0">
                <a:latin typeface="Trebuchet MS"/>
                <a:cs typeface="Trebuchet MS"/>
              </a:rPr>
              <a:t>Colourful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90" dirty="0">
                <a:latin typeface="Trebuchet MS"/>
                <a:cs typeface="Trebuchet MS"/>
              </a:rPr>
              <a:t>Joyful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70" dirty="0">
                <a:latin typeface="Trebuchet MS"/>
                <a:cs typeface="Trebuchet MS"/>
              </a:rPr>
              <a:t>Enveloping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/>
        </p:nvGraphicFramePr>
        <p:xfrm>
          <a:off x="6926580" y="5405373"/>
          <a:ext cx="4998720" cy="574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1326"/>
                <a:gridCol w="711453"/>
                <a:gridCol w="711327"/>
                <a:gridCol w="711453"/>
                <a:gridCol w="711326"/>
                <a:gridCol w="711453"/>
                <a:gridCol w="711326"/>
              </a:tblGrid>
              <a:tr h="363753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Body</a:t>
                      </a:r>
                      <a:r>
                        <a:rPr sz="800" spc="-1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Spray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Roll</a:t>
                      </a:r>
                      <a:r>
                        <a:rPr sz="800" spc="-19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On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</a:t>
                      </a:r>
                      <a:r>
                        <a:rPr sz="800" spc="-1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Shave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/>
          <p:nvPr/>
        </p:nvSpPr>
        <p:spPr>
          <a:xfrm>
            <a:off x="6932676" y="1956816"/>
            <a:ext cx="4980940" cy="3365500"/>
          </a:xfrm>
          <a:custGeom>
            <a:avLst/>
            <a:gdLst/>
            <a:ahLst/>
            <a:cxnLst/>
            <a:rect l="l" t="t" r="r" b="b"/>
            <a:pathLst>
              <a:path w="4980940" h="3365500">
                <a:moveTo>
                  <a:pt x="0" y="3364991"/>
                </a:moveTo>
                <a:lnTo>
                  <a:pt x="4980432" y="3364991"/>
                </a:lnTo>
                <a:lnTo>
                  <a:pt x="4980432" y="0"/>
                </a:lnTo>
                <a:lnTo>
                  <a:pt x="0" y="0"/>
                </a:lnTo>
                <a:lnTo>
                  <a:pt x="0" y="33649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161019" y="1453896"/>
            <a:ext cx="2334768" cy="910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652764" y="1828546"/>
            <a:ext cx="136334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T</a:t>
            </a:r>
            <a:r>
              <a:rPr sz="1800" b="1" spc="-60" dirty="0">
                <a:latin typeface="Arial"/>
                <a:cs typeface="Arial"/>
              </a:rPr>
              <a:t>H</a:t>
            </a:r>
            <a:r>
              <a:rPr sz="1800" b="1" spc="175" dirty="0">
                <a:latin typeface="Arial"/>
                <a:cs typeface="Arial"/>
              </a:rPr>
              <a:t>E</a:t>
            </a:r>
            <a:r>
              <a:rPr sz="1800" b="1" spc="-125" dirty="0">
                <a:latin typeface="Arial"/>
                <a:cs typeface="Arial"/>
              </a:rPr>
              <a:t>L</a:t>
            </a:r>
            <a:r>
              <a:rPr sz="1800" b="1" spc="-10" dirty="0">
                <a:latin typeface="Arial"/>
                <a:cs typeface="Arial"/>
              </a:rPr>
              <a:t>I</a:t>
            </a:r>
            <a:r>
              <a:rPr sz="1800" b="1" spc="-55" dirty="0">
                <a:latin typeface="Arial"/>
                <a:cs typeface="Arial"/>
              </a:rPr>
              <a:t>N</a:t>
            </a:r>
            <a:r>
              <a:rPr sz="1800" b="1" spc="-140" dirty="0">
                <a:latin typeface="Arial"/>
                <a:cs typeface="Arial"/>
              </a:rPr>
              <a:t>E</a:t>
            </a:r>
            <a:r>
              <a:rPr sz="1800" b="1" spc="40" dirty="0">
                <a:latin typeface="Arial"/>
                <a:cs typeface="Arial"/>
              </a:rPr>
              <a:t>-</a:t>
            </a:r>
            <a:r>
              <a:rPr sz="1800" b="1" spc="-55" dirty="0"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102595" y="2586227"/>
            <a:ext cx="862583" cy="24292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641081" y="2586227"/>
            <a:ext cx="2563622" cy="24292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65776" y="425195"/>
            <a:ext cx="1990344" cy="60076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00913" y="6224320"/>
            <a:ext cx="676910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35" dirty="0">
                <a:solidFill>
                  <a:srgbClr val="FFFFFF"/>
                </a:solidFill>
                <a:latin typeface="Trebuchet MS"/>
                <a:cs typeface="Trebuchet MS"/>
              </a:rPr>
              <a:t>base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marL="33655">
              <a:lnSpc>
                <a:spcPct val="100000"/>
              </a:lnSpc>
              <a:spcBef>
                <a:spcPts val="955"/>
              </a:spcBef>
            </a:pPr>
            <a:r>
              <a:rPr sz="1600" b="1" spc="-85" dirty="0">
                <a:solidFill>
                  <a:srgbClr val="FFFFFF"/>
                </a:solidFill>
                <a:latin typeface="Lucida Sans"/>
                <a:cs typeface="Lucida Sans"/>
              </a:rPr>
              <a:t>amber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46100" y="5376926"/>
            <a:ext cx="870585" cy="567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heart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55" dirty="0">
                <a:solidFill>
                  <a:srgbClr val="FFFFFF"/>
                </a:solidFill>
                <a:latin typeface="Lucida Sans"/>
                <a:cs typeface="Lucida Sans"/>
              </a:rPr>
              <a:t>water</a:t>
            </a:r>
            <a:r>
              <a:rPr sz="1600" b="1" spc="-28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b="1" spc="-135" dirty="0">
                <a:solidFill>
                  <a:srgbClr val="FFFFFF"/>
                </a:solidFill>
                <a:latin typeface="Lucida Sans"/>
                <a:cs typeface="Lucida Sans"/>
              </a:rPr>
              <a:t>lily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4777" y="4435729"/>
            <a:ext cx="1329690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top</a:t>
            </a:r>
            <a:r>
              <a:rPr sz="1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note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1600" b="1" spc="-100" dirty="0">
                <a:solidFill>
                  <a:srgbClr val="FFFFFF"/>
                </a:solidFill>
                <a:latin typeface="Lucida Sans"/>
                <a:cs typeface="Lucida Sans"/>
              </a:rPr>
              <a:t>grenadine</a:t>
            </a:r>
            <a:r>
              <a:rPr sz="1600" b="1" spc="-2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600" b="1" spc="-140" dirty="0">
                <a:solidFill>
                  <a:srgbClr val="FFFFFF"/>
                </a:solidFill>
                <a:latin typeface="Lucida Sans"/>
                <a:cs typeface="Lucida Sans"/>
              </a:rPr>
              <a:t>fizz</a:t>
            </a:r>
            <a:endParaRPr sz="16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45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57928" y="1688591"/>
            <a:ext cx="7434071" cy="5169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120" y="0"/>
            <a:ext cx="6408420" cy="2725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24560" y="1197991"/>
            <a:ext cx="5028565" cy="1007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48360">
              <a:lnSpc>
                <a:spcPts val="3890"/>
              </a:lnSpc>
            </a:pPr>
            <a:r>
              <a:rPr sz="3600" spc="114" dirty="0">
                <a:solidFill>
                  <a:srgbClr val="FFFFFF"/>
                </a:solidFill>
              </a:rPr>
              <a:t>ABOUT </a:t>
            </a:r>
            <a:r>
              <a:rPr sz="3600" spc="185" dirty="0">
                <a:solidFill>
                  <a:srgbClr val="FFFFFF"/>
                </a:solidFill>
              </a:rPr>
              <a:t>ADIDAS  </a:t>
            </a:r>
            <a:r>
              <a:rPr sz="3600" spc="175" dirty="0">
                <a:solidFill>
                  <a:srgbClr val="FFFFFF"/>
                </a:solidFill>
              </a:rPr>
              <a:t>BRAND</a:t>
            </a:r>
            <a:r>
              <a:rPr sz="3600" spc="-465" dirty="0">
                <a:solidFill>
                  <a:srgbClr val="FFFFFF"/>
                </a:solidFill>
              </a:rPr>
              <a:t> </a:t>
            </a:r>
            <a:r>
              <a:rPr sz="3600" spc="80" dirty="0">
                <a:solidFill>
                  <a:srgbClr val="FFFFFF"/>
                </a:solidFill>
              </a:rPr>
              <a:t>ARCHITECTURE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236220" y="2845307"/>
            <a:ext cx="6408420" cy="22019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02967" y="3346704"/>
            <a:ext cx="3075305" cy="131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spc="75" dirty="0">
                <a:solidFill>
                  <a:srgbClr val="FFFFFF"/>
                </a:solidFill>
                <a:latin typeface="Trebuchet MS"/>
                <a:cs typeface="Trebuchet MS"/>
              </a:rPr>
              <a:t>ANTIPERSPIRANTS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b="1" spc="130" dirty="0">
                <a:solidFill>
                  <a:srgbClr val="FFFFFF"/>
                </a:solidFill>
                <a:latin typeface="Trebuchet MS"/>
                <a:cs typeface="Trebuchet MS"/>
              </a:rPr>
              <a:t>MALE</a:t>
            </a:r>
            <a:r>
              <a:rPr sz="2400" b="1" spc="-3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145" dirty="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sz="2400" b="1" spc="-2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85" dirty="0">
                <a:solidFill>
                  <a:srgbClr val="FFFFFF"/>
                </a:solidFill>
                <a:latin typeface="Trebuchet MS"/>
                <a:cs typeface="Trebuchet MS"/>
              </a:rPr>
              <a:t>FEMALE</a:t>
            </a:r>
            <a:r>
              <a:rPr sz="24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10" dirty="0">
                <a:solidFill>
                  <a:srgbClr val="FFFFFF"/>
                </a:solidFill>
                <a:latin typeface="Trebuchet MS"/>
                <a:cs typeface="Trebuchet MS"/>
              </a:rPr>
              <a:t>LINE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129539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0" y="6857996"/>
                </a:lnTo>
                <a:lnTo>
                  <a:pt x="6096000" y="6857996"/>
                </a:lnTo>
                <a:lnTo>
                  <a:pt x="609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06540" y="0"/>
            <a:ext cx="2420620" cy="1248410"/>
          </a:xfrm>
          <a:custGeom>
            <a:avLst/>
            <a:gdLst/>
            <a:ahLst/>
            <a:cxnLst/>
            <a:rect l="l" t="t" r="r" b="b"/>
            <a:pathLst>
              <a:path w="2420620" h="1248410">
                <a:moveTo>
                  <a:pt x="2032304" y="0"/>
                </a:moveTo>
                <a:lnTo>
                  <a:pt x="1550906" y="0"/>
                </a:lnTo>
                <a:lnTo>
                  <a:pt x="0" y="599439"/>
                </a:lnTo>
                <a:lnTo>
                  <a:pt x="163575" y="1171066"/>
                </a:lnTo>
                <a:lnTo>
                  <a:pt x="154558" y="1204595"/>
                </a:lnTo>
                <a:lnTo>
                  <a:pt x="2420111" y="1248155"/>
                </a:lnTo>
                <a:lnTo>
                  <a:pt x="2032304" y="0"/>
                </a:lnTo>
                <a:close/>
              </a:path>
            </a:pathLst>
          </a:custGeom>
          <a:solidFill>
            <a:srgbClr val="1E87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32168" y="274320"/>
            <a:ext cx="1466215" cy="847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40"/>
              </a:lnSpc>
            </a:pPr>
            <a:r>
              <a:rPr sz="3000" b="0" spc="-125" dirty="0">
                <a:solidFill>
                  <a:srgbClr val="FFFFFF"/>
                </a:solidFill>
                <a:latin typeface="Trebuchet MS"/>
                <a:cs typeface="Trebuchet MS"/>
              </a:rPr>
              <a:t>PRIORITY</a:t>
            </a:r>
            <a:endParaRPr sz="3000">
              <a:latin typeface="Trebuchet MS"/>
              <a:cs typeface="Trebuchet MS"/>
            </a:endParaRPr>
          </a:p>
          <a:p>
            <a:pPr marL="758825">
              <a:lnSpc>
                <a:spcPts val="3240"/>
              </a:lnSpc>
            </a:pPr>
            <a:r>
              <a:rPr sz="3000" b="0" spc="55" dirty="0">
                <a:solidFill>
                  <a:srgbClr val="FFFFFF"/>
                </a:solidFill>
                <a:latin typeface="Trebuchet MS"/>
                <a:cs typeface="Trebuchet MS"/>
              </a:rPr>
              <a:t>APD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69820" y="2365248"/>
            <a:ext cx="2905125" cy="996950"/>
          </a:xfrm>
          <a:custGeom>
            <a:avLst/>
            <a:gdLst/>
            <a:ahLst/>
            <a:cxnLst/>
            <a:rect l="l" t="t" r="r" b="b"/>
            <a:pathLst>
              <a:path w="2905125" h="996950">
                <a:moveTo>
                  <a:pt x="563372" y="0"/>
                </a:moveTo>
                <a:lnTo>
                  <a:pt x="0" y="996696"/>
                </a:lnTo>
                <a:lnTo>
                  <a:pt x="2904744" y="965962"/>
                </a:lnTo>
                <a:lnTo>
                  <a:pt x="2893314" y="942339"/>
                </a:lnTo>
                <a:lnTo>
                  <a:pt x="2670302" y="394207"/>
                </a:lnTo>
                <a:lnTo>
                  <a:pt x="2608326" y="387096"/>
                </a:lnTo>
                <a:lnTo>
                  <a:pt x="2527808" y="365887"/>
                </a:lnTo>
                <a:lnTo>
                  <a:pt x="5633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83407" y="3880103"/>
            <a:ext cx="2291080" cy="1323340"/>
          </a:xfrm>
          <a:custGeom>
            <a:avLst/>
            <a:gdLst/>
            <a:ahLst/>
            <a:cxnLst/>
            <a:rect l="l" t="t" r="r" b="b"/>
            <a:pathLst>
              <a:path w="2291079" h="1323339">
                <a:moveTo>
                  <a:pt x="0" y="0"/>
                </a:moveTo>
                <a:lnTo>
                  <a:pt x="270383" y="1288034"/>
                </a:lnTo>
                <a:lnTo>
                  <a:pt x="2080006" y="1322832"/>
                </a:lnTo>
                <a:lnTo>
                  <a:pt x="2290572" y="571881"/>
                </a:lnTo>
                <a:lnTo>
                  <a:pt x="0" y="0"/>
                </a:lnTo>
                <a:close/>
              </a:path>
            </a:pathLst>
          </a:custGeom>
          <a:solidFill>
            <a:srgbClr val="1F39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241039" y="4400296"/>
            <a:ext cx="1543685" cy="606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540"/>
              </a:lnSpc>
            </a:pPr>
            <a:r>
              <a:rPr sz="1600" spc="-10" dirty="0">
                <a:solidFill>
                  <a:srgbClr val="FFFFFF"/>
                </a:solidFill>
                <a:latin typeface="Trebuchet MS"/>
                <a:cs typeface="Trebuchet MS"/>
              </a:rPr>
              <a:t>PERFORMANCE</a:t>
            </a:r>
            <a:r>
              <a:rPr sz="1600" spc="-1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35" dirty="0">
                <a:solidFill>
                  <a:srgbClr val="FFFFFF"/>
                </a:solidFill>
                <a:latin typeface="Trebuchet MS"/>
                <a:cs typeface="Trebuchet MS"/>
              </a:rPr>
              <a:t>IN  </a:t>
            </a:r>
            <a:r>
              <a:rPr sz="1600" spc="-25" dirty="0">
                <a:solidFill>
                  <a:srgbClr val="FFFFFF"/>
                </a:solidFill>
                <a:latin typeface="Trebuchet MS"/>
                <a:cs typeface="Trebuchet MS"/>
              </a:rPr>
              <a:t>MOTION  </a:t>
            </a:r>
            <a:r>
              <a:rPr sz="1600" spc="-20" dirty="0">
                <a:solidFill>
                  <a:srgbClr val="FFFFFF"/>
                </a:solidFill>
                <a:latin typeface="Trebuchet MS"/>
                <a:cs typeface="Trebuchet MS"/>
              </a:rPr>
              <a:t>TECHNOLOGY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6062"/>
            <a:ext cx="2544953" cy="784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64388" y="191515"/>
            <a:ext cx="3016250" cy="1294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170" dirty="0">
                <a:latin typeface="Trebuchet MS"/>
                <a:cs typeface="Trebuchet MS"/>
              </a:rPr>
              <a:t>CLIMACOOL</a:t>
            </a:r>
            <a:endParaRPr sz="2800">
              <a:latin typeface="Trebuchet MS"/>
              <a:cs typeface="Trebuchet MS"/>
            </a:endParaRPr>
          </a:p>
          <a:p>
            <a:pPr marL="60325">
              <a:lnSpc>
                <a:spcPct val="100000"/>
              </a:lnSpc>
              <a:spcBef>
                <a:spcPts val="2355"/>
              </a:spcBef>
            </a:pPr>
            <a:r>
              <a:rPr sz="1800" spc="-60" dirty="0">
                <a:latin typeface="Trebuchet MS"/>
                <a:cs typeface="Trebuchet MS"/>
              </a:rPr>
              <a:t>ABOUT:</a:t>
            </a:r>
            <a:endParaRPr sz="1800">
              <a:latin typeface="Trebuchet MS"/>
              <a:cs typeface="Trebuchet MS"/>
            </a:endParaRPr>
          </a:p>
          <a:p>
            <a:pPr marL="60325">
              <a:lnSpc>
                <a:spcPct val="100000"/>
              </a:lnSpc>
            </a:pPr>
            <a:r>
              <a:rPr sz="1800" spc="-90" dirty="0">
                <a:latin typeface="Trebuchet MS"/>
                <a:cs typeface="Trebuchet MS"/>
              </a:rPr>
              <a:t>Antiperspirant </a:t>
            </a:r>
            <a:r>
              <a:rPr sz="1800" spc="-15" dirty="0">
                <a:latin typeface="Trebuchet MS"/>
                <a:cs typeface="Trebuchet MS"/>
              </a:rPr>
              <a:t>range </a:t>
            </a:r>
            <a:r>
              <a:rPr sz="1800" spc="-80" dirty="0">
                <a:latin typeface="Trebuchet MS"/>
                <a:cs typeface="Trebuchet MS"/>
              </a:rPr>
              <a:t>giving</a:t>
            </a:r>
            <a:r>
              <a:rPr sz="1800" spc="-415" dirty="0">
                <a:latin typeface="Trebuchet MS"/>
                <a:cs typeface="Trebuchet MS"/>
              </a:rPr>
              <a:t> </a:t>
            </a:r>
            <a:r>
              <a:rPr sz="1800" spc="-130" dirty="0">
                <a:latin typeface="Trebuchet MS"/>
                <a:cs typeface="Trebuchet MS"/>
              </a:rPr>
              <a:t>you;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2547" y="1466722"/>
            <a:ext cx="4427855" cy="2259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962660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30" dirty="0">
                <a:latin typeface="Trebuchet MS"/>
                <a:cs typeface="Trebuchet MS"/>
              </a:rPr>
              <a:t>48</a:t>
            </a:r>
            <a:r>
              <a:rPr sz="1800" spc="-395" dirty="0">
                <a:latin typeface="Trebuchet MS"/>
                <a:cs typeface="Trebuchet MS"/>
              </a:rPr>
              <a:t> </a:t>
            </a:r>
            <a:r>
              <a:rPr sz="1800" spc="-90" dirty="0">
                <a:latin typeface="Trebuchet MS"/>
                <a:cs typeface="Trebuchet MS"/>
              </a:rPr>
              <a:t>hour </a:t>
            </a:r>
            <a:r>
              <a:rPr sz="1800" spc="-80" dirty="0">
                <a:latin typeface="Trebuchet MS"/>
                <a:cs typeface="Trebuchet MS"/>
              </a:rPr>
              <a:t>anti-perspirant </a:t>
            </a:r>
            <a:r>
              <a:rPr sz="1800" spc="-75" dirty="0">
                <a:latin typeface="Trebuchet MS"/>
                <a:cs typeface="Trebuchet MS"/>
              </a:rPr>
              <a:t>protection  </a:t>
            </a:r>
            <a:r>
              <a:rPr sz="1800" spc="-45" dirty="0">
                <a:latin typeface="Trebuchet MS"/>
                <a:cs typeface="Trebuchet MS"/>
              </a:rPr>
              <a:t>(wetness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&amp;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odor</a:t>
            </a:r>
            <a:r>
              <a:rPr sz="1800" spc="-235" dirty="0">
                <a:latin typeface="Trebuchet MS"/>
                <a:cs typeface="Trebuchet MS"/>
              </a:rPr>
              <a:t> </a:t>
            </a:r>
            <a:r>
              <a:rPr sz="1800" spc="-110" dirty="0">
                <a:latin typeface="Trebuchet MS"/>
                <a:cs typeface="Trebuchet MS"/>
              </a:rPr>
              <a:t>control)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85" dirty="0">
                <a:latin typeface="Trebuchet MS"/>
                <a:cs typeface="Trebuchet MS"/>
              </a:rPr>
              <a:t>Skin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105" dirty="0">
                <a:latin typeface="Trebuchet MS"/>
                <a:cs typeface="Trebuchet MS"/>
              </a:rPr>
              <a:t>is</a:t>
            </a:r>
            <a:r>
              <a:rPr sz="1800" spc="-170" dirty="0">
                <a:latin typeface="Trebuchet MS"/>
                <a:cs typeface="Trebuchet MS"/>
              </a:rPr>
              <a:t> </a:t>
            </a:r>
            <a:r>
              <a:rPr sz="1800" spc="-55" dirty="0">
                <a:latin typeface="Trebuchet MS"/>
                <a:cs typeface="Trebuchet MS"/>
              </a:rPr>
              <a:t>kept</a:t>
            </a:r>
            <a:r>
              <a:rPr sz="1800" spc="-210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fresh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&amp;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dry</a:t>
            </a:r>
            <a:r>
              <a:rPr sz="1800" spc="-200" dirty="0">
                <a:latin typeface="Trebuchet MS"/>
                <a:cs typeface="Trebuchet MS"/>
              </a:rPr>
              <a:t> </a:t>
            </a:r>
            <a:r>
              <a:rPr sz="1800" spc="-170" dirty="0">
                <a:latin typeface="Trebuchet MS"/>
                <a:cs typeface="Trebuchet MS"/>
              </a:rPr>
              <a:t>all</a:t>
            </a:r>
            <a:r>
              <a:rPr sz="1800" spc="-165" dirty="0">
                <a:latin typeface="Trebuchet MS"/>
                <a:cs typeface="Trebuchet MS"/>
              </a:rPr>
              <a:t> </a:t>
            </a:r>
            <a:r>
              <a:rPr sz="1800" spc="30" dirty="0">
                <a:latin typeface="Trebuchet MS"/>
                <a:cs typeface="Trebuchet MS"/>
              </a:rPr>
              <a:t>day</a:t>
            </a:r>
            <a:r>
              <a:rPr sz="1800" spc="-215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long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550">
              <a:latin typeface="Times New Roman"/>
              <a:cs typeface="Times New Roman"/>
            </a:endParaRPr>
          </a:p>
          <a:p>
            <a:pPr marL="2893060">
              <a:lnSpc>
                <a:spcPts val="3679"/>
              </a:lnSpc>
            </a:pPr>
            <a:r>
              <a:rPr sz="3200" spc="-35" dirty="0">
                <a:solidFill>
                  <a:srgbClr val="FFFFFF"/>
                </a:solidFill>
                <a:latin typeface="Trebuchet MS"/>
                <a:cs typeface="Trebuchet MS"/>
              </a:rPr>
              <a:t>48</a:t>
            </a:r>
            <a:r>
              <a:rPr sz="3200" spc="-4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35" dirty="0">
                <a:solidFill>
                  <a:srgbClr val="FFFFFF"/>
                </a:solidFill>
                <a:latin typeface="Trebuchet MS"/>
                <a:cs typeface="Trebuchet MS"/>
              </a:rPr>
              <a:t>HOUR</a:t>
            </a:r>
            <a:endParaRPr sz="3200">
              <a:latin typeface="Trebuchet MS"/>
              <a:cs typeface="Trebuchet MS"/>
            </a:endParaRPr>
          </a:p>
          <a:p>
            <a:pPr marL="2893060">
              <a:lnSpc>
                <a:spcPts val="1760"/>
              </a:lnSpc>
            </a:pPr>
            <a:r>
              <a:rPr sz="1600" spc="-70" dirty="0">
                <a:solidFill>
                  <a:srgbClr val="FFFFFF"/>
                </a:solidFill>
                <a:latin typeface="Trebuchet MS"/>
                <a:cs typeface="Trebuchet MS"/>
              </a:rPr>
              <a:t>protection</a:t>
            </a:r>
            <a:endParaRPr sz="1600">
              <a:latin typeface="Trebuchet MS"/>
              <a:cs typeface="Trebuchet MS"/>
            </a:endParaRPr>
          </a:p>
          <a:p>
            <a:pPr marL="61594">
              <a:lnSpc>
                <a:spcPct val="100000"/>
              </a:lnSpc>
              <a:spcBef>
                <a:spcPts val="605"/>
              </a:spcBef>
            </a:pPr>
            <a:r>
              <a:rPr sz="1800" spc="-80" dirty="0">
                <a:latin typeface="Trebuchet MS"/>
                <a:cs typeface="Trebuchet MS"/>
              </a:rPr>
              <a:t>THE</a:t>
            </a:r>
            <a:r>
              <a:rPr sz="1800" spc="-28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SCENT: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1924" y="3980433"/>
            <a:ext cx="2550160" cy="194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3175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60" dirty="0">
                <a:latin typeface="Trebuchet MS"/>
                <a:cs typeface="Trebuchet MS"/>
              </a:rPr>
              <a:t>Free</a:t>
            </a:r>
            <a:r>
              <a:rPr sz="1800" spc="-215" dirty="0">
                <a:latin typeface="Trebuchet MS"/>
                <a:cs typeface="Trebuchet MS"/>
              </a:rPr>
              <a:t> </a:t>
            </a:r>
            <a:r>
              <a:rPr sz="1800" spc="-80" dirty="0">
                <a:latin typeface="Trebuchet MS"/>
                <a:cs typeface="Trebuchet MS"/>
              </a:rPr>
              <a:t>Oil–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fresh</a:t>
            </a:r>
            <a:r>
              <a:rPr sz="1800" spc="-20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balance  </a:t>
            </a:r>
            <a:r>
              <a:rPr sz="1800" spc="-35" dirty="0">
                <a:latin typeface="Trebuchet MS"/>
                <a:cs typeface="Trebuchet MS"/>
              </a:rPr>
              <a:t>fragrance </a:t>
            </a:r>
            <a:r>
              <a:rPr sz="1800" spc="-140" dirty="0">
                <a:latin typeface="Trebuchet MS"/>
                <a:cs typeface="Trebuchet MS"/>
              </a:rPr>
              <a:t>with </a:t>
            </a:r>
            <a:r>
              <a:rPr sz="1800" spc="-45" dirty="0">
                <a:latin typeface="Trebuchet MS"/>
                <a:cs typeface="Trebuchet MS"/>
              </a:rPr>
              <a:t>clean  </a:t>
            </a:r>
            <a:r>
              <a:rPr sz="1800" spc="-70" dirty="0">
                <a:latin typeface="Trebuchet MS"/>
                <a:cs typeface="Trebuchet MS"/>
              </a:rPr>
              <a:t>signal</a:t>
            </a:r>
            <a:endParaRPr sz="18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10" dirty="0">
                <a:latin typeface="Trebuchet MS"/>
                <a:cs typeface="Trebuchet MS"/>
              </a:rPr>
              <a:t>Capsules </a:t>
            </a:r>
            <a:r>
              <a:rPr sz="1800" spc="130" dirty="0">
                <a:latin typeface="Trebuchet MS"/>
                <a:cs typeface="Trebuchet MS"/>
              </a:rPr>
              <a:t>–  </a:t>
            </a:r>
            <a:r>
              <a:rPr sz="1800" spc="-25" dirty="0">
                <a:latin typeface="Trebuchet MS"/>
                <a:cs typeface="Trebuchet MS"/>
              </a:rPr>
              <a:t>encapsulated </a:t>
            </a:r>
            <a:r>
              <a:rPr sz="1800" spc="-105" dirty="0">
                <a:latin typeface="Trebuchet MS"/>
                <a:cs typeface="Trebuchet MS"/>
              </a:rPr>
              <a:t>citrus </a:t>
            </a:r>
            <a:r>
              <a:rPr sz="1800" spc="-65" dirty="0">
                <a:latin typeface="Trebuchet MS"/>
                <a:cs typeface="Trebuchet MS"/>
              </a:rPr>
              <a:t>&amp;  </a:t>
            </a:r>
            <a:r>
              <a:rPr sz="1800" spc="-95" dirty="0">
                <a:latin typeface="Trebuchet MS"/>
                <a:cs typeface="Trebuchet MS"/>
              </a:rPr>
              <a:t>menthol </a:t>
            </a:r>
            <a:r>
              <a:rPr sz="1800" spc="-35" dirty="0">
                <a:latin typeface="Trebuchet MS"/>
                <a:cs typeface="Trebuchet MS"/>
              </a:rPr>
              <a:t>fragrance</a:t>
            </a:r>
            <a:r>
              <a:rPr sz="1800" spc="-305" dirty="0">
                <a:latin typeface="Trebuchet MS"/>
                <a:cs typeface="Trebuchet MS"/>
              </a:rPr>
              <a:t> </a:t>
            </a:r>
            <a:r>
              <a:rPr sz="1800" spc="-140" dirty="0">
                <a:latin typeface="Trebuchet MS"/>
                <a:cs typeface="Trebuchet MS"/>
              </a:rPr>
              <a:t>with  </a:t>
            </a:r>
            <a:r>
              <a:rPr sz="1800" spc="-70" dirty="0">
                <a:latin typeface="Trebuchet MS"/>
                <a:cs typeface="Trebuchet MS"/>
              </a:rPr>
              <a:t>fresh</a:t>
            </a:r>
            <a:r>
              <a:rPr sz="1800" spc="-240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signal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7377938" y="5984989"/>
          <a:ext cx="4756150" cy="772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7292"/>
                <a:gridCol w="947293"/>
                <a:gridCol w="947420"/>
                <a:gridCol w="947292"/>
                <a:gridCol w="947293"/>
              </a:tblGrid>
              <a:tr h="3636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GENDER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APD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25755" marR="31813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Roll</a:t>
                      </a:r>
                      <a:r>
                        <a:rPr sz="800" spc="-1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On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39725" marR="212725" indent="-11811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250ml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38455" marR="212090" indent="-11620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spc="-5" dirty="0">
                          <a:latin typeface="Trebuchet MS"/>
                          <a:cs typeface="Trebuchet MS"/>
                        </a:rPr>
                        <a:t>MALE</a:t>
                      </a:r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  <a:tr h="198117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00" spc="-15" dirty="0">
                          <a:latin typeface="Trebuchet MS"/>
                          <a:cs typeface="Trebuchet MS"/>
                        </a:rPr>
                        <a:t>FEMALE</a:t>
                      </a:r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16" name="object 16"/>
          <p:cNvSpPr/>
          <p:nvPr/>
        </p:nvSpPr>
        <p:spPr>
          <a:xfrm>
            <a:off x="7353300" y="1956816"/>
            <a:ext cx="4750435" cy="3975100"/>
          </a:xfrm>
          <a:custGeom>
            <a:avLst/>
            <a:gdLst/>
            <a:ahLst/>
            <a:cxnLst/>
            <a:rect l="l" t="t" r="r" b="b"/>
            <a:pathLst>
              <a:path w="4750434" h="3975100">
                <a:moveTo>
                  <a:pt x="0" y="3974591"/>
                </a:moveTo>
                <a:lnTo>
                  <a:pt x="4750308" y="3974591"/>
                </a:lnTo>
                <a:lnTo>
                  <a:pt x="4750308" y="0"/>
                </a:lnTo>
                <a:lnTo>
                  <a:pt x="0" y="0"/>
                </a:lnTo>
                <a:lnTo>
                  <a:pt x="0" y="39745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630411" y="1444752"/>
            <a:ext cx="2334768" cy="9090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121902" y="1818766"/>
            <a:ext cx="136334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b="1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-12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b="1" spc="-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30040" y="0"/>
            <a:ext cx="2709671" cy="66461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94959" y="0"/>
            <a:ext cx="2468879" cy="61280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39528" y="2802635"/>
            <a:ext cx="385572" cy="12237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184892" y="3200400"/>
            <a:ext cx="804672" cy="8061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044940" y="2310383"/>
            <a:ext cx="1040892" cy="18516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598407" y="2586227"/>
            <a:ext cx="818388" cy="16261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28531" y="3642359"/>
            <a:ext cx="821435" cy="22799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875519" y="4424171"/>
            <a:ext cx="1001268" cy="14858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82100" y="4002023"/>
            <a:ext cx="1205483" cy="1981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92621" y="0"/>
            <a:ext cx="6146165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47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30467" y="0"/>
            <a:ext cx="6108700" cy="6858000"/>
          </a:xfrm>
          <a:custGeom>
            <a:avLst/>
            <a:gdLst/>
            <a:ahLst/>
            <a:cxnLst/>
            <a:rect l="l" t="t" r="r" b="b"/>
            <a:pathLst>
              <a:path w="6108700" h="6858000">
                <a:moveTo>
                  <a:pt x="0" y="6857996"/>
                </a:moveTo>
                <a:lnTo>
                  <a:pt x="6108192" y="6857996"/>
                </a:lnTo>
                <a:lnTo>
                  <a:pt x="6108192" y="0"/>
                </a:lnTo>
                <a:lnTo>
                  <a:pt x="0" y="0"/>
                </a:lnTo>
                <a:lnTo>
                  <a:pt x="0" y="6857996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96062"/>
            <a:ext cx="2546477" cy="784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81783" y="96062"/>
            <a:ext cx="5280533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78395" y="96062"/>
            <a:ext cx="2896997" cy="7846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4388" y="191515"/>
            <a:ext cx="9473565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120" dirty="0"/>
              <a:t>CLIMACOOL:</a:t>
            </a:r>
            <a:r>
              <a:rPr sz="2800" spc="-150" dirty="0"/>
              <a:t> </a:t>
            </a:r>
            <a:r>
              <a:rPr sz="2800" spc="155" dirty="0"/>
              <a:t>PERFORMANCE</a:t>
            </a:r>
            <a:r>
              <a:rPr sz="2800" spc="-150" dirty="0"/>
              <a:t> </a:t>
            </a:r>
            <a:r>
              <a:rPr sz="2800" spc="45" dirty="0"/>
              <a:t>IN</a:t>
            </a:r>
            <a:r>
              <a:rPr sz="2800" spc="-195" dirty="0"/>
              <a:t> </a:t>
            </a:r>
            <a:r>
              <a:rPr sz="2800" spc="150" dirty="0"/>
              <a:t>MOTION</a:t>
            </a:r>
            <a:r>
              <a:rPr sz="2800" spc="-105" dirty="0"/>
              <a:t> </a:t>
            </a:r>
            <a:r>
              <a:rPr sz="2800" spc="114" dirty="0"/>
              <a:t>TECHNOLOGY</a:t>
            </a:r>
            <a:endParaRPr sz="2800"/>
          </a:p>
        </p:txBody>
      </p:sp>
      <p:sp>
        <p:nvSpPr>
          <p:cNvPr id="9" name="object 9"/>
          <p:cNvSpPr/>
          <p:nvPr/>
        </p:nvSpPr>
        <p:spPr>
          <a:xfrm>
            <a:off x="0" y="1664207"/>
            <a:ext cx="5943600" cy="37627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5632" y="722376"/>
            <a:ext cx="3837431" cy="9105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12798" y="1131061"/>
            <a:ext cx="2021839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THETECHNOLOGY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254240" y="646176"/>
            <a:ext cx="3837431" cy="9105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054195" y="1055878"/>
            <a:ext cx="2366010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FRANCHISE</a:t>
            </a:r>
            <a:r>
              <a:rPr sz="1800" b="1" spc="-3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BUILDING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6200" y="5068823"/>
            <a:ext cx="2906395" cy="1598930"/>
          </a:xfrm>
          <a:custGeom>
            <a:avLst/>
            <a:gdLst/>
            <a:ahLst/>
            <a:cxnLst/>
            <a:rect l="l" t="t" r="r" b="b"/>
            <a:pathLst>
              <a:path w="2906395" h="1598929">
                <a:moveTo>
                  <a:pt x="563676" y="0"/>
                </a:moveTo>
                <a:lnTo>
                  <a:pt x="0" y="1598676"/>
                </a:lnTo>
                <a:lnTo>
                  <a:pt x="2906268" y="1549412"/>
                </a:lnTo>
                <a:lnTo>
                  <a:pt x="2894711" y="1511515"/>
                </a:lnTo>
                <a:lnTo>
                  <a:pt x="2671699" y="632345"/>
                </a:lnTo>
                <a:lnTo>
                  <a:pt x="2609723" y="620966"/>
                </a:lnTo>
                <a:lnTo>
                  <a:pt x="2529205" y="586866"/>
                </a:lnTo>
                <a:lnTo>
                  <a:pt x="563676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99896" y="5502249"/>
            <a:ext cx="1436370" cy="1071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05"/>
              </a:lnSpc>
            </a:pP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6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Trebuchet MS"/>
                <a:cs typeface="Trebuchet MS"/>
              </a:rPr>
              <a:t>HARDER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ts val="1440"/>
              </a:lnSpc>
            </a:pPr>
            <a:r>
              <a:rPr sz="1600" spc="-10" dirty="0">
                <a:solidFill>
                  <a:srgbClr val="FFFFFF"/>
                </a:solidFill>
                <a:latin typeface="Trebuchet MS"/>
                <a:cs typeface="Trebuchet MS"/>
              </a:rPr>
              <a:t>YOU </a:t>
            </a:r>
            <a:r>
              <a:rPr sz="1600" spc="-85" dirty="0">
                <a:solidFill>
                  <a:srgbClr val="FFFFFF"/>
                </a:solidFill>
                <a:latin typeface="Trebuchet MS"/>
                <a:cs typeface="Trebuchet MS"/>
              </a:rPr>
              <a:t>GO,</a:t>
            </a:r>
            <a:r>
              <a:rPr sz="1600" spc="-3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8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endParaRPr sz="1600">
              <a:latin typeface="Trebuchet MS"/>
              <a:cs typeface="Trebuchet MS"/>
            </a:endParaRPr>
          </a:p>
          <a:p>
            <a:pPr marL="12700" marR="257175">
              <a:lnSpc>
                <a:spcPct val="87800"/>
              </a:lnSpc>
              <a:spcBef>
                <a:spcPts val="45"/>
              </a:spcBef>
            </a:pPr>
            <a:r>
              <a:rPr sz="2400" spc="-95" dirty="0">
                <a:solidFill>
                  <a:srgbClr val="FFFFFF"/>
                </a:solidFill>
                <a:latin typeface="Trebuchet MS"/>
                <a:cs typeface="Trebuchet MS"/>
              </a:rPr>
              <a:t>BETTER</a:t>
            </a:r>
            <a:r>
              <a:rPr sz="2400" spc="-3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50" dirty="0">
                <a:solidFill>
                  <a:srgbClr val="FFFFFF"/>
                </a:solidFill>
                <a:latin typeface="Trebuchet MS"/>
                <a:cs typeface="Trebuchet MS"/>
              </a:rPr>
              <a:t>IT 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WORKS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525011" y="4981955"/>
            <a:ext cx="2418715" cy="1414780"/>
          </a:xfrm>
          <a:custGeom>
            <a:avLst/>
            <a:gdLst/>
            <a:ahLst/>
            <a:cxnLst/>
            <a:rect l="l" t="t" r="r" b="b"/>
            <a:pathLst>
              <a:path w="2418715" h="1414779">
                <a:moveTo>
                  <a:pt x="1979422" y="0"/>
                </a:moveTo>
                <a:lnTo>
                  <a:pt x="0" y="765581"/>
                </a:lnTo>
                <a:lnTo>
                  <a:pt x="163449" y="1337170"/>
                </a:lnTo>
                <a:lnTo>
                  <a:pt x="154432" y="1370685"/>
                </a:lnTo>
                <a:lnTo>
                  <a:pt x="2418588" y="1414272"/>
                </a:lnTo>
                <a:lnTo>
                  <a:pt x="1979422" y="0"/>
                </a:lnTo>
                <a:close/>
              </a:path>
            </a:pathLst>
          </a:custGeom>
          <a:solidFill>
            <a:srgbClr val="1E87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262120" y="5498083"/>
            <a:ext cx="1053465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SKIN </a:t>
            </a:r>
            <a:r>
              <a:rPr sz="1600" spc="-25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1600" spc="-3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80" dirty="0">
                <a:solidFill>
                  <a:srgbClr val="FFFFFF"/>
                </a:solidFill>
                <a:latin typeface="Trebuchet MS"/>
                <a:cs typeface="Trebuchet MS"/>
              </a:rPr>
              <a:t>KEPT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32708" y="5664708"/>
            <a:ext cx="1681480" cy="387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0" dirty="0">
                <a:solidFill>
                  <a:srgbClr val="FFFFFF"/>
                </a:solidFill>
                <a:latin typeface="Trebuchet MS"/>
                <a:cs typeface="Trebuchet MS"/>
              </a:rPr>
              <a:t>FRESH </a:t>
            </a:r>
            <a:r>
              <a:rPr sz="2400" spc="-85" dirty="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sz="2400" spc="-5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Trebuchet MS"/>
                <a:cs typeface="Trebuchet MS"/>
              </a:rPr>
              <a:t>DRY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54855" y="5985764"/>
            <a:ext cx="1259205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5" dirty="0">
                <a:solidFill>
                  <a:srgbClr val="FFFFFF"/>
                </a:solidFill>
                <a:latin typeface="Trebuchet MS"/>
                <a:cs typeface="Trebuchet MS"/>
              </a:rPr>
              <a:t>ALL </a:t>
            </a:r>
            <a:r>
              <a:rPr sz="1600" spc="-85" dirty="0">
                <a:solidFill>
                  <a:srgbClr val="FFFFFF"/>
                </a:solidFill>
                <a:latin typeface="Trebuchet MS"/>
                <a:cs typeface="Trebuchet MS"/>
              </a:rPr>
              <a:t>DAY</a:t>
            </a:r>
            <a:r>
              <a:rPr sz="1600" spc="-3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Trebuchet MS"/>
                <a:cs typeface="Trebuchet MS"/>
              </a:rPr>
              <a:t>LONG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962388" y="2612135"/>
            <a:ext cx="1818131" cy="12603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710671" y="3183635"/>
            <a:ext cx="998220" cy="1569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466332" y="1949195"/>
            <a:ext cx="3796284" cy="25862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558533" y="5629147"/>
            <a:ext cx="2261235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latin typeface="Trebuchet MS"/>
                <a:cs typeface="Trebuchet MS"/>
              </a:rPr>
              <a:t>FROM </a:t>
            </a:r>
            <a:r>
              <a:rPr sz="1600" b="1" spc="60" dirty="0">
                <a:latin typeface="Trebuchet MS"/>
                <a:cs typeface="Trebuchet MS"/>
              </a:rPr>
              <a:t>SPORTS</a:t>
            </a:r>
            <a:r>
              <a:rPr sz="1600" b="1" spc="-365" dirty="0">
                <a:latin typeface="Trebuchet MS"/>
                <a:cs typeface="Trebuchet MS"/>
              </a:rPr>
              <a:t> </a:t>
            </a:r>
            <a:r>
              <a:rPr sz="1600" b="1" spc="30" dirty="0">
                <a:latin typeface="Trebuchet MS"/>
                <a:cs typeface="Trebuchet MS"/>
              </a:rPr>
              <a:t>APPAREL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914635" y="5642254"/>
            <a:ext cx="1430020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35" dirty="0">
                <a:latin typeface="Trebuchet MS"/>
                <a:cs typeface="Trebuchet MS"/>
              </a:rPr>
              <a:t>TO </a:t>
            </a:r>
            <a:r>
              <a:rPr sz="1600" b="1" spc="50" dirty="0">
                <a:latin typeface="Trebuchet MS"/>
                <a:cs typeface="Trebuchet MS"/>
              </a:rPr>
              <a:t>BODY</a:t>
            </a:r>
            <a:r>
              <a:rPr sz="1600" b="1" spc="-370" dirty="0">
                <a:latin typeface="Trebuchet MS"/>
                <a:cs typeface="Trebuchet MS"/>
              </a:rPr>
              <a:t> </a:t>
            </a:r>
            <a:r>
              <a:rPr sz="1600" b="1" spc="70" dirty="0">
                <a:latin typeface="Trebuchet MS"/>
                <a:cs typeface="Trebuchet MS"/>
              </a:rPr>
              <a:t>CARE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084564" y="5481828"/>
            <a:ext cx="591820" cy="588645"/>
          </a:xfrm>
          <a:custGeom>
            <a:avLst/>
            <a:gdLst/>
            <a:ahLst/>
            <a:cxnLst/>
            <a:rect l="l" t="t" r="r" b="b"/>
            <a:pathLst>
              <a:path w="591820" h="588645">
                <a:moveTo>
                  <a:pt x="297179" y="0"/>
                </a:moveTo>
                <a:lnTo>
                  <a:pt x="297179" y="147066"/>
                </a:lnTo>
                <a:lnTo>
                  <a:pt x="0" y="147066"/>
                </a:lnTo>
                <a:lnTo>
                  <a:pt x="0" y="441198"/>
                </a:lnTo>
                <a:lnTo>
                  <a:pt x="297179" y="441198"/>
                </a:lnTo>
                <a:lnTo>
                  <a:pt x="297179" y="588264"/>
                </a:lnTo>
                <a:lnTo>
                  <a:pt x="591311" y="294132"/>
                </a:lnTo>
                <a:lnTo>
                  <a:pt x="297179" y="0"/>
                </a:lnTo>
                <a:close/>
              </a:path>
            </a:pathLst>
          </a:custGeom>
          <a:solidFill>
            <a:srgbClr val="1E87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862698" y="5178805"/>
            <a:ext cx="4312285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40" dirty="0">
                <a:latin typeface="Trebuchet MS"/>
                <a:cs typeface="Trebuchet MS"/>
              </a:rPr>
              <a:t>TRANSFER</a:t>
            </a:r>
            <a:r>
              <a:rPr sz="1800" spc="-170" dirty="0">
                <a:latin typeface="Trebuchet MS"/>
                <a:cs typeface="Trebuchet MS"/>
              </a:rPr>
              <a:t> </a:t>
            </a:r>
            <a:r>
              <a:rPr sz="1800" spc="35" dirty="0">
                <a:latin typeface="Trebuchet MS"/>
                <a:cs typeface="Trebuchet MS"/>
              </a:rPr>
              <a:t>OF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PERFORMANCE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TECHNOLOGY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129539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60676" y="2618232"/>
            <a:ext cx="2905125" cy="996950"/>
          </a:xfrm>
          <a:custGeom>
            <a:avLst/>
            <a:gdLst/>
            <a:ahLst/>
            <a:cxnLst/>
            <a:rect l="l" t="t" r="r" b="b"/>
            <a:pathLst>
              <a:path w="2905125" h="996950">
                <a:moveTo>
                  <a:pt x="563372" y="0"/>
                </a:moveTo>
                <a:lnTo>
                  <a:pt x="0" y="996695"/>
                </a:lnTo>
                <a:lnTo>
                  <a:pt x="2904744" y="965962"/>
                </a:lnTo>
                <a:lnTo>
                  <a:pt x="2893314" y="942339"/>
                </a:lnTo>
                <a:lnTo>
                  <a:pt x="2670302" y="394207"/>
                </a:lnTo>
                <a:lnTo>
                  <a:pt x="2608326" y="387095"/>
                </a:lnTo>
                <a:lnTo>
                  <a:pt x="2527808" y="365887"/>
                </a:lnTo>
                <a:lnTo>
                  <a:pt x="5633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084322" y="2916809"/>
            <a:ext cx="1524635" cy="710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679"/>
              </a:lnSpc>
            </a:pPr>
            <a:r>
              <a:rPr sz="3200" spc="-120" dirty="0">
                <a:solidFill>
                  <a:srgbClr val="FFFFFF"/>
                </a:solidFill>
                <a:latin typeface="Trebuchet MS"/>
                <a:cs typeface="Trebuchet MS"/>
              </a:rPr>
              <a:t>72</a:t>
            </a:r>
            <a:r>
              <a:rPr sz="3200" spc="-4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35" dirty="0">
                <a:solidFill>
                  <a:srgbClr val="FFFFFF"/>
                </a:solidFill>
                <a:latin typeface="Trebuchet MS"/>
                <a:cs typeface="Trebuchet MS"/>
              </a:rPr>
              <a:t>HOUR</a:t>
            </a:r>
            <a:endParaRPr sz="3200">
              <a:latin typeface="Trebuchet MS"/>
              <a:cs typeface="Trebuchet MS"/>
            </a:endParaRPr>
          </a:p>
          <a:p>
            <a:pPr marL="12700">
              <a:lnSpc>
                <a:spcPts val="1760"/>
              </a:lnSpc>
            </a:pPr>
            <a:r>
              <a:rPr sz="1600" spc="-70" dirty="0">
                <a:solidFill>
                  <a:srgbClr val="FFFFFF"/>
                </a:solidFill>
                <a:latin typeface="Trebuchet MS"/>
                <a:cs typeface="Trebuchet MS"/>
              </a:rPr>
              <a:t>protection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83407" y="3880103"/>
            <a:ext cx="2291080" cy="1323340"/>
          </a:xfrm>
          <a:custGeom>
            <a:avLst/>
            <a:gdLst/>
            <a:ahLst/>
            <a:cxnLst/>
            <a:rect l="l" t="t" r="r" b="b"/>
            <a:pathLst>
              <a:path w="2291079" h="1323339">
                <a:moveTo>
                  <a:pt x="0" y="0"/>
                </a:moveTo>
                <a:lnTo>
                  <a:pt x="270383" y="1288034"/>
                </a:lnTo>
                <a:lnTo>
                  <a:pt x="2080006" y="1322832"/>
                </a:lnTo>
                <a:lnTo>
                  <a:pt x="2290572" y="57188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241039" y="4497832"/>
            <a:ext cx="1491615" cy="411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540"/>
              </a:lnSpc>
            </a:pPr>
            <a:r>
              <a:rPr sz="1600" spc="5" dirty="0">
                <a:solidFill>
                  <a:srgbClr val="FFFFFF"/>
                </a:solidFill>
                <a:latin typeface="Trebuchet MS"/>
                <a:cs typeface="Trebuchet MS"/>
              </a:rPr>
              <a:t>BODY</a:t>
            </a:r>
            <a:r>
              <a:rPr sz="1600" spc="-20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Trebuchet MS"/>
                <a:cs typeface="Trebuchet MS"/>
              </a:rPr>
              <a:t>RESPONSE  </a:t>
            </a:r>
            <a:r>
              <a:rPr sz="1600" spc="-20" dirty="0">
                <a:solidFill>
                  <a:srgbClr val="FFFFFF"/>
                </a:solidFill>
                <a:latin typeface="Trebuchet MS"/>
                <a:cs typeface="Trebuchet MS"/>
              </a:rPr>
              <a:t>TECHNOLOGY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03903" y="518159"/>
            <a:ext cx="3409188" cy="60030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0" y="6857996"/>
                </a:lnTo>
                <a:lnTo>
                  <a:pt x="6096000" y="6857996"/>
                </a:lnTo>
                <a:lnTo>
                  <a:pt x="609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68668" y="0"/>
            <a:ext cx="2836545" cy="1324610"/>
          </a:xfrm>
          <a:custGeom>
            <a:avLst/>
            <a:gdLst/>
            <a:ahLst/>
            <a:cxnLst/>
            <a:rect l="l" t="t" r="r" b="b"/>
            <a:pathLst>
              <a:path w="2836545" h="1324610">
                <a:moveTo>
                  <a:pt x="2353400" y="0"/>
                </a:moveTo>
                <a:lnTo>
                  <a:pt x="2052905" y="0"/>
                </a:lnTo>
                <a:lnTo>
                  <a:pt x="0" y="676401"/>
                </a:lnTo>
                <a:lnTo>
                  <a:pt x="191642" y="1247394"/>
                </a:lnTo>
                <a:lnTo>
                  <a:pt x="181101" y="1280795"/>
                </a:lnTo>
                <a:lnTo>
                  <a:pt x="2836163" y="1324355"/>
                </a:lnTo>
                <a:lnTo>
                  <a:pt x="2353400" y="0"/>
                </a:lnTo>
                <a:close/>
              </a:path>
            </a:pathLst>
          </a:custGeom>
          <a:solidFill>
            <a:srgbClr val="F85B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090409" y="465200"/>
            <a:ext cx="1988185" cy="709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80390">
              <a:lnSpc>
                <a:spcPts val="2690"/>
              </a:lnSpc>
            </a:pPr>
            <a:r>
              <a:rPr sz="2800" spc="4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800" spc="-20" dirty="0">
                <a:solidFill>
                  <a:srgbClr val="FFFFFF"/>
                </a:solidFill>
                <a:latin typeface="Trebuchet MS"/>
                <a:cs typeface="Trebuchet MS"/>
              </a:rPr>
              <a:t>X</a:t>
            </a:r>
            <a:r>
              <a:rPr sz="2800" spc="-80" dirty="0">
                <a:solidFill>
                  <a:srgbClr val="FFFFFF"/>
                </a:solidFill>
                <a:latin typeface="Trebuchet MS"/>
                <a:cs typeface="Trebuchet MS"/>
              </a:rPr>
              <a:t>TREME  PR</a:t>
            </a:r>
            <a:r>
              <a:rPr sz="2800" spc="4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800" spc="-13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2800" spc="-19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800" spc="27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2800" spc="-95" dirty="0">
                <a:solidFill>
                  <a:srgbClr val="FFFFFF"/>
                </a:solidFill>
                <a:latin typeface="Trebuchet MS"/>
                <a:cs typeface="Trebuchet MS"/>
              </a:rPr>
              <a:t>TION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6062"/>
            <a:ext cx="2334641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64388" y="191515"/>
            <a:ext cx="1932939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275" dirty="0"/>
              <a:t>A</a:t>
            </a:r>
            <a:r>
              <a:rPr sz="2800" spc="220" dirty="0"/>
              <a:t>D</a:t>
            </a:r>
            <a:r>
              <a:rPr sz="2800" spc="0" dirty="0"/>
              <a:t>I</a:t>
            </a:r>
            <a:r>
              <a:rPr sz="2800" spc="100" dirty="0"/>
              <a:t>P</a:t>
            </a:r>
            <a:r>
              <a:rPr sz="2800" spc="195" dirty="0"/>
              <a:t>O</a:t>
            </a:r>
            <a:r>
              <a:rPr sz="2800" spc="300" dirty="0"/>
              <a:t>W</a:t>
            </a:r>
            <a:r>
              <a:rPr sz="2800" spc="90" dirty="0"/>
              <a:t>E</a:t>
            </a:r>
            <a:r>
              <a:rPr sz="2800" spc="35" dirty="0"/>
              <a:t>R</a:t>
            </a:r>
            <a:endParaRPr sz="2800"/>
          </a:p>
        </p:txBody>
      </p:sp>
      <p:sp>
        <p:nvSpPr>
          <p:cNvPr id="15" name="object 15"/>
          <p:cNvSpPr txBox="1"/>
          <p:nvPr/>
        </p:nvSpPr>
        <p:spPr>
          <a:xfrm>
            <a:off x="185724" y="947673"/>
            <a:ext cx="2967990" cy="549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60" dirty="0">
                <a:latin typeface="Trebuchet MS"/>
                <a:cs typeface="Trebuchet MS"/>
              </a:rPr>
              <a:t>ABOUT: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-85" dirty="0">
                <a:latin typeface="Trebuchet MS"/>
                <a:cs typeface="Trebuchet MS"/>
              </a:rPr>
              <a:t>Antiperspirant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range</a:t>
            </a:r>
            <a:r>
              <a:rPr sz="1800" spc="-220" dirty="0">
                <a:latin typeface="Trebuchet MS"/>
                <a:cs typeface="Trebuchet MS"/>
              </a:rPr>
              <a:t> </a:t>
            </a:r>
            <a:r>
              <a:rPr sz="1800" spc="-80" dirty="0">
                <a:latin typeface="Trebuchet MS"/>
                <a:cs typeface="Trebuchet MS"/>
              </a:rPr>
              <a:t>giving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-130" dirty="0">
                <a:latin typeface="Trebuchet MS"/>
                <a:cs typeface="Trebuchet MS"/>
              </a:rPr>
              <a:t>you;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5724" y="1496567"/>
            <a:ext cx="3892550" cy="1117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70" dirty="0">
                <a:latin typeface="Trebuchet MS"/>
                <a:cs typeface="Trebuchet MS"/>
              </a:rPr>
              <a:t>72 </a:t>
            </a:r>
            <a:r>
              <a:rPr sz="1800" spc="-90" dirty="0">
                <a:latin typeface="Trebuchet MS"/>
                <a:cs typeface="Trebuchet MS"/>
              </a:rPr>
              <a:t>hour </a:t>
            </a:r>
            <a:r>
              <a:rPr sz="1800" spc="-80" dirty="0">
                <a:latin typeface="Trebuchet MS"/>
                <a:cs typeface="Trebuchet MS"/>
              </a:rPr>
              <a:t>anti-perspirant</a:t>
            </a:r>
            <a:r>
              <a:rPr sz="1800" spc="-405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protection</a:t>
            </a:r>
            <a:endParaRPr sz="1800">
              <a:latin typeface="Trebuchet MS"/>
              <a:cs typeface="Trebuchet MS"/>
            </a:endParaRPr>
          </a:p>
          <a:p>
            <a:pPr marL="299085" marR="5080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80" dirty="0">
                <a:latin typeface="Trebuchet MS"/>
                <a:cs typeface="Trebuchet MS"/>
              </a:rPr>
              <a:t>Unique</a:t>
            </a:r>
            <a:r>
              <a:rPr sz="1800" spc="-18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smart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defense</a:t>
            </a:r>
            <a:r>
              <a:rPr sz="1800" spc="-210" dirty="0">
                <a:latin typeface="Trebuchet MS"/>
                <a:cs typeface="Trebuchet MS"/>
              </a:rPr>
              <a:t> </a:t>
            </a:r>
            <a:r>
              <a:rPr sz="1800" spc="20" dirty="0">
                <a:latin typeface="Trebuchet MS"/>
                <a:cs typeface="Trebuchet MS"/>
              </a:rPr>
              <a:t>body</a:t>
            </a:r>
            <a:r>
              <a:rPr sz="1800" spc="-2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response  </a:t>
            </a:r>
            <a:r>
              <a:rPr sz="1800" spc="-45" dirty="0">
                <a:latin typeface="Trebuchet MS"/>
                <a:cs typeface="Trebuchet MS"/>
              </a:rPr>
              <a:t>technology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50" dirty="0">
                <a:latin typeface="Trebuchet MS"/>
                <a:cs typeface="Trebuchet MS"/>
              </a:rPr>
              <a:t>Does</a:t>
            </a:r>
            <a:r>
              <a:rPr sz="1800" spc="-210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not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contain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135" dirty="0">
                <a:latin typeface="Trebuchet MS"/>
                <a:cs typeface="Trebuchet MS"/>
              </a:rPr>
              <a:t>aluminium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salts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1924" y="3431794"/>
            <a:ext cx="1144905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THE</a:t>
            </a:r>
            <a:r>
              <a:rPr sz="1800" spc="-28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SCENT: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1924" y="3980433"/>
            <a:ext cx="2142490" cy="139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80" dirty="0">
                <a:latin typeface="Trebuchet MS"/>
                <a:cs typeface="Trebuchet MS"/>
              </a:rPr>
              <a:t>Energizing </a:t>
            </a:r>
            <a:r>
              <a:rPr sz="1800" spc="-65" dirty="0">
                <a:latin typeface="Trebuchet MS"/>
                <a:cs typeface="Trebuchet MS"/>
              </a:rPr>
              <a:t>&amp; </a:t>
            </a:r>
            <a:r>
              <a:rPr sz="1800" spc="-95" dirty="0">
                <a:latin typeface="Trebuchet MS"/>
                <a:cs typeface="Trebuchet MS"/>
              </a:rPr>
              <a:t>high  </a:t>
            </a:r>
            <a:r>
              <a:rPr sz="1800" spc="-40" dirty="0">
                <a:latin typeface="Trebuchet MS"/>
                <a:cs typeface="Trebuchet MS"/>
              </a:rPr>
              <a:t>performance  </a:t>
            </a:r>
            <a:r>
              <a:rPr sz="1800" spc="-30" dirty="0">
                <a:latin typeface="Trebuchet MS"/>
                <a:cs typeface="Trebuchet MS"/>
              </a:rPr>
              <a:t>fragrance </a:t>
            </a:r>
            <a:r>
              <a:rPr sz="1800" spc="-95" dirty="0">
                <a:latin typeface="Trebuchet MS"/>
                <a:cs typeface="Trebuchet MS"/>
              </a:rPr>
              <a:t>for </a:t>
            </a:r>
            <a:r>
              <a:rPr sz="1800" spc="-60" dirty="0">
                <a:latin typeface="Trebuchet MS"/>
                <a:cs typeface="Trebuchet MS"/>
              </a:rPr>
              <a:t>long  </a:t>
            </a:r>
            <a:r>
              <a:rPr sz="1800" spc="-85" dirty="0">
                <a:latin typeface="Trebuchet MS"/>
                <a:cs typeface="Trebuchet MS"/>
              </a:rPr>
              <a:t>lasting </a:t>
            </a:r>
            <a:r>
              <a:rPr sz="1800" spc="-35" dirty="0">
                <a:latin typeface="Trebuchet MS"/>
                <a:cs typeface="Trebuchet MS"/>
              </a:rPr>
              <a:t>freshness</a:t>
            </a:r>
            <a:r>
              <a:rPr sz="1800" spc="-254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&amp;  </a:t>
            </a:r>
            <a:r>
              <a:rPr sz="1800" spc="-15" dirty="0">
                <a:latin typeface="Trebuchet MS"/>
                <a:cs typeface="Trebuchet MS"/>
              </a:rPr>
              <a:t>odor</a:t>
            </a:r>
            <a:r>
              <a:rPr sz="1800" spc="-285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protection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384288" y="5991339"/>
            <a:ext cx="947419" cy="363855"/>
          </a:xfrm>
          <a:custGeom>
            <a:avLst/>
            <a:gdLst/>
            <a:ahLst/>
            <a:cxnLst/>
            <a:rect l="l" t="t" r="r" b="b"/>
            <a:pathLst>
              <a:path w="947420" h="363854">
                <a:moveTo>
                  <a:pt x="0" y="363689"/>
                </a:moveTo>
                <a:lnTo>
                  <a:pt x="947331" y="363689"/>
                </a:lnTo>
                <a:lnTo>
                  <a:pt x="947331" y="0"/>
                </a:lnTo>
                <a:lnTo>
                  <a:pt x="0" y="0"/>
                </a:lnTo>
                <a:lnTo>
                  <a:pt x="0" y="3636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31581" y="5991339"/>
            <a:ext cx="947419" cy="363855"/>
          </a:xfrm>
          <a:custGeom>
            <a:avLst/>
            <a:gdLst/>
            <a:ahLst/>
            <a:cxnLst/>
            <a:rect l="l" t="t" r="r" b="b"/>
            <a:pathLst>
              <a:path w="947420" h="363854">
                <a:moveTo>
                  <a:pt x="0" y="363689"/>
                </a:moveTo>
                <a:lnTo>
                  <a:pt x="947331" y="363689"/>
                </a:lnTo>
                <a:lnTo>
                  <a:pt x="947331" y="0"/>
                </a:lnTo>
                <a:lnTo>
                  <a:pt x="0" y="0"/>
                </a:lnTo>
                <a:lnTo>
                  <a:pt x="0" y="3636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278873" y="5991339"/>
            <a:ext cx="947419" cy="363855"/>
          </a:xfrm>
          <a:custGeom>
            <a:avLst/>
            <a:gdLst/>
            <a:ahLst/>
            <a:cxnLst/>
            <a:rect l="l" t="t" r="r" b="b"/>
            <a:pathLst>
              <a:path w="947420" h="363854">
                <a:moveTo>
                  <a:pt x="0" y="363689"/>
                </a:moveTo>
                <a:lnTo>
                  <a:pt x="947331" y="363689"/>
                </a:lnTo>
                <a:lnTo>
                  <a:pt x="947331" y="0"/>
                </a:lnTo>
                <a:lnTo>
                  <a:pt x="0" y="0"/>
                </a:lnTo>
                <a:lnTo>
                  <a:pt x="0" y="3636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226293" y="5991339"/>
            <a:ext cx="947419" cy="363855"/>
          </a:xfrm>
          <a:custGeom>
            <a:avLst/>
            <a:gdLst/>
            <a:ahLst/>
            <a:cxnLst/>
            <a:rect l="l" t="t" r="r" b="b"/>
            <a:pathLst>
              <a:path w="947420" h="363854">
                <a:moveTo>
                  <a:pt x="0" y="363689"/>
                </a:moveTo>
                <a:lnTo>
                  <a:pt x="947331" y="363689"/>
                </a:lnTo>
                <a:lnTo>
                  <a:pt x="947331" y="0"/>
                </a:lnTo>
                <a:lnTo>
                  <a:pt x="0" y="0"/>
                </a:lnTo>
                <a:lnTo>
                  <a:pt x="0" y="3636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173586" y="5991339"/>
            <a:ext cx="947419" cy="363855"/>
          </a:xfrm>
          <a:custGeom>
            <a:avLst/>
            <a:gdLst/>
            <a:ahLst/>
            <a:cxnLst/>
            <a:rect l="l" t="t" r="r" b="b"/>
            <a:pathLst>
              <a:path w="947420" h="363854">
                <a:moveTo>
                  <a:pt x="0" y="363689"/>
                </a:moveTo>
                <a:lnTo>
                  <a:pt x="947331" y="363689"/>
                </a:lnTo>
                <a:lnTo>
                  <a:pt x="947331" y="0"/>
                </a:lnTo>
                <a:lnTo>
                  <a:pt x="0" y="0"/>
                </a:lnTo>
                <a:lnTo>
                  <a:pt x="0" y="3636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384288" y="6355029"/>
            <a:ext cx="947419" cy="198120"/>
          </a:xfrm>
          <a:custGeom>
            <a:avLst/>
            <a:gdLst/>
            <a:ahLst/>
            <a:cxnLst/>
            <a:rect l="l" t="t" r="r" b="b"/>
            <a:pathLst>
              <a:path w="947420" h="198120">
                <a:moveTo>
                  <a:pt x="0" y="198119"/>
                </a:moveTo>
                <a:lnTo>
                  <a:pt x="947331" y="198119"/>
                </a:lnTo>
                <a:lnTo>
                  <a:pt x="947331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331581" y="6355029"/>
            <a:ext cx="947419" cy="198120"/>
          </a:xfrm>
          <a:custGeom>
            <a:avLst/>
            <a:gdLst/>
            <a:ahLst/>
            <a:cxnLst/>
            <a:rect l="l" t="t" r="r" b="b"/>
            <a:pathLst>
              <a:path w="947420" h="198120">
                <a:moveTo>
                  <a:pt x="0" y="198119"/>
                </a:moveTo>
                <a:lnTo>
                  <a:pt x="947331" y="198119"/>
                </a:lnTo>
                <a:lnTo>
                  <a:pt x="947331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78873" y="6355029"/>
            <a:ext cx="947419" cy="198120"/>
          </a:xfrm>
          <a:custGeom>
            <a:avLst/>
            <a:gdLst/>
            <a:ahLst/>
            <a:cxnLst/>
            <a:rect l="l" t="t" r="r" b="b"/>
            <a:pathLst>
              <a:path w="947420" h="198120">
                <a:moveTo>
                  <a:pt x="0" y="198119"/>
                </a:moveTo>
                <a:lnTo>
                  <a:pt x="947331" y="198119"/>
                </a:lnTo>
                <a:lnTo>
                  <a:pt x="947331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226293" y="6355029"/>
            <a:ext cx="947419" cy="198120"/>
          </a:xfrm>
          <a:custGeom>
            <a:avLst/>
            <a:gdLst/>
            <a:ahLst/>
            <a:cxnLst/>
            <a:rect l="l" t="t" r="r" b="b"/>
            <a:pathLst>
              <a:path w="947420" h="198120">
                <a:moveTo>
                  <a:pt x="0" y="198119"/>
                </a:moveTo>
                <a:lnTo>
                  <a:pt x="947331" y="198119"/>
                </a:lnTo>
                <a:lnTo>
                  <a:pt x="947331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173586" y="6355029"/>
            <a:ext cx="947419" cy="198120"/>
          </a:xfrm>
          <a:custGeom>
            <a:avLst/>
            <a:gdLst/>
            <a:ahLst/>
            <a:cxnLst/>
            <a:rect l="l" t="t" r="r" b="b"/>
            <a:pathLst>
              <a:path w="947420" h="198120">
                <a:moveTo>
                  <a:pt x="0" y="198119"/>
                </a:moveTo>
                <a:lnTo>
                  <a:pt x="947331" y="198119"/>
                </a:lnTo>
                <a:lnTo>
                  <a:pt x="947331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384288" y="6553146"/>
            <a:ext cx="947419" cy="198120"/>
          </a:xfrm>
          <a:custGeom>
            <a:avLst/>
            <a:gdLst/>
            <a:ahLst/>
            <a:cxnLst/>
            <a:rect l="l" t="t" r="r" b="b"/>
            <a:pathLst>
              <a:path w="947420" h="198120">
                <a:moveTo>
                  <a:pt x="0" y="198119"/>
                </a:moveTo>
                <a:lnTo>
                  <a:pt x="947331" y="198119"/>
                </a:lnTo>
                <a:lnTo>
                  <a:pt x="947331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331581" y="6553146"/>
            <a:ext cx="947419" cy="198120"/>
          </a:xfrm>
          <a:custGeom>
            <a:avLst/>
            <a:gdLst/>
            <a:ahLst/>
            <a:cxnLst/>
            <a:rect l="l" t="t" r="r" b="b"/>
            <a:pathLst>
              <a:path w="947420" h="198120">
                <a:moveTo>
                  <a:pt x="0" y="198119"/>
                </a:moveTo>
                <a:lnTo>
                  <a:pt x="947331" y="198119"/>
                </a:lnTo>
                <a:lnTo>
                  <a:pt x="947331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78873" y="6553146"/>
            <a:ext cx="947419" cy="198120"/>
          </a:xfrm>
          <a:custGeom>
            <a:avLst/>
            <a:gdLst/>
            <a:ahLst/>
            <a:cxnLst/>
            <a:rect l="l" t="t" r="r" b="b"/>
            <a:pathLst>
              <a:path w="947420" h="198120">
                <a:moveTo>
                  <a:pt x="0" y="198119"/>
                </a:moveTo>
                <a:lnTo>
                  <a:pt x="947331" y="198119"/>
                </a:lnTo>
                <a:lnTo>
                  <a:pt x="947331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226293" y="6553146"/>
            <a:ext cx="947419" cy="198120"/>
          </a:xfrm>
          <a:custGeom>
            <a:avLst/>
            <a:gdLst/>
            <a:ahLst/>
            <a:cxnLst/>
            <a:rect l="l" t="t" r="r" b="b"/>
            <a:pathLst>
              <a:path w="947420" h="198120">
                <a:moveTo>
                  <a:pt x="0" y="198119"/>
                </a:moveTo>
                <a:lnTo>
                  <a:pt x="947331" y="198119"/>
                </a:lnTo>
                <a:lnTo>
                  <a:pt x="947331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173586" y="6553146"/>
            <a:ext cx="947419" cy="198120"/>
          </a:xfrm>
          <a:custGeom>
            <a:avLst/>
            <a:gdLst/>
            <a:ahLst/>
            <a:cxnLst/>
            <a:rect l="l" t="t" r="r" b="b"/>
            <a:pathLst>
              <a:path w="947420" h="198120">
                <a:moveTo>
                  <a:pt x="0" y="198119"/>
                </a:moveTo>
                <a:lnTo>
                  <a:pt x="947331" y="198119"/>
                </a:lnTo>
                <a:lnTo>
                  <a:pt x="947331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331581" y="5984989"/>
            <a:ext cx="0" cy="772795"/>
          </a:xfrm>
          <a:custGeom>
            <a:avLst/>
            <a:gdLst/>
            <a:ahLst/>
            <a:cxnLst/>
            <a:rect l="l" t="t" r="r" b="b"/>
            <a:pathLst>
              <a:path h="772795">
                <a:moveTo>
                  <a:pt x="0" y="0"/>
                </a:moveTo>
                <a:lnTo>
                  <a:pt x="0" y="77262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78873" y="5984989"/>
            <a:ext cx="0" cy="772795"/>
          </a:xfrm>
          <a:custGeom>
            <a:avLst/>
            <a:gdLst/>
            <a:ahLst/>
            <a:cxnLst/>
            <a:rect l="l" t="t" r="r" b="b"/>
            <a:pathLst>
              <a:path h="772795">
                <a:moveTo>
                  <a:pt x="0" y="0"/>
                </a:moveTo>
                <a:lnTo>
                  <a:pt x="0" y="77262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226293" y="5984989"/>
            <a:ext cx="0" cy="772795"/>
          </a:xfrm>
          <a:custGeom>
            <a:avLst/>
            <a:gdLst/>
            <a:ahLst/>
            <a:cxnLst/>
            <a:rect l="l" t="t" r="r" b="b"/>
            <a:pathLst>
              <a:path h="772795">
                <a:moveTo>
                  <a:pt x="0" y="0"/>
                </a:moveTo>
                <a:lnTo>
                  <a:pt x="0" y="77262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173586" y="5984989"/>
            <a:ext cx="0" cy="772795"/>
          </a:xfrm>
          <a:custGeom>
            <a:avLst/>
            <a:gdLst/>
            <a:ahLst/>
            <a:cxnLst/>
            <a:rect l="l" t="t" r="r" b="b"/>
            <a:pathLst>
              <a:path h="772795">
                <a:moveTo>
                  <a:pt x="0" y="0"/>
                </a:moveTo>
                <a:lnTo>
                  <a:pt x="0" y="77262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377938" y="6355029"/>
            <a:ext cx="4749800" cy="0"/>
          </a:xfrm>
          <a:custGeom>
            <a:avLst/>
            <a:gdLst/>
            <a:ahLst/>
            <a:cxnLst/>
            <a:rect l="l" t="t" r="r" b="b"/>
            <a:pathLst>
              <a:path w="4749800">
                <a:moveTo>
                  <a:pt x="0" y="0"/>
                </a:moveTo>
                <a:lnTo>
                  <a:pt x="4749291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377938" y="6553148"/>
            <a:ext cx="4749800" cy="0"/>
          </a:xfrm>
          <a:custGeom>
            <a:avLst/>
            <a:gdLst/>
            <a:ahLst/>
            <a:cxnLst/>
            <a:rect l="l" t="t" r="r" b="b"/>
            <a:pathLst>
              <a:path w="4749800">
                <a:moveTo>
                  <a:pt x="0" y="0"/>
                </a:moveTo>
                <a:lnTo>
                  <a:pt x="474929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384288" y="5984989"/>
            <a:ext cx="0" cy="772795"/>
          </a:xfrm>
          <a:custGeom>
            <a:avLst/>
            <a:gdLst/>
            <a:ahLst/>
            <a:cxnLst/>
            <a:rect l="l" t="t" r="r" b="b"/>
            <a:pathLst>
              <a:path h="772795">
                <a:moveTo>
                  <a:pt x="0" y="0"/>
                </a:moveTo>
                <a:lnTo>
                  <a:pt x="0" y="77262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120880" y="5984989"/>
            <a:ext cx="0" cy="772795"/>
          </a:xfrm>
          <a:custGeom>
            <a:avLst/>
            <a:gdLst/>
            <a:ahLst/>
            <a:cxnLst/>
            <a:rect l="l" t="t" r="r" b="b"/>
            <a:pathLst>
              <a:path h="772795">
                <a:moveTo>
                  <a:pt x="0" y="0"/>
                </a:moveTo>
                <a:lnTo>
                  <a:pt x="0" y="77262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377938" y="5991339"/>
            <a:ext cx="4749800" cy="0"/>
          </a:xfrm>
          <a:custGeom>
            <a:avLst/>
            <a:gdLst/>
            <a:ahLst/>
            <a:cxnLst/>
            <a:rect l="l" t="t" r="r" b="b"/>
            <a:pathLst>
              <a:path w="4749800">
                <a:moveTo>
                  <a:pt x="0" y="0"/>
                </a:moveTo>
                <a:lnTo>
                  <a:pt x="474929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377938" y="6751266"/>
            <a:ext cx="4749800" cy="0"/>
          </a:xfrm>
          <a:custGeom>
            <a:avLst/>
            <a:gdLst/>
            <a:ahLst/>
            <a:cxnLst/>
            <a:rect l="l" t="t" r="r" b="b"/>
            <a:pathLst>
              <a:path w="4749800">
                <a:moveTo>
                  <a:pt x="0" y="0"/>
                </a:moveTo>
                <a:lnTo>
                  <a:pt x="474929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7668514" y="6108090"/>
            <a:ext cx="380365" cy="138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45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800" spc="-35" dirty="0">
                <a:solidFill>
                  <a:srgbClr val="FFFFFF"/>
                </a:solidFill>
                <a:latin typeface="Trebuchet MS"/>
                <a:cs typeface="Trebuchet MS"/>
              </a:rPr>
              <a:t>EN</a:t>
            </a:r>
            <a:r>
              <a:rPr sz="800" spc="2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800" spc="-3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800" spc="-5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680195" y="6047130"/>
            <a:ext cx="250825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384">
              <a:lnSpc>
                <a:spcPct val="100000"/>
              </a:lnSpc>
            </a:pPr>
            <a:r>
              <a:rPr sz="800" spc="15" dirty="0">
                <a:solidFill>
                  <a:srgbClr val="FFFFFF"/>
                </a:solidFill>
                <a:latin typeface="Trebuchet MS"/>
                <a:cs typeface="Trebuchet MS"/>
              </a:rPr>
              <a:t>APD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800" spc="-130" dirty="0">
                <a:solidFill>
                  <a:srgbClr val="FFFFFF"/>
                </a:solidFill>
                <a:latin typeface="Trebuchet MS"/>
                <a:cs typeface="Trebuchet MS"/>
              </a:rPr>
              <a:t>15</a:t>
            </a:r>
            <a:r>
              <a:rPr sz="800" spc="-5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800" spc="-1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800" spc="-13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598532" y="6047130"/>
            <a:ext cx="308610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069" marR="5080" indent="-40005">
              <a:lnSpc>
                <a:spcPct val="100000"/>
              </a:lnSpc>
            </a:pPr>
            <a:r>
              <a:rPr sz="800" spc="-75" dirty="0">
                <a:solidFill>
                  <a:srgbClr val="FFFFFF"/>
                </a:solidFill>
                <a:latin typeface="Trebuchet MS"/>
                <a:cs typeface="Trebuchet MS"/>
              </a:rPr>
              <a:t>Roll</a:t>
            </a:r>
            <a:r>
              <a:rPr sz="800" spc="-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spc="10" dirty="0">
                <a:solidFill>
                  <a:srgbClr val="FFFFFF"/>
                </a:solidFill>
                <a:latin typeface="Trebuchet MS"/>
                <a:cs typeface="Trebuchet MS"/>
              </a:rPr>
              <a:t>On  </a:t>
            </a:r>
            <a:r>
              <a:rPr sz="800" spc="-35" dirty="0">
                <a:solidFill>
                  <a:srgbClr val="FFFFFF"/>
                </a:solidFill>
                <a:latin typeface="Trebuchet MS"/>
                <a:cs typeface="Trebuchet MS"/>
              </a:rPr>
              <a:t>50ml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442193" y="6047130"/>
            <a:ext cx="517525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0175" marR="5080" indent="-118110">
              <a:lnSpc>
                <a:spcPct val="100000"/>
              </a:lnSpc>
            </a:pPr>
            <a:r>
              <a:rPr sz="800" spc="-5" dirty="0">
                <a:solidFill>
                  <a:srgbClr val="FFFFFF"/>
                </a:solidFill>
                <a:latin typeface="Trebuchet MS"/>
                <a:cs typeface="Trebuchet MS"/>
              </a:rPr>
              <a:t>Shower</a:t>
            </a:r>
            <a:r>
              <a:rPr sz="800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spc="-30" dirty="0">
                <a:solidFill>
                  <a:srgbClr val="FFFFFF"/>
                </a:solidFill>
                <a:latin typeface="Trebuchet MS"/>
                <a:cs typeface="Trebuchet MS"/>
              </a:rPr>
              <a:t>Gel  250ml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389868" y="6047130"/>
            <a:ext cx="517525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270" marR="5080" indent="-116205">
              <a:lnSpc>
                <a:spcPct val="100000"/>
              </a:lnSpc>
            </a:pPr>
            <a:r>
              <a:rPr sz="800" spc="-5" dirty="0">
                <a:solidFill>
                  <a:srgbClr val="FFFFFF"/>
                </a:solidFill>
                <a:latin typeface="Trebuchet MS"/>
                <a:cs typeface="Trebuchet MS"/>
              </a:rPr>
              <a:t>Shower</a:t>
            </a:r>
            <a:r>
              <a:rPr sz="800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spc="-30" dirty="0">
                <a:solidFill>
                  <a:srgbClr val="FFFFFF"/>
                </a:solidFill>
                <a:latin typeface="Trebuchet MS"/>
                <a:cs typeface="Trebuchet MS"/>
              </a:rPr>
              <a:t>Gel  400ml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741666" y="6397244"/>
            <a:ext cx="232410" cy="122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15" dirty="0">
                <a:latin typeface="Trebuchet MS"/>
                <a:cs typeface="Trebuchet MS"/>
              </a:rPr>
              <a:t>MA</a:t>
            </a:r>
            <a:r>
              <a:rPr sz="700" spc="-25" dirty="0">
                <a:latin typeface="Trebuchet MS"/>
                <a:cs typeface="Trebuchet MS"/>
              </a:rPr>
              <a:t>LE</a:t>
            </a:r>
            <a:endParaRPr sz="700">
              <a:latin typeface="Trebuchet MS"/>
              <a:cs typeface="Trebuchet M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757919" y="639724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705213" y="639724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0652886" y="639724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1600180" y="639724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698993" y="6595364"/>
            <a:ext cx="319405" cy="122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Trebuchet MS"/>
                <a:cs typeface="Trebuchet MS"/>
              </a:rPr>
              <a:t>FEMA</a:t>
            </a:r>
            <a:r>
              <a:rPr sz="700" spc="-25" dirty="0">
                <a:latin typeface="Trebuchet MS"/>
                <a:cs typeface="Trebuchet MS"/>
              </a:rPr>
              <a:t>LE</a:t>
            </a:r>
            <a:endParaRPr sz="700">
              <a:latin typeface="Trebuchet MS"/>
              <a:cs typeface="Trebuchet M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757919" y="659536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9705213" y="659536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652886" y="659536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1600180" y="659536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353300" y="1956816"/>
            <a:ext cx="4750435" cy="3975100"/>
          </a:xfrm>
          <a:custGeom>
            <a:avLst/>
            <a:gdLst/>
            <a:ahLst/>
            <a:cxnLst/>
            <a:rect l="l" t="t" r="r" b="b"/>
            <a:pathLst>
              <a:path w="4750434" h="3975100">
                <a:moveTo>
                  <a:pt x="0" y="3974591"/>
                </a:moveTo>
                <a:lnTo>
                  <a:pt x="4750308" y="3974591"/>
                </a:lnTo>
                <a:lnTo>
                  <a:pt x="4750308" y="0"/>
                </a:lnTo>
                <a:lnTo>
                  <a:pt x="0" y="0"/>
                </a:lnTo>
                <a:lnTo>
                  <a:pt x="0" y="39745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630411" y="1444752"/>
            <a:ext cx="2334768" cy="9090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9121902" y="1818766"/>
            <a:ext cx="136334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b="1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-12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b="1" spc="-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972811" y="0"/>
            <a:ext cx="3346703" cy="67513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577071" y="2574035"/>
            <a:ext cx="772668" cy="14828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807195" y="2837688"/>
            <a:ext cx="1045463" cy="15346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480804" y="2837688"/>
            <a:ext cx="495300" cy="11948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989819" y="2546604"/>
            <a:ext cx="626364" cy="15102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452104" y="3642359"/>
            <a:ext cx="1080516" cy="24871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772143" y="3849623"/>
            <a:ext cx="1459992" cy="22799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848088" y="4168140"/>
            <a:ext cx="597407" cy="16977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213103" y="5716523"/>
            <a:ext cx="664464" cy="71475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984248" y="5693664"/>
            <a:ext cx="664463" cy="71475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819400" y="5693664"/>
            <a:ext cx="664463" cy="71475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00811" y="5686044"/>
            <a:ext cx="664463" cy="7147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321056" y="6443065"/>
            <a:ext cx="880744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80" dirty="0">
                <a:latin typeface="Trebuchet MS"/>
                <a:cs typeface="Trebuchet MS"/>
              </a:rPr>
              <a:t>airy </a:t>
            </a:r>
            <a:r>
              <a:rPr sz="1400" spc="-45" dirty="0">
                <a:latin typeface="Trebuchet MS"/>
                <a:cs typeface="Trebuchet MS"/>
              </a:rPr>
              <a:t>&amp;</a:t>
            </a:r>
            <a:r>
              <a:rPr sz="1400" spc="-33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clean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391792" y="6443065"/>
            <a:ext cx="376555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0" dirty="0">
                <a:latin typeface="Trebuchet MS"/>
                <a:cs typeface="Trebuchet MS"/>
              </a:rPr>
              <a:t>fr</a:t>
            </a:r>
            <a:r>
              <a:rPr sz="1400" spc="-145" dirty="0">
                <a:latin typeface="Trebuchet MS"/>
                <a:cs typeface="Trebuchet MS"/>
              </a:rPr>
              <a:t>u</a:t>
            </a:r>
            <a:r>
              <a:rPr sz="1400" spc="-125" dirty="0">
                <a:latin typeface="Trebuchet MS"/>
                <a:cs typeface="Trebuchet MS"/>
              </a:rPr>
              <a:t>ity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2162936" y="6443065"/>
            <a:ext cx="333375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40" dirty="0">
                <a:latin typeface="Trebuchet MS"/>
                <a:cs typeface="Trebuchet MS"/>
              </a:rPr>
              <a:t>m</a:t>
            </a:r>
            <a:r>
              <a:rPr sz="1400" spc="-105" dirty="0">
                <a:latin typeface="Trebuchet MS"/>
                <a:cs typeface="Trebuchet MS"/>
              </a:rPr>
              <a:t>i</a:t>
            </a:r>
            <a:r>
              <a:rPr sz="1400" spc="-204" dirty="0">
                <a:latin typeface="Trebuchet MS"/>
                <a:cs typeface="Trebuchet MS"/>
              </a:rPr>
              <a:t>n</a:t>
            </a:r>
            <a:r>
              <a:rPr sz="1400" spc="-125" dirty="0">
                <a:latin typeface="Trebuchet MS"/>
                <a:cs typeface="Trebuchet MS"/>
              </a:rPr>
              <a:t>t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2692400" y="6443065"/>
            <a:ext cx="963294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50" dirty="0">
                <a:latin typeface="Trebuchet MS"/>
                <a:cs typeface="Trebuchet MS"/>
              </a:rPr>
              <a:t>s</a:t>
            </a:r>
            <a:r>
              <a:rPr sz="1400" spc="75" dirty="0">
                <a:latin typeface="Trebuchet MS"/>
                <a:cs typeface="Trebuchet MS"/>
              </a:rPr>
              <a:t>a</a:t>
            </a:r>
            <a:r>
              <a:rPr sz="1400" spc="10" dirty="0">
                <a:latin typeface="Trebuchet MS"/>
                <a:cs typeface="Trebuchet MS"/>
              </a:rPr>
              <a:t>nda</a:t>
            </a:r>
            <a:r>
              <a:rPr sz="1400" spc="-25" dirty="0">
                <a:latin typeface="Trebuchet MS"/>
                <a:cs typeface="Trebuchet MS"/>
              </a:rPr>
              <a:t>lwood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92621" y="0"/>
            <a:ext cx="6146165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49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30467" y="0"/>
            <a:ext cx="6108700" cy="6858000"/>
          </a:xfrm>
          <a:custGeom>
            <a:avLst/>
            <a:gdLst/>
            <a:ahLst/>
            <a:cxnLst/>
            <a:rect l="l" t="t" r="r" b="b"/>
            <a:pathLst>
              <a:path w="6108700" h="6858000">
                <a:moveTo>
                  <a:pt x="0" y="6857996"/>
                </a:moveTo>
                <a:lnTo>
                  <a:pt x="6108192" y="6857996"/>
                </a:lnTo>
                <a:lnTo>
                  <a:pt x="6108192" y="0"/>
                </a:lnTo>
                <a:lnTo>
                  <a:pt x="0" y="0"/>
                </a:lnTo>
                <a:lnTo>
                  <a:pt x="0" y="6857996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96062"/>
            <a:ext cx="2334641" cy="784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69948" y="96062"/>
            <a:ext cx="2936621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22647" y="96062"/>
            <a:ext cx="4832477" cy="7846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4388" y="191515"/>
            <a:ext cx="8849360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100" dirty="0"/>
              <a:t>ADIPOWER:</a:t>
            </a:r>
            <a:r>
              <a:rPr sz="2800" spc="-140" dirty="0"/>
              <a:t> </a:t>
            </a:r>
            <a:r>
              <a:rPr sz="2800" spc="190" dirty="0"/>
              <a:t>SMART</a:t>
            </a:r>
            <a:r>
              <a:rPr sz="2800" spc="-175" dirty="0"/>
              <a:t> </a:t>
            </a:r>
            <a:r>
              <a:rPr sz="2800" spc="125" dirty="0"/>
              <a:t>BODY</a:t>
            </a:r>
            <a:r>
              <a:rPr sz="2800" spc="-140" dirty="0"/>
              <a:t> </a:t>
            </a:r>
            <a:r>
              <a:rPr sz="2800" spc="155" dirty="0"/>
              <a:t>RESPONSE</a:t>
            </a:r>
            <a:r>
              <a:rPr sz="2800" spc="-160" dirty="0"/>
              <a:t> </a:t>
            </a:r>
            <a:r>
              <a:rPr sz="2800" spc="114" dirty="0"/>
              <a:t>TECHNOLOGY</a:t>
            </a:r>
            <a:endParaRPr sz="2800"/>
          </a:p>
        </p:txBody>
      </p:sp>
      <p:sp>
        <p:nvSpPr>
          <p:cNvPr id="9" name="object 9"/>
          <p:cNvSpPr/>
          <p:nvPr/>
        </p:nvSpPr>
        <p:spPr>
          <a:xfrm>
            <a:off x="865632" y="722376"/>
            <a:ext cx="3837431" cy="9105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54240" y="646176"/>
            <a:ext cx="3837431" cy="9105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054195" y="1055878"/>
            <a:ext cx="2366010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FRANCHISE</a:t>
            </a:r>
            <a:r>
              <a:rPr sz="1800" b="1" spc="-3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BUILDING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58533" y="5629147"/>
            <a:ext cx="2261235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latin typeface="Trebuchet MS"/>
                <a:cs typeface="Trebuchet MS"/>
              </a:rPr>
              <a:t>FROM </a:t>
            </a:r>
            <a:r>
              <a:rPr sz="1600" b="1" spc="60" dirty="0">
                <a:latin typeface="Trebuchet MS"/>
                <a:cs typeface="Trebuchet MS"/>
              </a:rPr>
              <a:t>SPORTS</a:t>
            </a:r>
            <a:r>
              <a:rPr sz="1600" b="1" spc="-365" dirty="0">
                <a:latin typeface="Trebuchet MS"/>
                <a:cs typeface="Trebuchet MS"/>
              </a:rPr>
              <a:t> </a:t>
            </a:r>
            <a:r>
              <a:rPr sz="1600" b="1" spc="30" dirty="0">
                <a:latin typeface="Trebuchet MS"/>
                <a:cs typeface="Trebuchet MS"/>
              </a:rPr>
              <a:t>APPAREL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14635" y="5642254"/>
            <a:ext cx="1430020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35" dirty="0">
                <a:latin typeface="Trebuchet MS"/>
                <a:cs typeface="Trebuchet MS"/>
              </a:rPr>
              <a:t>TO </a:t>
            </a:r>
            <a:r>
              <a:rPr sz="1600" b="1" spc="50" dirty="0">
                <a:latin typeface="Trebuchet MS"/>
                <a:cs typeface="Trebuchet MS"/>
              </a:rPr>
              <a:t>BODY</a:t>
            </a:r>
            <a:r>
              <a:rPr sz="1600" b="1" spc="-370" dirty="0">
                <a:latin typeface="Trebuchet MS"/>
                <a:cs typeface="Trebuchet MS"/>
              </a:rPr>
              <a:t> </a:t>
            </a:r>
            <a:r>
              <a:rPr sz="1600" b="1" spc="70" dirty="0">
                <a:latin typeface="Trebuchet MS"/>
                <a:cs typeface="Trebuchet MS"/>
              </a:rPr>
              <a:t>CARE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084564" y="5481828"/>
            <a:ext cx="591820" cy="588645"/>
          </a:xfrm>
          <a:custGeom>
            <a:avLst/>
            <a:gdLst/>
            <a:ahLst/>
            <a:cxnLst/>
            <a:rect l="l" t="t" r="r" b="b"/>
            <a:pathLst>
              <a:path w="591820" h="588645">
                <a:moveTo>
                  <a:pt x="297179" y="0"/>
                </a:moveTo>
                <a:lnTo>
                  <a:pt x="297179" y="147066"/>
                </a:lnTo>
                <a:lnTo>
                  <a:pt x="0" y="147066"/>
                </a:lnTo>
                <a:lnTo>
                  <a:pt x="0" y="441198"/>
                </a:lnTo>
                <a:lnTo>
                  <a:pt x="297179" y="441198"/>
                </a:lnTo>
                <a:lnTo>
                  <a:pt x="297179" y="588264"/>
                </a:lnTo>
                <a:lnTo>
                  <a:pt x="591311" y="294132"/>
                </a:lnTo>
                <a:lnTo>
                  <a:pt x="297179" y="0"/>
                </a:lnTo>
                <a:close/>
              </a:path>
            </a:pathLst>
          </a:custGeom>
          <a:solidFill>
            <a:srgbClr val="F850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6051" y="1825751"/>
            <a:ext cx="5227320" cy="3479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07535" y="2805683"/>
            <a:ext cx="1316736" cy="12512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80488" y="2822448"/>
            <a:ext cx="713232" cy="9601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23844" y="3291840"/>
            <a:ext cx="443484" cy="2971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4588" y="3054095"/>
            <a:ext cx="716280" cy="7284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812798" y="1131061"/>
            <a:ext cx="2390140" cy="1383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THETECHNOLOGY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499109" marR="5080" indent="-326390">
              <a:lnSpc>
                <a:spcPts val="2039"/>
              </a:lnSpc>
            </a:pPr>
            <a:r>
              <a:rPr sz="2000" b="1" spc="35" dirty="0">
                <a:latin typeface="Trebuchet MS"/>
                <a:cs typeface="Trebuchet MS"/>
              </a:rPr>
              <a:t>activated</a:t>
            </a:r>
            <a:r>
              <a:rPr sz="2000" b="1" spc="-254" dirty="0">
                <a:latin typeface="Trebuchet MS"/>
                <a:cs typeface="Trebuchet MS"/>
              </a:rPr>
              <a:t> </a:t>
            </a:r>
            <a:r>
              <a:rPr sz="2000" b="1" spc="15" dirty="0">
                <a:latin typeface="Trebuchet MS"/>
                <a:cs typeface="Trebuchet MS"/>
              </a:rPr>
              <a:t>by</a:t>
            </a:r>
            <a:r>
              <a:rPr sz="2000" b="1" spc="-250" dirty="0">
                <a:latin typeface="Trebuchet MS"/>
                <a:cs typeface="Trebuchet MS"/>
              </a:rPr>
              <a:t> </a:t>
            </a:r>
            <a:r>
              <a:rPr sz="2000" b="1" spc="-95" dirty="0">
                <a:latin typeface="Lucida Sans"/>
                <a:cs typeface="Lucida Sans"/>
              </a:rPr>
              <a:t>effort  </a:t>
            </a:r>
            <a:r>
              <a:rPr sz="2000" b="1" spc="-150" dirty="0">
                <a:latin typeface="Lucida Sans"/>
                <a:cs typeface="Lucida Sans"/>
              </a:rPr>
              <a:t>or</a:t>
            </a:r>
            <a:r>
              <a:rPr sz="2000" b="1" spc="-345" dirty="0">
                <a:latin typeface="Lucida Sans"/>
                <a:cs typeface="Lucida Sans"/>
              </a:rPr>
              <a:t> </a:t>
            </a:r>
            <a:r>
              <a:rPr sz="2000" b="1" spc="-110" dirty="0">
                <a:latin typeface="Lucida Sans"/>
                <a:cs typeface="Lucida Sans"/>
              </a:rPr>
              <a:t>movement</a:t>
            </a:r>
            <a:endParaRPr sz="2000">
              <a:latin typeface="Lucida Sans"/>
              <a:cs typeface="Lucida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31926" y="3890645"/>
            <a:ext cx="1046480" cy="184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5" dirty="0">
                <a:latin typeface="Lucida Sans"/>
                <a:cs typeface="Lucida Sans"/>
              </a:rPr>
              <a:t>closed</a:t>
            </a:r>
            <a:r>
              <a:rPr sz="1100" b="1" spc="-204" dirty="0">
                <a:latin typeface="Lucida Sans"/>
                <a:cs typeface="Lucida Sans"/>
              </a:rPr>
              <a:t> </a:t>
            </a:r>
            <a:r>
              <a:rPr sz="1100" b="1" spc="-60" dirty="0">
                <a:latin typeface="Lucida Sans"/>
                <a:cs typeface="Lucida Sans"/>
              </a:rPr>
              <a:t>capsules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104389" y="3962780"/>
            <a:ext cx="1265555" cy="588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32080">
              <a:lnSpc>
                <a:spcPts val="1130"/>
              </a:lnSpc>
            </a:pPr>
            <a:r>
              <a:rPr sz="1100" b="1" spc="-60" dirty="0">
                <a:latin typeface="Lucida Sans"/>
                <a:cs typeface="Lucida Sans"/>
              </a:rPr>
              <a:t>capsules </a:t>
            </a:r>
            <a:r>
              <a:rPr sz="1100" b="1" spc="-50" dirty="0">
                <a:latin typeface="Lucida Sans"/>
                <a:cs typeface="Lucida Sans"/>
              </a:rPr>
              <a:t>break  </a:t>
            </a:r>
            <a:r>
              <a:rPr sz="1100" b="1" spc="-30" dirty="0">
                <a:latin typeface="Lucida Sans"/>
                <a:cs typeface="Lucida Sans"/>
              </a:rPr>
              <a:t>to</a:t>
            </a:r>
            <a:r>
              <a:rPr sz="1100" b="1" spc="-170" dirty="0">
                <a:latin typeface="Lucida Sans"/>
                <a:cs typeface="Lucida Sans"/>
              </a:rPr>
              <a:t> </a:t>
            </a:r>
            <a:r>
              <a:rPr sz="1100" b="1" spc="-50" dirty="0">
                <a:latin typeface="Lucida Sans"/>
                <a:cs typeface="Lucida Sans"/>
              </a:rPr>
              <a:t>release</a:t>
            </a:r>
            <a:r>
              <a:rPr sz="1100" b="1" spc="-200" dirty="0">
                <a:latin typeface="Lucida Sans"/>
                <a:cs typeface="Lucida Sans"/>
              </a:rPr>
              <a:t> </a:t>
            </a:r>
            <a:r>
              <a:rPr sz="1100" b="1" spc="-40" dirty="0">
                <a:latin typeface="Lucida Sans"/>
                <a:cs typeface="Lucida Sans"/>
              </a:rPr>
              <a:t>the</a:t>
            </a:r>
            <a:r>
              <a:rPr sz="1100" b="1" spc="-170" dirty="0">
                <a:latin typeface="Lucida Sans"/>
                <a:cs typeface="Lucida Sans"/>
              </a:rPr>
              <a:t> </a:t>
            </a:r>
            <a:r>
              <a:rPr sz="1100" b="1" spc="-65" dirty="0">
                <a:latin typeface="Lucida Sans"/>
                <a:cs typeface="Lucida Sans"/>
              </a:rPr>
              <a:t>fresh</a:t>
            </a:r>
            <a:endParaRPr sz="1100">
              <a:latin typeface="Lucida Sans"/>
              <a:cs typeface="Lucida Sans"/>
            </a:endParaRPr>
          </a:p>
          <a:p>
            <a:pPr algn="ctr">
              <a:lnSpc>
                <a:spcPts val="1015"/>
              </a:lnSpc>
            </a:pPr>
            <a:r>
              <a:rPr sz="1100" b="1" spc="-45" dirty="0">
                <a:latin typeface="Lucida Sans"/>
                <a:cs typeface="Lucida Sans"/>
              </a:rPr>
              <a:t>fragranc</a:t>
            </a:r>
            <a:r>
              <a:rPr sz="1100" b="1" spc="-45" dirty="0">
                <a:latin typeface="Trebuchet MS"/>
                <a:cs typeface="Trebuchet MS"/>
              </a:rPr>
              <a:t>e</a:t>
            </a:r>
            <a:endParaRPr sz="1100">
              <a:latin typeface="Trebuchet MS"/>
              <a:cs typeface="Trebuchet MS"/>
            </a:endParaRPr>
          </a:p>
          <a:p>
            <a:pPr algn="ctr">
              <a:lnSpc>
                <a:spcPts val="1225"/>
              </a:lnSpc>
            </a:pPr>
            <a:r>
              <a:rPr sz="1100" b="1" spc="-75" dirty="0">
                <a:latin typeface="Lucida Sans"/>
                <a:cs typeface="Lucida Sans"/>
              </a:rPr>
              <a:t>throughout </a:t>
            </a:r>
            <a:r>
              <a:rPr sz="1100" b="1" spc="-40" dirty="0">
                <a:latin typeface="Lucida Sans"/>
                <a:cs typeface="Lucida Sans"/>
              </a:rPr>
              <a:t>the</a:t>
            </a:r>
            <a:r>
              <a:rPr sz="1100" b="1" spc="-295" dirty="0">
                <a:latin typeface="Lucida Sans"/>
                <a:cs typeface="Lucida Sans"/>
              </a:rPr>
              <a:t> </a:t>
            </a:r>
            <a:r>
              <a:rPr sz="1100" b="1" spc="-30" dirty="0">
                <a:latin typeface="Lucida Sans"/>
                <a:cs typeface="Lucida Sans"/>
              </a:rPr>
              <a:t>day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63110" y="4235322"/>
            <a:ext cx="95821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105" marR="5080" indent="-66040">
              <a:lnSpc>
                <a:spcPts val="1430"/>
              </a:lnSpc>
            </a:pPr>
            <a:r>
              <a:rPr sz="1400" b="1" spc="-110" dirty="0">
                <a:latin typeface="Lucida Sans"/>
                <a:cs typeface="Lucida Sans"/>
              </a:rPr>
              <a:t>long</a:t>
            </a:r>
            <a:r>
              <a:rPr sz="1400" b="1" spc="-270" dirty="0">
                <a:latin typeface="Lucida Sans"/>
                <a:cs typeface="Lucida Sans"/>
              </a:rPr>
              <a:t> </a:t>
            </a:r>
            <a:r>
              <a:rPr sz="1400" b="1" spc="-90" dirty="0">
                <a:latin typeface="Lucida Sans"/>
                <a:cs typeface="Lucida Sans"/>
              </a:rPr>
              <a:t>lasting  freshness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6200" y="5003291"/>
            <a:ext cx="3286125" cy="1664335"/>
          </a:xfrm>
          <a:custGeom>
            <a:avLst/>
            <a:gdLst/>
            <a:ahLst/>
            <a:cxnLst/>
            <a:rect l="l" t="t" r="r" b="b"/>
            <a:pathLst>
              <a:path w="3286125" h="1664334">
                <a:moveTo>
                  <a:pt x="637273" y="0"/>
                </a:moveTo>
                <a:lnTo>
                  <a:pt x="0" y="1664207"/>
                </a:lnTo>
                <a:lnTo>
                  <a:pt x="3285744" y="1612925"/>
                </a:lnTo>
                <a:lnTo>
                  <a:pt x="3272790" y="1573479"/>
                </a:lnTo>
                <a:lnTo>
                  <a:pt x="3020568" y="658266"/>
                </a:lnTo>
                <a:lnTo>
                  <a:pt x="2950464" y="646429"/>
                </a:lnTo>
                <a:lnTo>
                  <a:pt x="2859405" y="610920"/>
                </a:lnTo>
                <a:lnTo>
                  <a:pt x="63727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99896" y="5400243"/>
            <a:ext cx="1711325" cy="1238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14"/>
              </a:lnSpc>
            </a:pPr>
            <a:r>
              <a:rPr sz="1600" spc="-20" dirty="0">
                <a:solidFill>
                  <a:srgbClr val="FFFFFF"/>
                </a:solidFill>
                <a:latin typeface="Trebuchet MS"/>
                <a:cs typeface="Trebuchet MS"/>
              </a:rPr>
              <a:t>PROVIDES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ts val="2290"/>
              </a:lnSpc>
            </a:pPr>
            <a:r>
              <a:rPr sz="2400" spc="15" dirty="0">
                <a:solidFill>
                  <a:srgbClr val="FFFFFF"/>
                </a:solidFill>
                <a:latin typeface="Trebuchet MS"/>
                <a:cs typeface="Trebuchet MS"/>
              </a:rPr>
              <a:t>MAXIMUM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ts val="2415"/>
              </a:lnSpc>
            </a:pPr>
            <a:r>
              <a:rPr sz="2400" spc="-45" dirty="0">
                <a:solidFill>
                  <a:srgbClr val="FFFFFF"/>
                </a:solidFill>
                <a:latin typeface="Trebuchet MS"/>
                <a:cs typeface="Trebuchet MS"/>
              </a:rPr>
              <a:t>PROTECTION</a:t>
            </a:r>
            <a:endParaRPr sz="2400">
              <a:latin typeface="Trebuchet MS"/>
              <a:cs typeface="Trebuchet MS"/>
            </a:endParaRPr>
          </a:p>
          <a:p>
            <a:pPr marL="12700" marR="62230">
              <a:lnSpc>
                <a:spcPts val="1540"/>
              </a:lnSpc>
              <a:spcBef>
                <a:spcPts val="190"/>
              </a:spcBef>
            </a:pP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WHEN</a:t>
            </a:r>
            <a:r>
              <a:rPr sz="1600" spc="-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rebuchet MS"/>
                <a:cs typeface="Trebuchet MS"/>
              </a:rPr>
              <a:t>YOU</a:t>
            </a:r>
            <a:r>
              <a:rPr sz="1600" spc="-1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Trebuchet MS"/>
                <a:cs typeface="Trebuchet MS"/>
              </a:rPr>
              <a:t>NEED</a:t>
            </a:r>
            <a:r>
              <a:rPr sz="1600" spc="-1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45" dirty="0">
                <a:solidFill>
                  <a:srgbClr val="FFFFFF"/>
                </a:solidFill>
                <a:latin typeface="Trebuchet MS"/>
                <a:cs typeface="Trebuchet MS"/>
              </a:rPr>
              <a:t>IT  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1600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35" dirty="0">
                <a:solidFill>
                  <a:srgbClr val="FFFFFF"/>
                </a:solidFill>
                <a:latin typeface="Trebuchet MS"/>
                <a:cs typeface="Trebuchet MS"/>
              </a:rPr>
              <a:t>MOST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525011" y="4981955"/>
            <a:ext cx="2418715" cy="1414780"/>
          </a:xfrm>
          <a:custGeom>
            <a:avLst/>
            <a:gdLst/>
            <a:ahLst/>
            <a:cxnLst/>
            <a:rect l="l" t="t" r="r" b="b"/>
            <a:pathLst>
              <a:path w="2418715" h="1414779">
                <a:moveTo>
                  <a:pt x="1979422" y="0"/>
                </a:moveTo>
                <a:lnTo>
                  <a:pt x="0" y="765581"/>
                </a:lnTo>
                <a:lnTo>
                  <a:pt x="163449" y="1337170"/>
                </a:lnTo>
                <a:lnTo>
                  <a:pt x="154432" y="1370685"/>
                </a:lnTo>
                <a:lnTo>
                  <a:pt x="2418588" y="1414272"/>
                </a:lnTo>
                <a:lnTo>
                  <a:pt x="1979422" y="0"/>
                </a:lnTo>
                <a:close/>
              </a:path>
            </a:pathLst>
          </a:custGeom>
          <a:solidFill>
            <a:srgbClr val="F850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632708" y="5498083"/>
            <a:ext cx="1682750" cy="750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1985">
              <a:lnSpc>
                <a:spcPts val="1614"/>
              </a:lnSpc>
            </a:pP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SKIN </a:t>
            </a:r>
            <a:r>
              <a:rPr sz="1600" spc="-25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1600" spc="-3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80" dirty="0">
                <a:solidFill>
                  <a:srgbClr val="FFFFFF"/>
                </a:solidFill>
                <a:latin typeface="Trebuchet MS"/>
                <a:cs typeface="Trebuchet MS"/>
              </a:rPr>
              <a:t>KEPT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ts val="2400"/>
              </a:lnSpc>
            </a:pPr>
            <a:r>
              <a:rPr sz="2400" spc="-50" dirty="0">
                <a:solidFill>
                  <a:srgbClr val="FFFFFF"/>
                </a:solidFill>
                <a:latin typeface="Trebuchet MS"/>
                <a:cs typeface="Trebuchet MS"/>
              </a:rPr>
              <a:t>FRESH </a:t>
            </a:r>
            <a:r>
              <a:rPr sz="2400" spc="-85" dirty="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sz="2400" spc="-5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Trebuchet MS"/>
                <a:cs typeface="Trebuchet MS"/>
              </a:rPr>
              <a:t>DRY</a:t>
            </a:r>
            <a:endParaRPr sz="2400">
              <a:latin typeface="Trebuchet MS"/>
              <a:cs typeface="Trebuchet MS"/>
            </a:endParaRPr>
          </a:p>
          <a:p>
            <a:pPr marL="434340">
              <a:lnSpc>
                <a:spcPts val="1745"/>
              </a:lnSpc>
            </a:pPr>
            <a:r>
              <a:rPr sz="1600" spc="-15" dirty="0">
                <a:solidFill>
                  <a:srgbClr val="FFFFFF"/>
                </a:solidFill>
                <a:latin typeface="Trebuchet MS"/>
                <a:cs typeface="Trebuchet MS"/>
              </a:rPr>
              <a:t>ALL </a:t>
            </a:r>
            <a:r>
              <a:rPr sz="1600" spc="-85" dirty="0">
                <a:solidFill>
                  <a:srgbClr val="FFFFFF"/>
                </a:solidFill>
                <a:latin typeface="Trebuchet MS"/>
                <a:cs typeface="Trebuchet MS"/>
              </a:rPr>
              <a:t>DAY</a:t>
            </a:r>
            <a:r>
              <a:rPr sz="1600" spc="-3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Trebuchet MS"/>
                <a:cs typeface="Trebuchet MS"/>
              </a:rPr>
              <a:t>LONG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145268" y="2688335"/>
            <a:ext cx="1741931" cy="87782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231635" y="1892807"/>
            <a:ext cx="4201668" cy="231038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697471" y="5178297"/>
            <a:ext cx="4682490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40" dirty="0">
                <a:latin typeface="Trebuchet MS"/>
                <a:cs typeface="Trebuchet MS"/>
              </a:rPr>
              <a:t>TRANSFER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POWER</a:t>
            </a:r>
            <a:r>
              <a:rPr sz="1800" spc="-200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&amp;</a:t>
            </a:r>
            <a:r>
              <a:rPr sz="1800" spc="-2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RESPONSIVE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TECHNOLOGY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marR="513715" algn="r">
              <a:lnSpc>
                <a:spcPct val="100000"/>
              </a:lnSpc>
              <a:spcBef>
                <a:spcPts val="1060"/>
              </a:spcBef>
            </a:pPr>
            <a:r>
              <a:rPr sz="1200" spc="-10" dirty="0">
                <a:latin typeface="Trebuchet MS"/>
                <a:cs typeface="Trebuchet MS"/>
              </a:rPr>
              <a:t>5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392" y="0"/>
            <a:ext cx="5359654" cy="7999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210" dirty="0"/>
              <a:t>ADIDAS</a:t>
            </a:r>
            <a:r>
              <a:rPr spc="-710" dirty="0"/>
              <a:t> </a:t>
            </a:r>
            <a:r>
              <a:rPr spc="145" dirty="0"/>
              <a:t>MOTHER </a:t>
            </a:r>
            <a:r>
              <a:rPr spc="195" dirty="0"/>
              <a:t>BRAND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129539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79235" y="0"/>
            <a:ext cx="6108700" cy="6835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 marL="1651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79235" y="0"/>
            <a:ext cx="6108700" cy="6835140"/>
          </a:xfrm>
          <a:custGeom>
            <a:avLst/>
            <a:gdLst/>
            <a:ahLst/>
            <a:cxnLst/>
            <a:rect l="l" t="t" r="r" b="b"/>
            <a:pathLst>
              <a:path w="6108700" h="6835140">
                <a:moveTo>
                  <a:pt x="0" y="6835140"/>
                </a:moveTo>
                <a:lnTo>
                  <a:pt x="6108192" y="6835140"/>
                </a:lnTo>
                <a:lnTo>
                  <a:pt x="6108192" y="0"/>
                </a:lnTo>
                <a:lnTo>
                  <a:pt x="0" y="0"/>
                </a:lnTo>
                <a:lnTo>
                  <a:pt x="0" y="6835140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33031" y="0"/>
            <a:ext cx="2665730" cy="1308100"/>
          </a:xfrm>
          <a:custGeom>
            <a:avLst/>
            <a:gdLst/>
            <a:ahLst/>
            <a:cxnLst/>
            <a:rect l="l" t="t" r="r" b="b"/>
            <a:pathLst>
              <a:path w="2665729" h="1308100">
                <a:moveTo>
                  <a:pt x="2217987" y="0"/>
                </a:moveTo>
                <a:lnTo>
                  <a:pt x="1877490" y="0"/>
                </a:lnTo>
                <a:lnTo>
                  <a:pt x="0" y="658876"/>
                </a:lnTo>
                <a:lnTo>
                  <a:pt x="180086" y="1230502"/>
                </a:lnTo>
                <a:lnTo>
                  <a:pt x="170307" y="1264030"/>
                </a:lnTo>
                <a:lnTo>
                  <a:pt x="2665476" y="1307591"/>
                </a:lnTo>
                <a:lnTo>
                  <a:pt x="2217987" y="0"/>
                </a:lnTo>
                <a:close/>
              </a:path>
            </a:pathLst>
          </a:custGeom>
          <a:solidFill>
            <a:srgbClr val="1F9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15302" y="422782"/>
            <a:ext cx="1655445" cy="759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121410">
              <a:lnSpc>
                <a:spcPts val="2880"/>
              </a:lnSpc>
            </a:pPr>
            <a:r>
              <a:rPr sz="3000" b="0" spc="240" dirty="0">
                <a:solidFill>
                  <a:srgbClr val="FFFFFF"/>
                </a:solidFill>
                <a:latin typeface="Trebuchet MS"/>
                <a:cs typeface="Trebuchet MS"/>
              </a:rPr>
              <a:t>0%  </a:t>
            </a:r>
            <a:r>
              <a:rPr sz="3000" b="0" spc="7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000" b="0" spc="-43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3000" b="0" spc="26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3000" b="0" spc="55" dirty="0">
                <a:solidFill>
                  <a:srgbClr val="FFFFFF"/>
                </a:solidFill>
                <a:latin typeface="Trebuchet MS"/>
                <a:cs typeface="Trebuchet MS"/>
              </a:rPr>
              <a:t>OH</a:t>
            </a:r>
            <a:r>
              <a:rPr sz="3000" b="0" spc="90" dirty="0">
                <a:solidFill>
                  <a:srgbClr val="FFFFFF"/>
                </a:solidFill>
                <a:latin typeface="Trebuchet MS"/>
                <a:cs typeface="Trebuchet MS"/>
              </a:rPr>
              <a:t>OL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69820" y="2365248"/>
            <a:ext cx="2905125" cy="996950"/>
          </a:xfrm>
          <a:custGeom>
            <a:avLst/>
            <a:gdLst/>
            <a:ahLst/>
            <a:cxnLst/>
            <a:rect l="l" t="t" r="r" b="b"/>
            <a:pathLst>
              <a:path w="2905125" h="996950">
                <a:moveTo>
                  <a:pt x="563372" y="0"/>
                </a:moveTo>
                <a:lnTo>
                  <a:pt x="0" y="996696"/>
                </a:lnTo>
                <a:lnTo>
                  <a:pt x="2904744" y="965962"/>
                </a:lnTo>
                <a:lnTo>
                  <a:pt x="2893314" y="942339"/>
                </a:lnTo>
                <a:lnTo>
                  <a:pt x="2670302" y="394207"/>
                </a:lnTo>
                <a:lnTo>
                  <a:pt x="2608326" y="387096"/>
                </a:lnTo>
                <a:lnTo>
                  <a:pt x="2527808" y="365887"/>
                </a:lnTo>
                <a:lnTo>
                  <a:pt x="5633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83407" y="3880103"/>
            <a:ext cx="2100580" cy="1323340"/>
          </a:xfrm>
          <a:custGeom>
            <a:avLst/>
            <a:gdLst/>
            <a:ahLst/>
            <a:cxnLst/>
            <a:rect l="l" t="t" r="r" b="b"/>
            <a:pathLst>
              <a:path w="2100579" h="1323339">
                <a:moveTo>
                  <a:pt x="0" y="0"/>
                </a:moveTo>
                <a:lnTo>
                  <a:pt x="247904" y="1288034"/>
                </a:lnTo>
                <a:lnTo>
                  <a:pt x="1907032" y="1322832"/>
                </a:lnTo>
                <a:lnTo>
                  <a:pt x="2100072" y="571881"/>
                </a:lnTo>
                <a:lnTo>
                  <a:pt x="0" y="0"/>
                </a:lnTo>
                <a:close/>
              </a:path>
            </a:pathLst>
          </a:custGeom>
          <a:solidFill>
            <a:srgbClr val="24DA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96062"/>
            <a:ext cx="1540510" cy="784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64388" y="191515"/>
            <a:ext cx="3016250" cy="1294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90" dirty="0">
                <a:latin typeface="Trebuchet MS"/>
                <a:cs typeface="Trebuchet MS"/>
              </a:rPr>
              <a:t>FRESH</a:t>
            </a:r>
            <a:endParaRPr sz="2800">
              <a:latin typeface="Trebuchet MS"/>
              <a:cs typeface="Trebuchet MS"/>
            </a:endParaRPr>
          </a:p>
          <a:p>
            <a:pPr marL="60325">
              <a:lnSpc>
                <a:spcPct val="100000"/>
              </a:lnSpc>
              <a:spcBef>
                <a:spcPts val="2355"/>
              </a:spcBef>
            </a:pPr>
            <a:r>
              <a:rPr sz="1800" spc="-60" dirty="0">
                <a:latin typeface="Trebuchet MS"/>
                <a:cs typeface="Trebuchet MS"/>
              </a:rPr>
              <a:t>ABOUT:</a:t>
            </a:r>
            <a:endParaRPr sz="1800">
              <a:latin typeface="Trebuchet MS"/>
              <a:cs typeface="Trebuchet MS"/>
            </a:endParaRPr>
          </a:p>
          <a:p>
            <a:pPr marL="60325">
              <a:lnSpc>
                <a:spcPct val="100000"/>
              </a:lnSpc>
            </a:pPr>
            <a:r>
              <a:rPr sz="1800" spc="-90" dirty="0">
                <a:latin typeface="Trebuchet MS"/>
                <a:cs typeface="Trebuchet MS"/>
              </a:rPr>
              <a:t>Antiperspirant </a:t>
            </a:r>
            <a:r>
              <a:rPr sz="1800" spc="-15" dirty="0">
                <a:latin typeface="Trebuchet MS"/>
                <a:cs typeface="Trebuchet MS"/>
              </a:rPr>
              <a:t>range </a:t>
            </a:r>
            <a:r>
              <a:rPr sz="1800" spc="-80" dirty="0">
                <a:latin typeface="Trebuchet MS"/>
                <a:cs typeface="Trebuchet MS"/>
              </a:rPr>
              <a:t>giving</a:t>
            </a:r>
            <a:r>
              <a:rPr sz="1800" spc="-415" dirty="0">
                <a:latin typeface="Trebuchet MS"/>
                <a:cs typeface="Trebuchet MS"/>
              </a:rPr>
              <a:t> </a:t>
            </a:r>
            <a:r>
              <a:rPr sz="1800" spc="-130" dirty="0">
                <a:latin typeface="Trebuchet MS"/>
                <a:cs typeface="Trebuchet MS"/>
              </a:rPr>
              <a:t>you;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962660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pc="-30" dirty="0"/>
              <a:t>48</a:t>
            </a:r>
            <a:r>
              <a:rPr spc="-395" dirty="0"/>
              <a:t> </a:t>
            </a:r>
            <a:r>
              <a:rPr spc="-90" dirty="0"/>
              <a:t>hour </a:t>
            </a:r>
            <a:r>
              <a:rPr spc="-80" dirty="0"/>
              <a:t>anti-perspirant </a:t>
            </a:r>
            <a:r>
              <a:rPr spc="-75" dirty="0"/>
              <a:t>protection  </a:t>
            </a:r>
            <a:r>
              <a:rPr spc="-45" dirty="0"/>
              <a:t>(wetness</a:t>
            </a:r>
            <a:r>
              <a:rPr spc="-190" dirty="0"/>
              <a:t> </a:t>
            </a:r>
            <a:r>
              <a:rPr spc="-65" dirty="0"/>
              <a:t>&amp;</a:t>
            </a:r>
            <a:r>
              <a:rPr spc="-204" dirty="0"/>
              <a:t> </a:t>
            </a:r>
            <a:r>
              <a:rPr spc="-15" dirty="0"/>
              <a:t>odor</a:t>
            </a:r>
            <a:r>
              <a:rPr spc="-235" dirty="0"/>
              <a:t> </a:t>
            </a:r>
            <a:r>
              <a:rPr spc="-110" dirty="0"/>
              <a:t>control)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pc="-50" dirty="0"/>
              <a:t>Refreshes</a:t>
            </a:r>
            <a:r>
              <a:rPr spc="-204" dirty="0"/>
              <a:t> </a:t>
            </a:r>
            <a:r>
              <a:rPr spc="-30" dirty="0"/>
              <a:t>you</a:t>
            </a:r>
            <a:r>
              <a:rPr spc="-195" dirty="0"/>
              <a:t> </a:t>
            </a:r>
            <a:r>
              <a:rPr spc="-95" dirty="0"/>
              <a:t>for</a:t>
            </a:r>
            <a:r>
              <a:rPr spc="-195" dirty="0"/>
              <a:t> </a:t>
            </a:r>
            <a:r>
              <a:rPr spc="-85" dirty="0"/>
              <a:t>the</a:t>
            </a:r>
            <a:r>
              <a:rPr spc="-190" dirty="0"/>
              <a:t> </a:t>
            </a:r>
            <a:r>
              <a:rPr spc="-70" dirty="0"/>
              <a:t>whole</a:t>
            </a:r>
            <a:r>
              <a:rPr spc="-180" dirty="0"/>
              <a:t> </a:t>
            </a:r>
            <a:r>
              <a:rPr spc="30" dirty="0"/>
              <a:t>day</a:t>
            </a: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2550">
              <a:latin typeface="Times New Roman"/>
              <a:cs typeface="Times New Roman"/>
            </a:endParaRPr>
          </a:p>
          <a:p>
            <a:pPr marL="2893060">
              <a:lnSpc>
                <a:spcPts val="3679"/>
              </a:lnSpc>
            </a:pPr>
            <a:r>
              <a:rPr sz="3200" spc="-35" dirty="0">
                <a:solidFill>
                  <a:srgbClr val="FFFFFF"/>
                </a:solidFill>
              </a:rPr>
              <a:t>48</a:t>
            </a:r>
            <a:r>
              <a:rPr sz="3200" spc="-420" dirty="0">
                <a:solidFill>
                  <a:srgbClr val="FFFFFF"/>
                </a:solidFill>
              </a:rPr>
              <a:t> </a:t>
            </a:r>
            <a:r>
              <a:rPr sz="3200" spc="-35" dirty="0">
                <a:solidFill>
                  <a:srgbClr val="FFFFFF"/>
                </a:solidFill>
              </a:rPr>
              <a:t>HOUR</a:t>
            </a:r>
            <a:endParaRPr sz="3200"/>
          </a:p>
          <a:p>
            <a:pPr marL="2893060">
              <a:lnSpc>
                <a:spcPts val="1760"/>
              </a:lnSpc>
            </a:pPr>
            <a:r>
              <a:rPr sz="1600" spc="-70" dirty="0">
                <a:solidFill>
                  <a:srgbClr val="FFFFFF"/>
                </a:solidFill>
              </a:rPr>
              <a:t>protection</a:t>
            </a:r>
            <a:endParaRPr sz="1600"/>
          </a:p>
          <a:p>
            <a:pPr marL="61594">
              <a:lnSpc>
                <a:spcPct val="100000"/>
              </a:lnSpc>
              <a:spcBef>
                <a:spcPts val="605"/>
              </a:spcBef>
            </a:pPr>
            <a:r>
              <a:rPr spc="-80" dirty="0"/>
              <a:t>THE</a:t>
            </a:r>
            <a:r>
              <a:rPr spc="-285" dirty="0"/>
              <a:t> </a:t>
            </a:r>
            <a:r>
              <a:rPr spc="-45" dirty="0"/>
              <a:t>SCENT: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404495" indent="-342900">
              <a:lnSpc>
                <a:spcPct val="100000"/>
              </a:lnSpc>
              <a:buFont typeface="Arial"/>
              <a:buChar char="•"/>
              <a:tabLst>
                <a:tab pos="404495" algn="l"/>
                <a:tab pos="405130" algn="l"/>
              </a:tabLst>
            </a:pPr>
            <a:r>
              <a:rPr spc="-40" dirty="0"/>
              <a:t>FRESH</a:t>
            </a:r>
            <a:r>
              <a:rPr spc="-225" dirty="0"/>
              <a:t> </a:t>
            </a:r>
            <a:r>
              <a:rPr spc="-35" dirty="0"/>
              <a:t>fragrance</a:t>
            </a:r>
          </a:p>
          <a:p>
            <a:pPr marL="3041015" marR="125095">
              <a:lnSpc>
                <a:spcPct val="80000"/>
              </a:lnSpc>
              <a:spcBef>
                <a:spcPts val="1525"/>
              </a:spcBef>
            </a:pPr>
            <a:r>
              <a:rPr sz="2000" spc="-45" dirty="0"/>
              <a:t>AN</a:t>
            </a:r>
            <a:r>
              <a:rPr sz="2000" spc="-50" dirty="0"/>
              <a:t>T</a:t>
            </a:r>
            <a:r>
              <a:rPr sz="2000" spc="-250" dirty="0"/>
              <a:t>I</a:t>
            </a:r>
            <a:r>
              <a:rPr sz="2000" spc="-40" dirty="0"/>
              <a:t>-</a:t>
            </a:r>
            <a:r>
              <a:rPr sz="2000" spc="-5" dirty="0"/>
              <a:t>W</a:t>
            </a:r>
            <a:r>
              <a:rPr sz="2000" spc="-15" dirty="0"/>
              <a:t>H</a:t>
            </a:r>
            <a:r>
              <a:rPr sz="2000" spc="-125" dirty="0"/>
              <a:t>ITE  </a:t>
            </a:r>
            <a:r>
              <a:rPr sz="2000" spc="-5" dirty="0"/>
              <a:t>MARKS</a:t>
            </a:r>
            <a:endParaRPr sz="2000"/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7377938" y="5984989"/>
          <a:ext cx="4756150" cy="772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7292"/>
                <a:gridCol w="947293"/>
                <a:gridCol w="947420"/>
                <a:gridCol w="947292"/>
                <a:gridCol w="947293"/>
              </a:tblGrid>
              <a:tr h="3636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GENDER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APD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25755" marR="31813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Roll</a:t>
                      </a:r>
                      <a:r>
                        <a:rPr sz="800" spc="-1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On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39725" marR="212725" indent="-11811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250ml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38455" marR="212090" indent="-11620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spc="-5" dirty="0">
                          <a:latin typeface="Trebuchet MS"/>
                          <a:cs typeface="Trebuchet MS"/>
                        </a:rPr>
                        <a:t>MALE</a:t>
                      </a:r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  <a:tr h="198117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00" spc="-15" dirty="0">
                          <a:latin typeface="Trebuchet MS"/>
                          <a:cs typeface="Trebuchet MS"/>
                        </a:rPr>
                        <a:t>FEMALE</a:t>
                      </a:r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7353300" y="1956816"/>
            <a:ext cx="4750435" cy="3975100"/>
          </a:xfrm>
          <a:custGeom>
            <a:avLst/>
            <a:gdLst/>
            <a:ahLst/>
            <a:cxnLst/>
            <a:rect l="l" t="t" r="r" b="b"/>
            <a:pathLst>
              <a:path w="4750434" h="3975100">
                <a:moveTo>
                  <a:pt x="0" y="3974591"/>
                </a:moveTo>
                <a:lnTo>
                  <a:pt x="4750308" y="3974591"/>
                </a:lnTo>
                <a:lnTo>
                  <a:pt x="4750308" y="0"/>
                </a:lnTo>
                <a:lnTo>
                  <a:pt x="0" y="0"/>
                </a:lnTo>
                <a:lnTo>
                  <a:pt x="0" y="39745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630411" y="1444752"/>
            <a:ext cx="2334768" cy="9090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121902" y="1818766"/>
            <a:ext cx="136334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T</a:t>
            </a:r>
            <a:r>
              <a:rPr sz="1800" b="1" spc="-60" dirty="0">
                <a:latin typeface="Arial"/>
                <a:cs typeface="Arial"/>
              </a:rPr>
              <a:t>H</a:t>
            </a:r>
            <a:r>
              <a:rPr sz="1800" b="1" spc="170" dirty="0">
                <a:latin typeface="Arial"/>
                <a:cs typeface="Arial"/>
              </a:rPr>
              <a:t>E</a:t>
            </a:r>
            <a:r>
              <a:rPr sz="1800" b="1" spc="-125" dirty="0">
                <a:latin typeface="Arial"/>
                <a:cs typeface="Arial"/>
              </a:rPr>
              <a:t>L</a:t>
            </a:r>
            <a:r>
              <a:rPr sz="1800" b="1" spc="-30" dirty="0">
                <a:latin typeface="Arial"/>
                <a:cs typeface="Arial"/>
              </a:rPr>
              <a:t>I</a:t>
            </a:r>
            <a:r>
              <a:rPr sz="1800" b="1" spc="-45" dirty="0">
                <a:latin typeface="Arial"/>
                <a:cs typeface="Arial"/>
              </a:rPr>
              <a:t>N</a:t>
            </a:r>
            <a:r>
              <a:rPr sz="1800" b="1" spc="-140" dirty="0">
                <a:latin typeface="Arial"/>
                <a:cs typeface="Arial"/>
              </a:rPr>
              <a:t>E</a:t>
            </a:r>
            <a:r>
              <a:rPr sz="1800" b="1" spc="40" dirty="0">
                <a:latin typeface="Arial"/>
                <a:cs typeface="Arial"/>
              </a:rPr>
              <a:t>-</a:t>
            </a:r>
            <a:r>
              <a:rPr sz="1800" b="1" spc="-55" dirty="0"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130040" y="617219"/>
            <a:ext cx="2602991" cy="55305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98947" y="0"/>
            <a:ext cx="2599944" cy="61356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07323" y="3349752"/>
            <a:ext cx="766572" cy="19781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950452" y="3747515"/>
            <a:ext cx="787907" cy="15560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691116" y="3089148"/>
            <a:ext cx="836676" cy="22143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393680" y="3718559"/>
            <a:ext cx="822959" cy="1551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129539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79235" y="0"/>
            <a:ext cx="6108700" cy="6835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 marL="1651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79235" y="0"/>
            <a:ext cx="6108700" cy="6835140"/>
          </a:xfrm>
          <a:custGeom>
            <a:avLst/>
            <a:gdLst/>
            <a:ahLst/>
            <a:cxnLst/>
            <a:rect l="l" t="t" r="r" b="b"/>
            <a:pathLst>
              <a:path w="6108700" h="6835140">
                <a:moveTo>
                  <a:pt x="0" y="6835140"/>
                </a:moveTo>
                <a:lnTo>
                  <a:pt x="6108192" y="6835140"/>
                </a:lnTo>
                <a:lnTo>
                  <a:pt x="6108192" y="0"/>
                </a:lnTo>
                <a:lnTo>
                  <a:pt x="0" y="0"/>
                </a:lnTo>
                <a:lnTo>
                  <a:pt x="0" y="6835140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33031" y="0"/>
            <a:ext cx="2665730" cy="1308100"/>
          </a:xfrm>
          <a:custGeom>
            <a:avLst/>
            <a:gdLst/>
            <a:ahLst/>
            <a:cxnLst/>
            <a:rect l="l" t="t" r="r" b="b"/>
            <a:pathLst>
              <a:path w="2665729" h="1308100">
                <a:moveTo>
                  <a:pt x="2217987" y="0"/>
                </a:moveTo>
                <a:lnTo>
                  <a:pt x="1877490" y="0"/>
                </a:lnTo>
                <a:lnTo>
                  <a:pt x="0" y="658876"/>
                </a:lnTo>
                <a:lnTo>
                  <a:pt x="180086" y="1230502"/>
                </a:lnTo>
                <a:lnTo>
                  <a:pt x="170307" y="1264030"/>
                </a:lnTo>
                <a:lnTo>
                  <a:pt x="2665476" y="1307591"/>
                </a:lnTo>
                <a:lnTo>
                  <a:pt x="2217987" y="0"/>
                </a:lnTo>
                <a:close/>
              </a:path>
            </a:pathLst>
          </a:custGeom>
          <a:solidFill>
            <a:srgbClr val="8AC3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88809" y="334390"/>
            <a:ext cx="1783080" cy="847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40"/>
              </a:lnSpc>
            </a:pPr>
            <a:r>
              <a:rPr sz="3000" b="0" spc="50" dirty="0">
                <a:solidFill>
                  <a:srgbClr val="FFFFFF"/>
                </a:solidFill>
                <a:latin typeface="Trebuchet MS"/>
                <a:cs typeface="Trebuchet MS"/>
              </a:rPr>
              <a:t>6</a:t>
            </a:r>
            <a:r>
              <a:rPr sz="3000" b="0" spc="-3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0" spc="-105" dirty="0">
                <a:solidFill>
                  <a:srgbClr val="FFFFFF"/>
                </a:solidFill>
                <a:latin typeface="Trebuchet MS"/>
                <a:cs typeface="Trebuchet MS"/>
              </a:rPr>
              <a:t>BENEFITS</a:t>
            </a:r>
            <a:endParaRPr sz="3000">
              <a:latin typeface="Trebuchet MS"/>
              <a:cs typeface="Trebuchet MS"/>
            </a:endParaRPr>
          </a:p>
          <a:p>
            <a:pPr marL="533400">
              <a:lnSpc>
                <a:spcPts val="3240"/>
              </a:lnSpc>
            </a:pPr>
            <a:r>
              <a:rPr sz="3000" b="0" spc="-245" dirty="0">
                <a:solidFill>
                  <a:srgbClr val="FFFFFF"/>
                </a:solidFill>
                <a:latin typeface="Trebuchet MS"/>
                <a:cs typeface="Trebuchet MS"/>
              </a:rPr>
              <a:t>IN </a:t>
            </a:r>
            <a:r>
              <a:rPr sz="3000" b="0" spc="-95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3000" b="0" spc="-4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0" spc="50" dirty="0">
                <a:solidFill>
                  <a:srgbClr val="FFFFFF"/>
                </a:solidFill>
                <a:latin typeface="Trebuchet MS"/>
                <a:cs typeface="Trebuchet MS"/>
              </a:rPr>
              <a:t>DEO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69820" y="2365248"/>
            <a:ext cx="2486025" cy="996950"/>
          </a:xfrm>
          <a:custGeom>
            <a:avLst/>
            <a:gdLst/>
            <a:ahLst/>
            <a:cxnLst/>
            <a:rect l="l" t="t" r="r" b="b"/>
            <a:pathLst>
              <a:path w="2486025" h="996950">
                <a:moveTo>
                  <a:pt x="482092" y="0"/>
                </a:moveTo>
                <a:lnTo>
                  <a:pt x="0" y="996696"/>
                </a:lnTo>
                <a:lnTo>
                  <a:pt x="2485644" y="965962"/>
                </a:lnTo>
                <a:lnTo>
                  <a:pt x="2475865" y="942339"/>
                </a:lnTo>
                <a:lnTo>
                  <a:pt x="2285110" y="394207"/>
                </a:lnTo>
                <a:lnTo>
                  <a:pt x="2232025" y="387096"/>
                </a:lnTo>
                <a:lnTo>
                  <a:pt x="2163191" y="365887"/>
                </a:lnTo>
                <a:lnTo>
                  <a:pt x="48209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092957" y="2469134"/>
            <a:ext cx="104838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54"/>
              </a:lnSpc>
            </a:pPr>
            <a:r>
              <a:rPr sz="3200" spc="-35" dirty="0">
                <a:solidFill>
                  <a:srgbClr val="FFFFFF"/>
                </a:solidFill>
                <a:latin typeface="Trebuchet MS"/>
                <a:cs typeface="Trebuchet MS"/>
              </a:rPr>
              <a:t>48</a:t>
            </a:r>
            <a:endParaRPr sz="3200">
              <a:latin typeface="Trebuchet MS"/>
              <a:cs typeface="Trebuchet MS"/>
            </a:endParaRPr>
          </a:p>
          <a:p>
            <a:pPr marL="12700">
              <a:lnSpc>
                <a:spcPts val="3454"/>
              </a:lnSpc>
            </a:pPr>
            <a:r>
              <a:rPr sz="3200" spc="-35" dirty="0">
                <a:solidFill>
                  <a:srgbClr val="FFFFFF"/>
                </a:solidFill>
                <a:latin typeface="Trebuchet MS"/>
                <a:cs typeface="Trebuchet MS"/>
              </a:rPr>
              <a:t>HOUR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883407" y="3880103"/>
            <a:ext cx="2100580" cy="1207135"/>
          </a:xfrm>
          <a:custGeom>
            <a:avLst/>
            <a:gdLst/>
            <a:ahLst/>
            <a:cxnLst/>
            <a:rect l="l" t="t" r="r" b="b"/>
            <a:pathLst>
              <a:path w="2100579" h="1207135">
                <a:moveTo>
                  <a:pt x="0" y="0"/>
                </a:moveTo>
                <a:lnTo>
                  <a:pt x="247904" y="1175258"/>
                </a:lnTo>
                <a:lnTo>
                  <a:pt x="1907032" y="1207008"/>
                </a:lnTo>
                <a:lnTo>
                  <a:pt x="2100072" y="5218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241039" y="4390516"/>
            <a:ext cx="1278255" cy="508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80000"/>
              </a:lnSpc>
            </a:pPr>
            <a:r>
              <a:rPr sz="2000" spc="-45" dirty="0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2000" spc="-25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000" spc="-4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2000" spc="-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2000" spc="-15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2000" spc="-125" dirty="0">
                <a:solidFill>
                  <a:srgbClr val="FFFFFF"/>
                </a:solidFill>
                <a:latin typeface="Trebuchet MS"/>
                <a:cs typeface="Trebuchet MS"/>
              </a:rPr>
              <a:t>ITE  </a:t>
            </a:r>
            <a:r>
              <a:rPr sz="2000" spc="-5" dirty="0">
                <a:solidFill>
                  <a:srgbClr val="FFFFFF"/>
                </a:solidFill>
                <a:latin typeface="Trebuchet MS"/>
                <a:cs typeface="Trebuchet MS"/>
              </a:rPr>
              <a:t>MARKS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96062"/>
            <a:ext cx="1333373" cy="784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4388" y="191515"/>
            <a:ext cx="854075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65" dirty="0">
                <a:latin typeface="Trebuchet MS"/>
                <a:cs typeface="Trebuchet MS"/>
              </a:rPr>
              <a:t>6 </a:t>
            </a:r>
            <a:r>
              <a:rPr sz="2800" b="1" spc="45" dirty="0">
                <a:latin typeface="Trebuchet MS"/>
                <a:cs typeface="Trebuchet MS"/>
              </a:rPr>
              <a:t>IN</a:t>
            </a:r>
            <a:r>
              <a:rPr sz="2800" b="1" spc="-430" dirty="0">
                <a:latin typeface="Trebuchet MS"/>
                <a:cs typeface="Trebuchet MS"/>
              </a:rPr>
              <a:t> </a:t>
            </a:r>
            <a:r>
              <a:rPr sz="2800" b="1" spc="-735" dirty="0">
                <a:latin typeface="Trebuchet MS"/>
                <a:cs typeface="Trebuchet MS"/>
              </a:rPr>
              <a:t>1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4622" y="2481071"/>
            <a:ext cx="1109980" cy="568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60" dirty="0">
                <a:latin typeface="Trebuchet MS"/>
                <a:cs typeface="Trebuchet MS"/>
              </a:rPr>
              <a:t>ABOUT: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30" dirty="0">
                <a:latin typeface="Trebuchet MS"/>
                <a:cs typeface="Trebuchet MS"/>
              </a:rPr>
              <a:t>6</a:t>
            </a:r>
            <a:r>
              <a:rPr sz="1800" spc="-265" dirty="0">
                <a:latin typeface="Trebuchet MS"/>
                <a:cs typeface="Trebuchet MS"/>
              </a:rPr>
              <a:t> </a:t>
            </a:r>
            <a:r>
              <a:rPr sz="1800" spc="-105" dirty="0">
                <a:latin typeface="Trebuchet MS"/>
                <a:cs typeface="Trebuchet MS"/>
              </a:rPr>
              <a:t>BENEFITS: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4622" y="3029711"/>
            <a:ext cx="2037080" cy="1529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ts val="205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spc="-90" dirty="0">
                <a:latin typeface="Trebuchet MS"/>
                <a:cs typeface="Trebuchet MS"/>
              </a:rPr>
              <a:t>ANTI </a:t>
            </a:r>
            <a:r>
              <a:rPr sz="1800" spc="130" dirty="0">
                <a:latin typeface="Trebuchet MS"/>
                <a:cs typeface="Trebuchet MS"/>
              </a:rPr>
              <a:t>–</a:t>
            </a:r>
            <a:r>
              <a:rPr sz="1800" spc="-355" dirty="0">
                <a:latin typeface="Trebuchet MS"/>
                <a:cs typeface="Trebuchet MS"/>
              </a:rPr>
              <a:t> </a:t>
            </a:r>
            <a:r>
              <a:rPr sz="1800" spc="10" dirty="0">
                <a:latin typeface="Trebuchet MS"/>
                <a:cs typeface="Trebuchet MS"/>
              </a:rPr>
              <a:t>Odor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ts val="1945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spc="-90" dirty="0">
                <a:latin typeface="Trebuchet MS"/>
                <a:cs typeface="Trebuchet MS"/>
              </a:rPr>
              <a:t>ANTI</a:t>
            </a:r>
            <a:r>
              <a:rPr sz="1800" spc="-229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wetness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ts val="1945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spc="-90" dirty="0">
                <a:latin typeface="Trebuchet MS"/>
                <a:cs typeface="Trebuchet MS"/>
              </a:rPr>
              <a:t>ANTI</a:t>
            </a:r>
            <a:r>
              <a:rPr sz="1800" spc="-250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bacterial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ts val="1945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spc="-30" dirty="0">
                <a:latin typeface="Trebuchet MS"/>
                <a:cs typeface="Trebuchet MS"/>
              </a:rPr>
              <a:t>EXTRA</a:t>
            </a:r>
            <a:r>
              <a:rPr sz="1800" spc="-225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freshness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ts val="1945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spc="-90" dirty="0">
                <a:latin typeface="Trebuchet MS"/>
                <a:cs typeface="Trebuchet MS"/>
              </a:rPr>
              <a:t>ANTI </a:t>
            </a:r>
            <a:r>
              <a:rPr sz="1800" spc="-105" dirty="0">
                <a:latin typeface="Trebuchet MS"/>
                <a:cs typeface="Trebuchet MS"/>
              </a:rPr>
              <a:t>white</a:t>
            </a:r>
            <a:r>
              <a:rPr sz="1800" spc="-320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marks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ts val="205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spc="-90" dirty="0">
                <a:latin typeface="Trebuchet MS"/>
                <a:cs typeface="Trebuchet MS"/>
              </a:rPr>
              <a:t>ANTI </a:t>
            </a:r>
            <a:r>
              <a:rPr sz="1800" spc="-95" dirty="0">
                <a:latin typeface="Trebuchet MS"/>
                <a:cs typeface="Trebuchet MS"/>
              </a:rPr>
              <a:t>yellow</a:t>
            </a:r>
            <a:r>
              <a:rPr sz="1800" spc="-320" dirty="0">
                <a:latin typeface="Trebuchet MS"/>
                <a:cs typeface="Trebuchet MS"/>
              </a:rPr>
              <a:t> </a:t>
            </a:r>
            <a:r>
              <a:rPr sz="1800" spc="-55" dirty="0">
                <a:latin typeface="Trebuchet MS"/>
                <a:cs typeface="Trebuchet MS"/>
              </a:rPr>
              <a:t>stains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7377938" y="5984989"/>
          <a:ext cx="4756150" cy="772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7292"/>
                <a:gridCol w="947293"/>
                <a:gridCol w="947420"/>
                <a:gridCol w="947292"/>
                <a:gridCol w="947293"/>
              </a:tblGrid>
              <a:tr h="3636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GENDER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APD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25755" marR="31813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Roll</a:t>
                      </a:r>
                      <a:r>
                        <a:rPr sz="800" spc="-1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On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39725" marR="212725" indent="-11811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250ml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38455" marR="212090" indent="-11620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spc="-5" dirty="0">
                          <a:latin typeface="Trebuchet MS"/>
                          <a:cs typeface="Trebuchet MS"/>
                        </a:rPr>
                        <a:t>MALE</a:t>
                      </a:r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  <a:tr h="198117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00" spc="-15" dirty="0">
                          <a:latin typeface="Trebuchet MS"/>
                          <a:cs typeface="Trebuchet MS"/>
                        </a:rPr>
                        <a:t>FEMALE</a:t>
                      </a:r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17" name="object 17"/>
          <p:cNvSpPr/>
          <p:nvPr/>
        </p:nvSpPr>
        <p:spPr>
          <a:xfrm>
            <a:off x="7353300" y="1956816"/>
            <a:ext cx="4750435" cy="3975100"/>
          </a:xfrm>
          <a:custGeom>
            <a:avLst/>
            <a:gdLst/>
            <a:ahLst/>
            <a:cxnLst/>
            <a:rect l="l" t="t" r="r" b="b"/>
            <a:pathLst>
              <a:path w="4750434" h="3975100">
                <a:moveTo>
                  <a:pt x="0" y="3974591"/>
                </a:moveTo>
                <a:lnTo>
                  <a:pt x="4750308" y="3974591"/>
                </a:lnTo>
                <a:lnTo>
                  <a:pt x="4750308" y="0"/>
                </a:lnTo>
                <a:lnTo>
                  <a:pt x="0" y="0"/>
                </a:lnTo>
                <a:lnTo>
                  <a:pt x="0" y="39745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630411" y="1444752"/>
            <a:ext cx="2334768" cy="9090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9121902" y="1818766"/>
            <a:ext cx="136334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T</a:t>
            </a:r>
            <a:r>
              <a:rPr sz="1800" b="1" spc="-60" dirty="0">
                <a:latin typeface="Arial"/>
                <a:cs typeface="Arial"/>
              </a:rPr>
              <a:t>H</a:t>
            </a:r>
            <a:r>
              <a:rPr sz="1800" b="1" spc="170" dirty="0">
                <a:latin typeface="Arial"/>
                <a:cs typeface="Arial"/>
              </a:rPr>
              <a:t>E</a:t>
            </a:r>
            <a:r>
              <a:rPr sz="1800" b="1" spc="-125" dirty="0">
                <a:latin typeface="Arial"/>
                <a:cs typeface="Arial"/>
              </a:rPr>
              <a:t>L</a:t>
            </a:r>
            <a:r>
              <a:rPr sz="1800" b="1" spc="-30" dirty="0">
                <a:latin typeface="Arial"/>
                <a:cs typeface="Arial"/>
              </a:rPr>
              <a:t>I</a:t>
            </a:r>
            <a:r>
              <a:rPr sz="1800" b="1" spc="-45" dirty="0">
                <a:latin typeface="Arial"/>
                <a:cs typeface="Arial"/>
              </a:rPr>
              <a:t>N</a:t>
            </a:r>
            <a:r>
              <a:rPr sz="1800" b="1" spc="-140" dirty="0">
                <a:latin typeface="Arial"/>
                <a:cs typeface="Arial"/>
              </a:rPr>
              <a:t>E</a:t>
            </a:r>
            <a:r>
              <a:rPr sz="1800" b="1" spc="40" dirty="0">
                <a:latin typeface="Arial"/>
                <a:cs typeface="Arial"/>
              </a:rPr>
              <a:t>-</a:t>
            </a:r>
            <a:r>
              <a:rPr sz="1800" b="1" spc="-55" dirty="0"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533900" y="574548"/>
            <a:ext cx="4044696" cy="52486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01211" y="1444751"/>
            <a:ext cx="3651122" cy="44089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64295" y="3709415"/>
            <a:ext cx="777240" cy="16642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703819" y="3310128"/>
            <a:ext cx="1002792" cy="20482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578595" y="3015995"/>
            <a:ext cx="1758696" cy="22814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38488" y="3162300"/>
            <a:ext cx="1795272" cy="21457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129539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254" y="0"/>
            <a:ext cx="6096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24955" y="0"/>
            <a:ext cx="6067425" cy="6858000"/>
          </a:xfrm>
          <a:custGeom>
            <a:avLst/>
            <a:gdLst/>
            <a:ahLst/>
            <a:cxnLst/>
            <a:rect l="l" t="t" r="r" b="b"/>
            <a:pathLst>
              <a:path w="6067425" h="6858000">
                <a:moveTo>
                  <a:pt x="0" y="0"/>
                </a:moveTo>
                <a:lnTo>
                  <a:pt x="0" y="6857996"/>
                </a:lnTo>
                <a:lnTo>
                  <a:pt x="6067044" y="6857996"/>
                </a:lnTo>
                <a:lnTo>
                  <a:pt x="6067044" y="0"/>
                </a:lnTo>
                <a:lnTo>
                  <a:pt x="0" y="0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56376" y="163068"/>
            <a:ext cx="2609215" cy="1282065"/>
          </a:xfrm>
          <a:custGeom>
            <a:avLst/>
            <a:gdLst/>
            <a:ahLst/>
            <a:cxnLst/>
            <a:rect l="l" t="t" r="r" b="b"/>
            <a:pathLst>
              <a:path w="2609215" h="1282065">
                <a:moveTo>
                  <a:pt x="2135378" y="0"/>
                </a:moveTo>
                <a:lnTo>
                  <a:pt x="0" y="693801"/>
                </a:lnTo>
                <a:lnTo>
                  <a:pt x="176275" y="1211833"/>
                </a:lnTo>
                <a:lnTo>
                  <a:pt x="166624" y="1242186"/>
                </a:lnTo>
                <a:lnTo>
                  <a:pt x="2609088" y="1281683"/>
                </a:lnTo>
                <a:lnTo>
                  <a:pt x="2135378" y="0"/>
                </a:lnTo>
                <a:close/>
              </a:path>
            </a:pathLst>
          </a:custGeom>
          <a:solidFill>
            <a:srgbClr val="FFF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05143" y="622046"/>
            <a:ext cx="1431925" cy="678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35"/>
              </a:lnSpc>
            </a:pPr>
            <a:r>
              <a:rPr sz="3000" b="0" spc="-110" dirty="0">
                <a:latin typeface="Trebuchet MS"/>
                <a:cs typeface="Trebuchet MS"/>
              </a:rPr>
              <a:t>72</a:t>
            </a:r>
            <a:r>
              <a:rPr sz="3000" b="0" spc="-400" dirty="0">
                <a:latin typeface="Trebuchet MS"/>
                <a:cs typeface="Trebuchet MS"/>
              </a:rPr>
              <a:t> </a:t>
            </a:r>
            <a:r>
              <a:rPr sz="3000" b="0" spc="-35" dirty="0">
                <a:latin typeface="Trebuchet MS"/>
                <a:cs typeface="Trebuchet MS"/>
              </a:rPr>
              <a:t>HOUR</a:t>
            </a:r>
            <a:endParaRPr sz="3000">
              <a:latin typeface="Trebuchet MS"/>
              <a:cs typeface="Trebuchet MS"/>
            </a:endParaRPr>
          </a:p>
          <a:p>
            <a:pPr marL="301625">
              <a:lnSpc>
                <a:spcPts val="1755"/>
              </a:lnSpc>
            </a:pPr>
            <a:r>
              <a:rPr sz="1600" b="0" spc="-50" dirty="0">
                <a:latin typeface="Trebuchet MS"/>
                <a:cs typeface="Trebuchet MS"/>
              </a:rPr>
              <a:t>PR</a:t>
            </a:r>
            <a:r>
              <a:rPr sz="1600" b="0" spc="15" dirty="0">
                <a:latin typeface="Trebuchet MS"/>
                <a:cs typeface="Trebuchet MS"/>
              </a:rPr>
              <a:t>O</a:t>
            </a:r>
            <a:r>
              <a:rPr sz="1600" b="0" spc="-80" dirty="0">
                <a:latin typeface="Trebuchet MS"/>
                <a:cs typeface="Trebuchet MS"/>
              </a:rPr>
              <a:t>T</a:t>
            </a:r>
            <a:r>
              <a:rPr sz="1600" b="0" spc="-120" dirty="0">
                <a:latin typeface="Trebuchet MS"/>
                <a:cs typeface="Trebuchet MS"/>
              </a:rPr>
              <a:t>E</a:t>
            </a:r>
            <a:r>
              <a:rPr sz="1600" b="0" spc="155" dirty="0">
                <a:latin typeface="Trebuchet MS"/>
                <a:cs typeface="Trebuchet MS"/>
              </a:rPr>
              <a:t>C</a:t>
            </a:r>
            <a:r>
              <a:rPr sz="1600" b="0" spc="-195" dirty="0">
                <a:latin typeface="Trebuchet MS"/>
                <a:cs typeface="Trebuchet MS"/>
              </a:rPr>
              <a:t>T</a:t>
            </a:r>
            <a:r>
              <a:rPr sz="1600" b="0" spc="-105" dirty="0">
                <a:latin typeface="Trebuchet MS"/>
                <a:cs typeface="Trebuchet MS"/>
              </a:rPr>
              <a:t>I</a:t>
            </a:r>
            <a:r>
              <a:rPr sz="1600" b="0" spc="30" dirty="0">
                <a:latin typeface="Trebuchet MS"/>
                <a:cs typeface="Trebuchet MS"/>
              </a:rPr>
              <a:t>ON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45892" y="2095500"/>
            <a:ext cx="2906395" cy="1282065"/>
          </a:xfrm>
          <a:custGeom>
            <a:avLst/>
            <a:gdLst/>
            <a:ahLst/>
            <a:cxnLst/>
            <a:rect l="l" t="t" r="r" b="b"/>
            <a:pathLst>
              <a:path w="2906395" h="1282064">
                <a:moveTo>
                  <a:pt x="563625" y="0"/>
                </a:moveTo>
                <a:lnTo>
                  <a:pt x="0" y="1281684"/>
                </a:lnTo>
                <a:lnTo>
                  <a:pt x="2906268" y="1242187"/>
                </a:lnTo>
                <a:lnTo>
                  <a:pt x="2894710" y="1211834"/>
                </a:lnTo>
                <a:lnTo>
                  <a:pt x="2671698" y="506984"/>
                </a:lnTo>
                <a:lnTo>
                  <a:pt x="2609722" y="497839"/>
                </a:lnTo>
                <a:lnTo>
                  <a:pt x="2529205" y="470535"/>
                </a:lnTo>
                <a:lnTo>
                  <a:pt x="563625" y="0"/>
                </a:lnTo>
                <a:close/>
              </a:path>
            </a:pathLst>
          </a:custGeom>
          <a:solidFill>
            <a:srgbClr val="5050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669919" y="2416936"/>
            <a:ext cx="80010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Trebuchet MS"/>
                <a:cs typeface="Trebuchet MS"/>
              </a:rPr>
              <a:t>Keeps</a:t>
            </a:r>
            <a:r>
              <a:rPr sz="14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Trebuchet MS"/>
                <a:cs typeface="Trebuchet MS"/>
              </a:rPr>
              <a:t>you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69919" y="2523616"/>
            <a:ext cx="147256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54"/>
              </a:lnSpc>
            </a:pPr>
            <a:r>
              <a:rPr sz="3200" spc="190" dirty="0">
                <a:solidFill>
                  <a:srgbClr val="FFFFFF"/>
                </a:solidFill>
                <a:latin typeface="Trebuchet MS"/>
                <a:cs typeface="Trebuchet MS"/>
              </a:rPr>
              <a:t>COOL</a:t>
            </a:r>
            <a:r>
              <a:rPr sz="3200" spc="-43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10" dirty="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endParaRPr sz="3200">
              <a:latin typeface="Trebuchet MS"/>
              <a:cs typeface="Trebuchet MS"/>
            </a:endParaRPr>
          </a:p>
          <a:p>
            <a:pPr marL="12700">
              <a:lnSpc>
                <a:spcPts val="3454"/>
              </a:lnSpc>
            </a:pPr>
            <a:r>
              <a:rPr sz="3200" spc="-90" dirty="0">
                <a:solidFill>
                  <a:srgbClr val="FFFFFF"/>
                </a:solidFill>
                <a:latin typeface="Trebuchet MS"/>
                <a:cs typeface="Trebuchet MS"/>
              </a:rPr>
              <a:t>DRY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04388" y="3587496"/>
            <a:ext cx="2699385" cy="1615440"/>
          </a:xfrm>
          <a:custGeom>
            <a:avLst/>
            <a:gdLst/>
            <a:ahLst/>
            <a:cxnLst/>
            <a:rect l="l" t="t" r="r" b="b"/>
            <a:pathLst>
              <a:path w="2699385" h="1615439">
                <a:moveTo>
                  <a:pt x="0" y="0"/>
                </a:moveTo>
                <a:lnTo>
                  <a:pt x="318642" y="1572895"/>
                </a:lnTo>
                <a:lnTo>
                  <a:pt x="2450846" y="1615439"/>
                </a:lnTo>
                <a:lnTo>
                  <a:pt x="2699004" y="698372"/>
                </a:lnTo>
                <a:lnTo>
                  <a:pt x="0" y="0"/>
                </a:lnTo>
                <a:close/>
              </a:path>
            </a:pathLst>
          </a:custGeom>
          <a:solidFill>
            <a:srgbClr val="0D1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62654" y="4251705"/>
            <a:ext cx="1481455" cy="607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80000"/>
              </a:lnSpc>
            </a:pPr>
            <a:r>
              <a:rPr sz="2400" spc="-114" dirty="0">
                <a:solidFill>
                  <a:srgbClr val="FFFFFF"/>
                </a:solidFill>
                <a:latin typeface="Trebuchet MS"/>
                <a:cs typeface="Trebuchet MS"/>
              </a:rPr>
              <a:t>ANTI</a:t>
            </a:r>
            <a:r>
              <a:rPr sz="2400" spc="-3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-110" dirty="0">
                <a:solidFill>
                  <a:srgbClr val="FFFFFF"/>
                </a:solidFill>
                <a:latin typeface="Trebuchet MS"/>
                <a:cs typeface="Trebuchet MS"/>
              </a:rPr>
              <a:t>WHITE  </a:t>
            </a:r>
            <a:r>
              <a:rPr sz="2400" spc="-10" dirty="0">
                <a:solidFill>
                  <a:srgbClr val="FFFFFF"/>
                </a:solidFill>
                <a:latin typeface="Trebuchet MS"/>
                <a:cs typeface="Trebuchet MS"/>
              </a:rPr>
              <a:t>MARKS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6062"/>
            <a:ext cx="3055366" cy="784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5984" y="3868801"/>
            <a:ext cx="3035935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THE</a:t>
            </a:r>
            <a:r>
              <a:rPr sz="1800" spc="-254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SCENT: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800" spc="-25" dirty="0">
                <a:latin typeface="Trebuchet MS"/>
                <a:cs typeface="Trebuchet MS"/>
              </a:rPr>
              <a:t>Showergel </a:t>
            </a:r>
            <a:r>
              <a:rPr sz="1800" spc="-55" dirty="0">
                <a:latin typeface="Trebuchet MS"/>
                <a:cs typeface="Trebuchet MS"/>
              </a:rPr>
              <a:t>contains</a:t>
            </a:r>
            <a:r>
              <a:rPr sz="1800" spc="-365" dirty="0">
                <a:latin typeface="Trebuchet MS"/>
                <a:cs typeface="Trebuchet MS"/>
              </a:rPr>
              <a:t> </a:t>
            </a:r>
            <a:r>
              <a:rPr sz="1800" spc="-155" dirty="0">
                <a:latin typeface="Trebuchet MS"/>
                <a:cs typeface="Trebuchet MS"/>
              </a:rPr>
              <a:t>lime </a:t>
            </a:r>
            <a:r>
              <a:rPr sz="1800" spc="-80" dirty="0">
                <a:latin typeface="Trebuchet MS"/>
                <a:cs typeface="Trebuchet MS"/>
              </a:rPr>
              <a:t>extract  </a:t>
            </a:r>
            <a:r>
              <a:rPr sz="1800" spc="-95" dirty="0">
                <a:latin typeface="Trebuchet MS"/>
                <a:cs typeface="Trebuchet MS"/>
              </a:rPr>
              <a:t>for </a:t>
            </a:r>
            <a:r>
              <a:rPr sz="1800" spc="-50" dirty="0">
                <a:latin typeface="Trebuchet MS"/>
                <a:cs typeface="Trebuchet MS"/>
              </a:rPr>
              <a:t>recharging</a:t>
            </a:r>
            <a:r>
              <a:rPr sz="1800" spc="-325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effect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4388" y="191515"/>
            <a:ext cx="3016250" cy="1294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120" dirty="0">
                <a:latin typeface="Trebuchet MS"/>
                <a:cs typeface="Trebuchet MS"/>
              </a:rPr>
              <a:t>SPORT</a:t>
            </a:r>
            <a:r>
              <a:rPr sz="2800" b="1" spc="-240" dirty="0">
                <a:latin typeface="Trebuchet MS"/>
                <a:cs typeface="Trebuchet MS"/>
              </a:rPr>
              <a:t> </a:t>
            </a:r>
            <a:r>
              <a:rPr sz="2800" b="1" spc="85" dirty="0">
                <a:latin typeface="Trebuchet MS"/>
                <a:cs typeface="Trebuchet MS"/>
              </a:rPr>
              <a:t>ENERGY</a:t>
            </a:r>
            <a:endParaRPr sz="2800">
              <a:latin typeface="Trebuchet MS"/>
              <a:cs typeface="Trebuchet MS"/>
            </a:endParaRPr>
          </a:p>
          <a:p>
            <a:pPr marL="60325">
              <a:lnSpc>
                <a:spcPct val="100000"/>
              </a:lnSpc>
              <a:spcBef>
                <a:spcPts val="2355"/>
              </a:spcBef>
            </a:pPr>
            <a:r>
              <a:rPr sz="1800" spc="-60" dirty="0">
                <a:latin typeface="Trebuchet MS"/>
                <a:cs typeface="Trebuchet MS"/>
              </a:rPr>
              <a:t>ABOUT:</a:t>
            </a:r>
            <a:endParaRPr sz="1800">
              <a:latin typeface="Trebuchet MS"/>
              <a:cs typeface="Trebuchet MS"/>
            </a:endParaRPr>
          </a:p>
          <a:p>
            <a:pPr marL="60325">
              <a:lnSpc>
                <a:spcPct val="100000"/>
              </a:lnSpc>
            </a:pPr>
            <a:r>
              <a:rPr sz="1800" spc="-90" dirty="0">
                <a:latin typeface="Trebuchet MS"/>
                <a:cs typeface="Trebuchet MS"/>
              </a:rPr>
              <a:t>Antiperspirant </a:t>
            </a:r>
            <a:r>
              <a:rPr sz="1800" spc="-15" dirty="0">
                <a:latin typeface="Trebuchet MS"/>
                <a:cs typeface="Trebuchet MS"/>
              </a:rPr>
              <a:t>range </a:t>
            </a:r>
            <a:r>
              <a:rPr sz="1800" spc="-80" dirty="0">
                <a:latin typeface="Trebuchet MS"/>
                <a:cs typeface="Trebuchet MS"/>
              </a:rPr>
              <a:t>giving</a:t>
            </a:r>
            <a:r>
              <a:rPr sz="1800" spc="-415" dirty="0">
                <a:latin typeface="Trebuchet MS"/>
                <a:cs typeface="Trebuchet MS"/>
              </a:rPr>
              <a:t> </a:t>
            </a:r>
            <a:r>
              <a:rPr sz="1800" spc="-130" dirty="0">
                <a:latin typeface="Trebuchet MS"/>
                <a:cs typeface="Trebuchet MS"/>
              </a:rPr>
              <a:t>you;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2547" y="1466722"/>
            <a:ext cx="2894330" cy="843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90" dirty="0">
                <a:latin typeface="Trebuchet MS"/>
                <a:cs typeface="Trebuchet MS"/>
              </a:rPr>
              <a:t>Intensive </a:t>
            </a:r>
            <a:r>
              <a:rPr sz="1800" spc="-70" dirty="0">
                <a:latin typeface="Trebuchet MS"/>
                <a:cs typeface="Trebuchet MS"/>
              </a:rPr>
              <a:t>72 </a:t>
            </a:r>
            <a:r>
              <a:rPr sz="1800" spc="-90" dirty="0">
                <a:latin typeface="Trebuchet MS"/>
                <a:cs typeface="Trebuchet MS"/>
              </a:rPr>
              <a:t>hour</a:t>
            </a:r>
            <a:r>
              <a:rPr sz="1800" spc="-425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protection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45" dirty="0">
                <a:latin typeface="Trebuchet MS"/>
                <a:cs typeface="Trebuchet MS"/>
              </a:rPr>
              <a:t>Protects </a:t>
            </a:r>
            <a:r>
              <a:rPr sz="1800" spc="-110" dirty="0">
                <a:latin typeface="Trebuchet MS"/>
                <a:cs typeface="Trebuchet MS"/>
              </a:rPr>
              <a:t>skin</a:t>
            </a:r>
            <a:r>
              <a:rPr sz="1800" spc="-390" dirty="0">
                <a:latin typeface="Trebuchet MS"/>
                <a:cs typeface="Trebuchet MS"/>
              </a:rPr>
              <a:t> </a:t>
            </a:r>
            <a:r>
              <a:rPr sz="1800" spc="-80" dirty="0">
                <a:latin typeface="Trebuchet MS"/>
                <a:cs typeface="Trebuchet MS"/>
              </a:rPr>
              <a:t>complextion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10" dirty="0">
                <a:latin typeface="Trebuchet MS"/>
                <a:cs typeface="Trebuchet MS"/>
              </a:rPr>
              <a:t>Anti-white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marks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11040" y="147828"/>
            <a:ext cx="3142488" cy="64084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7377938" y="5984989"/>
          <a:ext cx="4756150" cy="772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7292"/>
                <a:gridCol w="947293"/>
                <a:gridCol w="947420"/>
                <a:gridCol w="947292"/>
                <a:gridCol w="947293"/>
              </a:tblGrid>
              <a:tr h="3636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GENDER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APD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25755" marR="31813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Roll</a:t>
                      </a:r>
                      <a:r>
                        <a:rPr sz="800" spc="-1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On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39725" marR="212725" indent="-11811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250ml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38455" marR="212090" indent="-11620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spc="-5" dirty="0">
                          <a:latin typeface="Trebuchet MS"/>
                          <a:cs typeface="Trebuchet MS"/>
                        </a:rPr>
                        <a:t>MALE</a:t>
                      </a:r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  <a:tr h="198117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00" spc="-15" dirty="0">
                          <a:latin typeface="Trebuchet MS"/>
                          <a:cs typeface="Trebuchet MS"/>
                        </a:rPr>
                        <a:t>FEMALE</a:t>
                      </a:r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19" name="object 19"/>
          <p:cNvSpPr/>
          <p:nvPr/>
        </p:nvSpPr>
        <p:spPr>
          <a:xfrm>
            <a:off x="7353300" y="1956816"/>
            <a:ext cx="4750435" cy="3975100"/>
          </a:xfrm>
          <a:custGeom>
            <a:avLst/>
            <a:gdLst/>
            <a:ahLst/>
            <a:cxnLst/>
            <a:rect l="l" t="t" r="r" b="b"/>
            <a:pathLst>
              <a:path w="4750434" h="3975100">
                <a:moveTo>
                  <a:pt x="0" y="3974591"/>
                </a:moveTo>
                <a:lnTo>
                  <a:pt x="4750308" y="3974591"/>
                </a:lnTo>
                <a:lnTo>
                  <a:pt x="4750308" y="0"/>
                </a:lnTo>
                <a:lnTo>
                  <a:pt x="0" y="0"/>
                </a:lnTo>
                <a:lnTo>
                  <a:pt x="0" y="39745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630411" y="1444752"/>
            <a:ext cx="2334768" cy="9090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121902" y="1818766"/>
            <a:ext cx="136334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b="1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-12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b="1" spc="-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615171" y="3467100"/>
            <a:ext cx="696468" cy="18516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043159" y="3078479"/>
            <a:ext cx="992124" cy="22402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300971" y="3643884"/>
            <a:ext cx="810768" cy="16657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129539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254" y="0"/>
            <a:ext cx="6096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24955" y="0"/>
            <a:ext cx="6067425" cy="6858000"/>
          </a:xfrm>
          <a:custGeom>
            <a:avLst/>
            <a:gdLst/>
            <a:ahLst/>
            <a:cxnLst/>
            <a:rect l="l" t="t" r="r" b="b"/>
            <a:pathLst>
              <a:path w="6067425" h="6858000">
                <a:moveTo>
                  <a:pt x="0" y="0"/>
                </a:moveTo>
                <a:lnTo>
                  <a:pt x="0" y="6857996"/>
                </a:lnTo>
                <a:lnTo>
                  <a:pt x="6067044" y="6857996"/>
                </a:lnTo>
                <a:lnTo>
                  <a:pt x="6067044" y="0"/>
                </a:lnTo>
                <a:lnTo>
                  <a:pt x="0" y="0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86044" y="207263"/>
            <a:ext cx="2609215" cy="1282065"/>
          </a:xfrm>
          <a:custGeom>
            <a:avLst/>
            <a:gdLst/>
            <a:ahLst/>
            <a:cxnLst/>
            <a:rect l="l" t="t" r="r" b="b"/>
            <a:pathLst>
              <a:path w="2609215" h="1282065">
                <a:moveTo>
                  <a:pt x="2135378" y="0"/>
                </a:moveTo>
                <a:lnTo>
                  <a:pt x="0" y="693800"/>
                </a:lnTo>
                <a:lnTo>
                  <a:pt x="176275" y="1211833"/>
                </a:lnTo>
                <a:lnTo>
                  <a:pt x="166623" y="1242186"/>
                </a:lnTo>
                <a:lnTo>
                  <a:pt x="2609087" y="1281683"/>
                </a:lnTo>
                <a:lnTo>
                  <a:pt x="2135378" y="0"/>
                </a:lnTo>
                <a:close/>
              </a:path>
            </a:pathLst>
          </a:custGeom>
          <a:solidFill>
            <a:srgbClr val="FF79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234810" y="667511"/>
            <a:ext cx="1431925" cy="678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35"/>
              </a:lnSpc>
            </a:pPr>
            <a:r>
              <a:rPr sz="3000" b="0" spc="-114" dirty="0">
                <a:latin typeface="Trebuchet MS"/>
                <a:cs typeface="Trebuchet MS"/>
              </a:rPr>
              <a:t>72</a:t>
            </a:r>
            <a:r>
              <a:rPr sz="3000" b="0" spc="-390" dirty="0">
                <a:latin typeface="Trebuchet MS"/>
                <a:cs typeface="Trebuchet MS"/>
              </a:rPr>
              <a:t> </a:t>
            </a:r>
            <a:r>
              <a:rPr sz="3000" b="0" spc="-35" dirty="0">
                <a:latin typeface="Trebuchet MS"/>
                <a:cs typeface="Trebuchet MS"/>
              </a:rPr>
              <a:t>HOUR</a:t>
            </a:r>
            <a:endParaRPr sz="3000">
              <a:latin typeface="Trebuchet MS"/>
              <a:cs typeface="Trebuchet MS"/>
            </a:endParaRPr>
          </a:p>
          <a:p>
            <a:pPr marL="302260">
              <a:lnSpc>
                <a:spcPts val="1755"/>
              </a:lnSpc>
            </a:pPr>
            <a:r>
              <a:rPr sz="1600" b="0" spc="-50" dirty="0">
                <a:latin typeface="Trebuchet MS"/>
                <a:cs typeface="Trebuchet MS"/>
              </a:rPr>
              <a:t>PR</a:t>
            </a:r>
            <a:r>
              <a:rPr sz="1600" b="0" spc="15" dirty="0">
                <a:latin typeface="Trebuchet MS"/>
                <a:cs typeface="Trebuchet MS"/>
              </a:rPr>
              <a:t>O</a:t>
            </a:r>
            <a:r>
              <a:rPr sz="1600" b="0" spc="-80" dirty="0">
                <a:latin typeface="Trebuchet MS"/>
                <a:cs typeface="Trebuchet MS"/>
              </a:rPr>
              <a:t>T</a:t>
            </a:r>
            <a:r>
              <a:rPr sz="1600" b="0" spc="-120" dirty="0">
                <a:latin typeface="Trebuchet MS"/>
                <a:cs typeface="Trebuchet MS"/>
              </a:rPr>
              <a:t>E</a:t>
            </a:r>
            <a:r>
              <a:rPr sz="1600" b="0" spc="155" dirty="0">
                <a:latin typeface="Trebuchet MS"/>
                <a:cs typeface="Trebuchet MS"/>
              </a:rPr>
              <a:t>C</a:t>
            </a:r>
            <a:r>
              <a:rPr sz="1600" b="0" spc="-195" dirty="0">
                <a:latin typeface="Trebuchet MS"/>
                <a:cs typeface="Trebuchet MS"/>
              </a:rPr>
              <a:t>T</a:t>
            </a:r>
            <a:r>
              <a:rPr sz="1600" b="0" spc="-105" dirty="0">
                <a:latin typeface="Trebuchet MS"/>
                <a:cs typeface="Trebuchet MS"/>
              </a:rPr>
              <a:t>I</a:t>
            </a:r>
            <a:r>
              <a:rPr sz="1600" b="0" spc="30" dirty="0">
                <a:latin typeface="Trebuchet MS"/>
                <a:cs typeface="Trebuchet MS"/>
              </a:rPr>
              <a:t>ON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29839" y="2103120"/>
            <a:ext cx="2905125" cy="1282065"/>
          </a:xfrm>
          <a:custGeom>
            <a:avLst/>
            <a:gdLst/>
            <a:ahLst/>
            <a:cxnLst/>
            <a:rect l="l" t="t" r="r" b="b"/>
            <a:pathLst>
              <a:path w="2905125" h="1282064">
                <a:moveTo>
                  <a:pt x="563372" y="0"/>
                </a:moveTo>
                <a:lnTo>
                  <a:pt x="0" y="1281683"/>
                </a:lnTo>
                <a:lnTo>
                  <a:pt x="2904744" y="1242187"/>
                </a:lnTo>
                <a:lnTo>
                  <a:pt x="2893314" y="1211833"/>
                </a:lnTo>
                <a:lnTo>
                  <a:pt x="2670302" y="506983"/>
                </a:lnTo>
                <a:lnTo>
                  <a:pt x="2608326" y="497839"/>
                </a:lnTo>
                <a:lnTo>
                  <a:pt x="2527808" y="470534"/>
                </a:lnTo>
                <a:lnTo>
                  <a:pt x="563372" y="0"/>
                </a:lnTo>
                <a:close/>
              </a:path>
            </a:pathLst>
          </a:custGeom>
          <a:solidFill>
            <a:srgbClr val="5050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253485" y="2424938"/>
            <a:ext cx="80010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Trebuchet MS"/>
                <a:cs typeface="Trebuchet MS"/>
              </a:rPr>
              <a:t>Keeps</a:t>
            </a:r>
            <a:r>
              <a:rPr sz="14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Trebuchet MS"/>
                <a:cs typeface="Trebuchet MS"/>
              </a:rPr>
              <a:t>you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53485" y="2531617"/>
            <a:ext cx="147447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54"/>
              </a:lnSpc>
            </a:pPr>
            <a:r>
              <a:rPr sz="3200" spc="190" dirty="0">
                <a:solidFill>
                  <a:srgbClr val="FFFFFF"/>
                </a:solidFill>
                <a:latin typeface="Trebuchet MS"/>
                <a:cs typeface="Trebuchet MS"/>
              </a:rPr>
              <a:t>COOL</a:t>
            </a:r>
            <a:r>
              <a:rPr sz="3200" spc="-4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10" dirty="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endParaRPr sz="3200">
              <a:latin typeface="Trebuchet MS"/>
              <a:cs typeface="Trebuchet MS"/>
            </a:endParaRPr>
          </a:p>
          <a:p>
            <a:pPr marL="12700">
              <a:lnSpc>
                <a:spcPts val="3454"/>
              </a:lnSpc>
            </a:pPr>
            <a:r>
              <a:rPr sz="3200" spc="-90" dirty="0">
                <a:solidFill>
                  <a:srgbClr val="FFFFFF"/>
                </a:solidFill>
                <a:latin typeface="Trebuchet MS"/>
                <a:cs typeface="Trebuchet MS"/>
              </a:rPr>
              <a:t>DRY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6062"/>
            <a:ext cx="4561078" cy="784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64388" y="191515"/>
            <a:ext cx="4072890" cy="18440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165" dirty="0">
                <a:latin typeface="Trebuchet MS"/>
                <a:cs typeface="Trebuchet MS"/>
              </a:rPr>
              <a:t>COOL</a:t>
            </a:r>
            <a:r>
              <a:rPr sz="2800" b="1" spc="-210" dirty="0">
                <a:latin typeface="Trebuchet MS"/>
                <a:cs typeface="Trebuchet MS"/>
              </a:rPr>
              <a:t> </a:t>
            </a:r>
            <a:r>
              <a:rPr sz="2800" b="1" spc="165" dirty="0">
                <a:latin typeface="Trebuchet MS"/>
                <a:cs typeface="Trebuchet MS"/>
              </a:rPr>
              <a:t>&amp;</a:t>
            </a:r>
            <a:r>
              <a:rPr sz="2800" b="1" spc="-215" dirty="0">
                <a:latin typeface="Trebuchet MS"/>
                <a:cs typeface="Trebuchet MS"/>
              </a:rPr>
              <a:t> </a:t>
            </a:r>
            <a:r>
              <a:rPr sz="2800" b="1" spc="90" dirty="0">
                <a:latin typeface="Trebuchet MS"/>
                <a:cs typeface="Trebuchet MS"/>
              </a:rPr>
              <a:t>DRY</a:t>
            </a:r>
            <a:r>
              <a:rPr sz="2800" b="1" spc="-195" dirty="0">
                <a:latin typeface="Trebuchet MS"/>
                <a:cs typeface="Trebuchet MS"/>
              </a:rPr>
              <a:t> </a:t>
            </a:r>
            <a:r>
              <a:rPr sz="2800" b="1" spc="105" dirty="0">
                <a:latin typeface="Trebuchet MS"/>
                <a:cs typeface="Trebuchet MS"/>
              </a:rPr>
              <a:t>INTENSIVE</a:t>
            </a:r>
            <a:endParaRPr sz="2800">
              <a:latin typeface="Trebuchet MS"/>
              <a:cs typeface="Trebuchet MS"/>
            </a:endParaRPr>
          </a:p>
          <a:p>
            <a:pPr marL="60325">
              <a:lnSpc>
                <a:spcPct val="100000"/>
              </a:lnSpc>
              <a:spcBef>
                <a:spcPts val="2355"/>
              </a:spcBef>
            </a:pPr>
            <a:r>
              <a:rPr sz="1800" spc="-60" dirty="0">
                <a:latin typeface="Trebuchet MS"/>
                <a:cs typeface="Trebuchet MS"/>
              </a:rPr>
              <a:t>ABOUT:</a:t>
            </a:r>
            <a:endParaRPr sz="1800">
              <a:latin typeface="Trebuchet MS"/>
              <a:cs typeface="Trebuchet MS"/>
            </a:endParaRPr>
          </a:p>
          <a:p>
            <a:pPr marL="60325">
              <a:lnSpc>
                <a:spcPct val="100000"/>
              </a:lnSpc>
            </a:pPr>
            <a:r>
              <a:rPr sz="1800" spc="-90" dirty="0">
                <a:latin typeface="Trebuchet MS"/>
                <a:cs typeface="Trebuchet MS"/>
              </a:rPr>
              <a:t>Antiperspirant </a:t>
            </a:r>
            <a:r>
              <a:rPr sz="1800" spc="-185" dirty="0">
                <a:latin typeface="Trebuchet MS"/>
                <a:cs typeface="Trebuchet MS"/>
              </a:rPr>
              <a:t>roll </a:t>
            </a:r>
            <a:r>
              <a:rPr sz="1800" spc="-25" dirty="0">
                <a:latin typeface="Trebuchet MS"/>
                <a:cs typeface="Trebuchet MS"/>
              </a:rPr>
              <a:t>on </a:t>
            </a:r>
            <a:r>
              <a:rPr sz="1800" spc="-80" dirty="0">
                <a:latin typeface="Trebuchet MS"/>
                <a:cs typeface="Trebuchet MS"/>
              </a:rPr>
              <a:t>giving</a:t>
            </a:r>
            <a:r>
              <a:rPr sz="1800" spc="-409" dirty="0">
                <a:latin typeface="Trebuchet MS"/>
                <a:cs typeface="Trebuchet MS"/>
              </a:rPr>
              <a:t> </a:t>
            </a:r>
            <a:r>
              <a:rPr sz="1800" spc="-130" dirty="0">
                <a:latin typeface="Trebuchet MS"/>
                <a:cs typeface="Trebuchet MS"/>
              </a:rPr>
              <a:t>you;</a:t>
            </a:r>
            <a:endParaRPr sz="1800">
              <a:latin typeface="Trebuchet MS"/>
              <a:cs typeface="Trebuchet MS"/>
            </a:endParaRPr>
          </a:p>
          <a:p>
            <a:pPr marL="347345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46710" algn="l"/>
                <a:tab pos="347980" algn="l"/>
              </a:tabLst>
            </a:pPr>
            <a:r>
              <a:rPr sz="1800" spc="-90" dirty="0">
                <a:latin typeface="Trebuchet MS"/>
                <a:cs typeface="Trebuchet MS"/>
              </a:rPr>
              <a:t>Intensive </a:t>
            </a:r>
            <a:r>
              <a:rPr sz="1800" spc="-70" dirty="0">
                <a:latin typeface="Trebuchet MS"/>
                <a:cs typeface="Trebuchet MS"/>
              </a:rPr>
              <a:t>72 </a:t>
            </a:r>
            <a:r>
              <a:rPr sz="1800" spc="-90" dirty="0">
                <a:latin typeface="Trebuchet MS"/>
                <a:cs typeface="Trebuchet MS"/>
              </a:rPr>
              <a:t>hour</a:t>
            </a:r>
            <a:r>
              <a:rPr sz="1800" spc="-425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protection</a:t>
            </a:r>
            <a:endParaRPr sz="1800">
              <a:latin typeface="Trebuchet MS"/>
              <a:cs typeface="Trebuchet MS"/>
            </a:endParaRPr>
          </a:p>
          <a:p>
            <a:pPr marL="347345" indent="-287020">
              <a:lnSpc>
                <a:spcPct val="100000"/>
              </a:lnSpc>
              <a:buFont typeface="Arial"/>
              <a:buChar char="•"/>
              <a:tabLst>
                <a:tab pos="346710" algn="l"/>
                <a:tab pos="347980" algn="l"/>
              </a:tabLst>
            </a:pPr>
            <a:r>
              <a:rPr sz="1800" spc="-5" dirty="0">
                <a:latin typeface="Trebuchet MS"/>
                <a:cs typeface="Trebuchet MS"/>
              </a:rPr>
              <a:t>Keeps</a:t>
            </a:r>
            <a:r>
              <a:rPr sz="1800" spc="-215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you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cool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&amp;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dry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7377938" y="5984989"/>
          <a:ext cx="4756150" cy="772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7292"/>
                <a:gridCol w="947293"/>
                <a:gridCol w="947420"/>
                <a:gridCol w="947292"/>
                <a:gridCol w="947293"/>
              </a:tblGrid>
              <a:tr h="3636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GENDER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APD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25755" marR="31813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Roll</a:t>
                      </a:r>
                      <a:r>
                        <a:rPr sz="800" spc="-1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On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39725" marR="212725" indent="-11811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250ml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38455" marR="212090" indent="-11620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spc="-5" dirty="0">
                          <a:latin typeface="Trebuchet MS"/>
                          <a:cs typeface="Trebuchet MS"/>
                        </a:rPr>
                        <a:t>MALE</a:t>
                      </a:r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  <a:tr h="198117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00" spc="-15" dirty="0">
                          <a:latin typeface="Trebuchet MS"/>
                          <a:cs typeface="Trebuchet MS"/>
                        </a:rPr>
                        <a:t>FEMALE</a:t>
                      </a:r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7353300" y="1956816"/>
            <a:ext cx="4750435" cy="3975100"/>
          </a:xfrm>
          <a:custGeom>
            <a:avLst/>
            <a:gdLst/>
            <a:ahLst/>
            <a:cxnLst/>
            <a:rect l="l" t="t" r="r" b="b"/>
            <a:pathLst>
              <a:path w="4750434" h="3975100">
                <a:moveTo>
                  <a:pt x="0" y="3974591"/>
                </a:moveTo>
                <a:lnTo>
                  <a:pt x="4750308" y="3974591"/>
                </a:lnTo>
                <a:lnTo>
                  <a:pt x="4750308" y="0"/>
                </a:lnTo>
                <a:lnTo>
                  <a:pt x="0" y="0"/>
                </a:lnTo>
                <a:lnTo>
                  <a:pt x="0" y="39745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630411" y="1444752"/>
            <a:ext cx="2334768" cy="9090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121902" y="1818766"/>
            <a:ext cx="136334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b="1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-12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b="1" spc="-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29455" y="0"/>
            <a:ext cx="3630167" cy="68579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230868" y="2743200"/>
            <a:ext cx="1299972" cy="27355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129539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254" y="0"/>
            <a:ext cx="6096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24955" y="0"/>
            <a:ext cx="6067425" cy="6858000"/>
          </a:xfrm>
          <a:custGeom>
            <a:avLst/>
            <a:gdLst/>
            <a:ahLst/>
            <a:cxnLst/>
            <a:rect l="l" t="t" r="r" b="b"/>
            <a:pathLst>
              <a:path w="6067425" h="6858000">
                <a:moveTo>
                  <a:pt x="0" y="0"/>
                </a:moveTo>
                <a:lnTo>
                  <a:pt x="0" y="6857996"/>
                </a:lnTo>
                <a:lnTo>
                  <a:pt x="6067044" y="6857996"/>
                </a:lnTo>
                <a:lnTo>
                  <a:pt x="6067044" y="0"/>
                </a:lnTo>
                <a:lnTo>
                  <a:pt x="0" y="0"/>
                </a:lnTo>
                <a:close/>
              </a:path>
            </a:pathLst>
          </a:custGeom>
          <a:solidFill>
            <a:srgbClr val="7E7E7E">
              <a:alpha val="2117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56376" y="163068"/>
            <a:ext cx="2609215" cy="1282065"/>
          </a:xfrm>
          <a:custGeom>
            <a:avLst/>
            <a:gdLst/>
            <a:ahLst/>
            <a:cxnLst/>
            <a:rect l="l" t="t" r="r" b="b"/>
            <a:pathLst>
              <a:path w="2609215" h="1282065">
                <a:moveTo>
                  <a:pt x="2135378" y="0"/>
                </a:moveTo>
                <a:lnTo>
                  <a:pt x="0" y="693801"/>
                </a:lnTo>
                <a:lnTo>
                  <a:pt x="176275" y="1211833"/>
                </a:lnTo>
                <a:lnTo>
                  <a:pt x="166624" y="1242186"/>
                </a:lnTo>
                <a:lnTo>
                  <a:pt x="2609088" y="1281683"/>
                </a:lnTo>
                <a:lnTo>
                  <a:pt x="2135378" y="0"/>
                </a:lnTo>
                <a:close/>
              </a:path>
            </a:pathLst>
          </a:custGeom>
          <a:solidFill>
            <a:srgbClr val="F69F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585331" y="622046"/>
            <a:ext cx="1451610" cy="678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35"/>
              </a:lnSpc>
            </a:pPr>
            <a:r>
              <a:rPr sz="3000" spc="-35" dirty="0">
                <a:latin typeface="Trebuchet MS"/>
                <a:cs typeface="Trebuchet MS"/>
              </a:rPr>
              <a:t>48</a:t>
            </a:r>
            <a:r>
              <a:rPr sz="3000" spc="-400" dirty="0">
                <a:latin typeface="Trebuchet MS"/>
                <a:cs typeface="Trebuchet MS"/>
              </a:rPr>
              <a:t> </a:t>
            </a:r>
            <a:r>
              <a:rPr sz="3000" spc="-35" dirty="0">
                <a:latin typeface="Trebuchet MS"/>
                <a:cs typeface="Trebuchet MS"/>
              </a:rPr>
              <a:t>HOUR</a:t>
            </a:r>
            <a:endParaRPr sz="3000">
              <a:latin typeface="Trebuchet MS"/>
              <a:cs typeface="Trebuchet MS"/>
            </a:endParaRPr>
          </a:p>
          <a:p>
            <a:pPr marL="321945">
              <a:lnSpc>
                <a:spcPts val="1755"/>
              </a:lnSpc>
            </a:pPr>
            <a:r>
              <a:rPr sz="1600" spc="-50" dirty="0">
                <a:latin typeface="Trebuchet MS"/>
                <a:cs typeface="Trebuchet MS"/>
              </a:rPr>
              <a:t>PR</a:t>
            </a:r>
            <a:r>
              <a:rPr sz="1600" spc="15" dirty="0">
                <a:latin typeface="Trebuchet MS"/>
                <a:cs typeface="Trebuchet MS"/>
              </a:rPr>
              <a:t>O</a:t>
            </a:r>
            <a:r>
              <a:rPr sz="1600" spc="-80" dirty="0">
                <a:latin typeface="Trebuchet MS"/>
                <a:cs typeface="Trebuchet MS"/>
              </a:rPr>
              <a:t>T</a:t>
            </a:r>
            <a:r>
              <a:rPr sz="1600" spc="-120" dirty="0">
                <a:latin typeface="Trebuchet MS"/>
                <a:cs typeface="Trebuchet MS"/>
              </a:rPr>
              <a:t>E</a:t>
            </a:r>
            <a:r>
              <a:rPr sz="1600" spc="155" dirty="0">
                <a:latin typeface="Trebuchet MS"/>
                <a:cs typeface="Trebuchet MS"/>
              </a:rPr>
              <a:t>C</a:t>
            </a:r>
            <a:r>
              <a:rPr sz="1600" spc="-195" dirty="0">
                <a:latin typeface="Trebuchet MS"/>
                <a:cs typeface="Trebuchet MS"/>
              </a:rPr>
              <a:t>T</a:t>
            </a:r>
            <a:r>
              <a:rPr sz="1600" spc="-105" dirty="0">
                <a:latin typeface="Trebuchet MS"/>
                <a:cs typeface="Trebuchet MS"/>
              </a:rPr>
              <a:t>I</a:t>
            </a:r>
            <a:r>
              <a:rPr sz="1600" spc="30" dirty="0">
                <a:latin typeface="Trebuchet MS"/>
                <a:cs typeface="Trebuchet MS"/>
              </a:rPr>
              <a:t>ON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15539" y="3587496"/>
            <a:ext cx="3388360" cy="1615440"/>
          </a:xfrm>
          <a:custGeom>
            <a:avLst/>
            <a:gdLst/>
            <a:ahLst/>
            <a:cxnLst/>
            <a:rect l="l" t="t" r="r" b="b"/>
            <a:pathLst>
              <a:path w="3388360" h="1615439">
                <a:moveTo>
                  <a:pt x="0" y="0"/>
                </a:moveTo>
                <a:lnTo>
                  <a:pt x="399923" y="1572895"/>
                </a:lnTo>
                <a:lnTo>
                  <a:pt x="3076321" y="1615439"/>
                </a:lnTo>
                <a:lnTo>
                  <a:pt x="3387852" y="698372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773807" y="4220209"/>
            <a:ext cx="2049780" cy="598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140" dirty="0">
                <a:latin typeface="Trebuchet MS"/>
                <a:cs typeface="Trebuchet MS"/>
              </a:rPr>
              <a:t>COOL</a:t>
            </a:r>
            <a:r>
              <a:rPr sz="2400" spc="-484" dirty="0">
                <a:latin typeface="Trebuchet MS"/>
                <a:cs typeface="Trebuchet MS"/>
              </a:rPr>
              <a:t> </a:t>
            </a:r>
            <a:r>
              <a:rPr sz="2400" spc="-85" dirty="0">
                <a:latin typeface="Trebuchet MS"/>
                <a:cs typeface="Trebuchet MS"/>
              </a:rPr>
              <a:t>&amp; </a:t>
            </a:r>
            <a:r>
              <a:rPr sz="2400" spc="40" dirty="0">
                <a:latin typeface="Trebuchet MS"/>
                <a:cs typeface="Trebuchet MS"/>
              </a:rPr>
              <a:t>CARES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spc="-15" dirty="0">
                <a:latin typeface="Trebuchet MS"/>
                <a:cs typeface="Trebuchet MS"/>
              </a:rPr>
              <a:t>FOR</a:t>
            </a:r>
            <a:r>
              <a:rPr sz="1400" spc="-204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YOUR</a:t>
            </a:r>
            <a:r>
              <a:rPr sz="1400" spc="-21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SKIN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96062"/>
            <a:ext cx="2119630" cy="784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64388" y="191515"/>
            <a:ext cx="1718310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235" dirty="0"/>
              <a:t>C</a:t>
            </a:r>
            <a:r>
              <a:rPr sz="2800" spc="225" dirty="0"/>
              <a:t>O</a:t>
            </a:r>
            <a:r>
              <a:rPr sz="2800" spc="125" dirty="0"/>
              <a:t>N</a:t>
            </a:r>
            <a:r>
              <a:rPr sz="2800" spc="20" dirty="0"/>
              <a:t>T</a:t>
            </a:r>
            <a:r>
              <a:rPr sz="2800" spc="-10" dirty="0"/>
              <a:t>R</a:t>
            </a:r>
            <a:r>
              <a:rPr sz="2800" spc="225" dirty="0"/>
              <a:t>O</a:t>
            </a:r>
            <a:r>
              <a:rPr sz="2800" spc="-35" dirty="0"/>
              <a:t>L</a:t>
            </a:r>
            <a:endParaRPr sz="2800"/>
          </a:p>
        </p:txBody>
      </p:sp>
      <p:sp>
        <p:nvSpPr>
          <p:cNvPr id="12" name="object 12"/>
          <p:cNvSpPr txBox="1"/>
          <p:nvPr/>
        </p:nvSpPr>
        <p:spPr>
          <a:xfrm>
            <a:off x="66243" y="940561"/>
            <a:ext cx="3434715" cy="1646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60" dirty="0">
                <a:latin typeface="Trebuchet MS"/>
                <a:cs typeface="Trebuchet MS"/>
              </a:rPr>
              <a:t>ABOUT: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-85" dirty="0">
                <a:latin typeface="Trebuchet MS"/>
                <a:cs typeface="Trebuchet MS"/>
              </a:rPr>
              <a:t>Antiperspirant</a:t>
            </a:r>
            <a:r>
              <a:rPr sz="1800" spc="-19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range</a:t>
            </a:r>
            <a:r>
              <a:rPr sz="1800" spc="-220" dirty="0">
                <a:latin typeface="Trebuchet MS"/>
                <a:cs typeface="Trebuchet MS"/>
              </a:rPr>
              <a:t> </a:t>
            </a:r>
            <a:r>
              <a:rPr sz="1800" spc="-80" dirty="0">
                <a:latin typeface="Trebuchet MS"/>
                <a:cs typeface="Trebuchet MS"/>
              </a:rPr>
              <a:t>giving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-130" dirty="0">
                <a:latin typeface="Trebuchet MS"/>
                <a:cs typeface="Trebuchet MS"/>
              </a:rPr>
              <a:t>you;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90" dirty="0">
                <a:latin typeface="Trebuchet MS"/>
                <a:cs typeface="Trebuchet MS"/>
              </a:rPr>
              <a:t>Intensive </a:t>
            </a:r>
            <a:r>
              <a:rPr sz="1800" spc="-30" dirty="0">
                <a:latin typeface="Trebuchet MS"/>
                <a:cs typeface="Trebuchet MS"/>
              </a:rPr>
              <a:t>48</a:t>
            </a:r>
            <a:r>
              <a:rPr sz="1800" spc="-405" dirty="0">
                <a:latin typeface="Trebuchet MS"/>
                <a:cs typeface="Trebuchet MS"/>
              </a:rPr>
              <a:t> </a:t>
            </a:r>
            <a:r>
              <a:rPr sz="1800" spc="-90" dirty="0">
                <a:latin typeface="Trebuchet MS"/>
                <a:cs typeface="Trebuchet MS"/>
              </a:rPr>
              <a:t>hour </a:t>
            </a:r>
            <a:r>
              <a:rPr sz="1800" spc="-75" dirty="0">
                <a:latin typeface="Trebuchet MS"/>
                <a:cs typeface="Trebuchet MS"/>
              </a:rPr>
              <a:t>protection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Trebuchet MS"/>
                <a:cs typeface="Trebuchet MS"/>
              </a:rPr>
              <a:t>Cool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&amp;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5" dirty="0">
                <a:latin typeface="Trebuchet MS"/>
                <a:cs typeface="Trebuchet MS"/>
              </a:rPr>
              <a:t>cares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for</a:t>
            </a:r>
            <a:r>
              <a:rPr sz="1800" spc="-220" dirty="0">
                <a:latin typeface="Trebuchet MS"/>
                <a:cs typeface="Trebuchet MS"/>
              </a:rPr>
              <a:t> </a:t>
            </a:r>
            <a:r>
              <a:rPr sz="1800" spc="-110" dirty="0">
                <a:latin typeface="Trebuchet MS"/>
                <a:cs typeface="Trebuchet MS"/>
              </a:rPr>
              <a:t>skin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185" dirty="0">
                <a:latin typeface="Trebuchet MS"/>
                <a:cs typeface="Trebuchet MS"/>
              </a:rPr>
              <a:t>0%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alcohol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130" dirty="0">
                <a:latin typeface="Trebuchet MS"/>
                <a:cs typeface="Trebuchet MS"/>
              </a:rPr>
              <a:t>–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pH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respects</a:t>
            </a:r>
            <a:r>
              <a:rPr sz="1800" spc="-210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the</a:t>
            </a:r>
            <a:r>
              <a:rPr sz="1800" spc="-180" dirty="0">
                <a:latin typeface="Trebuchet MS"/>
                <a:cs typeface="Trebuchet MS"/>
              </a:rPr>
              <a:t> </a:t>
            </a:r>
            <a:r>
              <a:rPr sz="1800" spc="-110" dirty="0">
                <a:latin typeface="Trebuchet MS"/>
                <a:cs typeface="Trebuchet MS"/>
              </a:rPr>
              <a:t>skin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70" dirty="0">
                <a:latin typeface="Trebuchet MS"/>
                <a:cs typeface="Trebuchet MS"/>
              </a:rPr>
              <a:t>Dermatologically</a:t>
            </a:r>
            <a:r>
              <a:rPr sz="1800" spc="-265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tested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7377938" y="5984989"/>
          <a:ext cx="4756150" cy="772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7292"/>
                <a:gridCol w="947293"/>
                <a:gridCol w="947420"/>
                <a:gridCol w="947292"/>
                <a:gridCol w="947293"/>
              </a:tblGrid>
              <a:tr h="3636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GENDER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APD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25755" marR="31813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Roll</a:t>
                      </a:r>
                      <a:r>
                        <a:rPr sz="800" spc="-1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On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39725" marR="212725" indent="-11811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250ml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38455" marR="212090" indent="-11620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Shower</a:t>
                      </a:r>
                      <a:r>
                        <a:rPr sz="800" spc="-1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800">
                        <a:latin typeface="Trebuchet MS"/>
                        <a:cs typeface="Trebuchet MS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spc="-5" dirty="0">
                          <a:latin typeface="Trebuchet MS"/>
                          <a:cs typeface="Trebuchet MS"/>
                        </a:rPr>
                        <a:t>MALE</a:t>
                      </a:r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  <a:tr h="198117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00" spc="-15" dirty="0">
                          <a:latin typeface="Trebuchet MS"/>
                          <a:cs typeface="Trebuchet MS"/>
                        </a:rPr>
                        <a:t>FEMALE</a:t>
                      </a:r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7353300" y="1956816"/>
            <a:ext cx="4750435" cy="3975100"/>
          </a:xfrm>
          <a:custGeom>
            <a:avLst/>
            <a:gdLst/>
            <a:ahLst/>
            <a:cxnLst/>
            <a:rect l="l" t="t" r="r" b="b"/>
            <a:pathLst>
              <a:path w="4750434" h="3975100">
                <a:moveTo>
                  <a:pt x="0" y="3974591"/>
                </a:moveTo>
                <a:lnTo>
                  <a:pt x="4750308" y="3974591"/>
                </a:lnTo>
                <a:lnTo>
                  <a:pt x="4750308" y="0"/>
                </a:lnTo>
                <a:lnTo>
                  <a:pt x="0" y="0"/>
                </a:lnTo>
                <a:lnTo>
                  <a:pt x="0" y="39745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630411" y="1444752"/>
            <a:ext cx="2334768" cy="9090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121902" y="1818766"/>
            <a:ext cx="136334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T</a:t>
            </a:r>
            <a:r>
              <a:rPr sz="1800" b="1" spc="-60" dirty="0">
                <a:latin typeface="Arial"/>
                <a:cs typeface="Arial"/>
              </a:rPr>
              <a:t>H</a:t>
            </a:r>
            <a:r>
              <a:rPr sz="1800" b="1" spc="170" dirty="0">
                <a:latin typeface="Arial"/>
                <a:cs typeface="Arial"/>
              </a:rPr>
              <a:t>E</a:t>
            </a:r>
            <a:r>
              <a:rPr sz="1800" b="1" spc="-125" dirty="0">
                <a:latin typeface="Arial"/>
                <a:cs typeface="Arial"/>
              </a:rPr>
              <a:t>L</a:t>
            </a:r>
            <a:r>
              <a:rPr sz="1800" b="1" spc="-30" dirty="0">
                <a:latin typeface="Arial"/>
                <a:cs typeface="Arial"/>
              </a:rPr>
              <a:t>I</a:t>
            </a:r>
            <a:r>
              <a:rPr sz="1800" b="1" spc="-45" dirty="0">
                <a:latin typeface="Arial"/>
                <a:cs typeface="Arial"/>
              </a:rPr>
              <a:t>N</a:t>
            </a:r>
            <a:r>
              <a:rPr sz="1800" b="1" spc="-140" dirty="0">
                <a:latin typeface="Arial"/>
                <a:cs typeface="Arial"/>
              </a:rPr>
              <a:t>E</a:t>
            </a:r>
            <a:r>
              <a:rPr sz="1800" b="1" spc="40" dirty="0">
                <a:latin typeface="Arial"/>
                <a:cs typeface="Arial"/>
              </a:rPr>
              <a:t>-</a:t>
            </a:r>
            <a:r>
              <a:rPr sz="1800" b="1" spc="-55" dirty="0"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26279" y="0"/>
            <a:ext cx="3116579" cy="65074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70719" y="3162300"/>
            <a:ext cx="1403603" cy="24658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27007" y="2764535"/>
            <a:ext cx="1165859" cy="25648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55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57928" y="1688591"/>
            <a:ext cx="7434071" cy="5169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120" y="0"/>
            <a:ext cx="6408420" cy="2725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24560" y="1197991"/>
            <a:ext cx="5028565" cy="1007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48360">
              <a:lnSpc>
                <a:spcPts val="3890"/>
              </a:lnSpc>
            </a:pPr>
            <a:r>
              <a:rPr sz="3600" spc="114" dirty="0">
                <a:solidFill>
                  <a:srgbClr val="FFFFFF"/>
                </a:solidFill>
              </a:rPr>
              <a:t>ABOUT </a:t>
            </a:r>
            <a:r>
              <a:rPr sz="3600" spc="185" dirty="0">
                <a:solidFill>
                  <a:srgbClr val="FFFFFF"/>
                </a:solidFill>
              </a:rPr>
              <a:t>ADIDAS  </a:t>
            </a:r>
            <a:r>
              <a:rPr sz="3600" spc="175" dirty="0">
                <a:solidFill>
                  <a:srgbClr val="FFFFFF"/>
                </a:solidFill>
              </a:rPr>
              <a:t>BRAND</a:t>
            </a:r>
            <a:r>
              <a:rPr sz="3600" spc="-465" dirty="0">
                <a:solidFill>
                  <a:srgbClr val="FFFFFF"/>
                </a:solidFill>
              </a:rPr>
              <a:t> </a:t>
            </a:r>
            <a:r>
              <a:rPr sz="3600" spc="80" dirty="0">
                <a:solidFill>
                  <a:srgbClr val="FFFFFF"/>
                </a:solidFill>
              </a:rPr>
              <a:t>ARCHITECTURE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236220" y="2845307"/>
            <a:ext cx="6408420" cy="22019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69924" y="3346704"/>
            <a:ext cx="4542155" cy="131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spc="55" dirty="0">
                <a:solidFill>
                  <a:srgbClr val="FFFFFF"/>
                </a:solidFill>
                <a:latin typeface="Trebuchet MS"/>
                <a:cs typeface="Trebuchet MS"/>
              </a:rPr>
              <a:t>STANDALONE</a:t>
            </a:r>
            <a:r>
              <a:rPr sz="2400" b="1" spc="-3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rebuchet MS"/>
                <a:cs typeface="Trebuchet MS"/>
              </a:rPr>
              <a:t>SHOWER</a:t>
            </a:r>
            <a:r>
              <a:rPr sz="2400" b="1" spc="-3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100" dirty="0">
                <a:solidFill>
                  <a:srgbClr val="FFFFFF"/>
                </a:solidFill>
                <a:latin typeface="Trebuchet MS"/>
                <a:cs typeface="Trebuchet MS"/>
              </a:rPr>
              <a:t>GELS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b="1" spc="130" dirty="0">
                <a:solidFill>
                  <a:srgbClr val="FFFFFF"/>
                </a:solidFill>
                <a:latin typeface="Trebuchet MS"/>
                <a:cs typeface="Trebuchet MS"/>
              </a:rPr>
              <a:t>MALE</a:t>
            </a:r>
            <a:r>
              <a:rPr sz="2400" b="1" spc="-2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145" dirty="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sz="2400" b="1" spc="-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85" dirty="0">
                <a:solidFill>
                  <a:srgbClr val="FFFFFF"/>
                </a:solidFill>
                <a:latin typeface="Trebuchet MS"/>
                <a:cs typeface="Trebuchet MS"/>
              </a:rPr>
              <a:t>FEMALE</a:t>
            </a:r>
            <a:r>
              <a:rPr sz="24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Trebuchet MS"/>
                <a:cs typeface="Trebuchet MS"/>
              </a:rPr>
              <a:t>SHOWER</a:t>
            </a:r>
            <a:r>
              <a:rPr sz="2400" b="1" spc="-2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100" dirty="0">
                <a:solidFill>
                  <a:srgbClr val="FFFFFF"/>
                </a:solidFill>
                <a:latin typeface="Trebuchet MS"/>
                <a:cs typeface="Trebuchet MS"/>
              </a:rPr>
              <a:t>GELS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16140" y="818388"/>
            <a:ext cx="2720340" cy="1209040"/>
          </a:xfrm>
          <a:custGeom>
            <a:avLst/>
            <a:gdLst/>
            <a:ahLst/>
            <a:cxnLst/>
            <a:rect l="l" t="t" r="r" b="b"/>
            <a:pathLst>
              <a:path w="2720340" h="1209039">
                <a:moveTo>
                  <a:pt x="527557" y="0"/>
                </a:moveTo>
                <a:lnTo>
                  <a:pt x="0" y="1208532"/>
                </a:lnTo>
                <a:lnTo>
                  <a:pt x="2720339" y="1171321"/>
                </a:lnTo>
                <a:lnTo>
                  <a:pt x="2709544" y="1142619"/>
                </a:lnTo>
                <a:lnTo>
                  <a:pt x="2500756" y="478027"/>
                </a:lnTo>
                <a:lnTo>
                  <a:pt x="2442717" y="469391"/>
                </a:lnTo>
                <a:lnTo>
                  <a:pt x="2367406" y="443611"/>
                </a:lnTo>
                <a:lnTo>
                  <a:pt x="527557" y="0"/>
                </a:lnTo>
                <a:close/>
              </a:path>
            </a:pathLst>
          </a:custGeom>
          <a:solidFill>
            <a:srgbClr val="092A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940420" y="1218438"/>
            <a:ext cx="1256030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30" dirty="0">
                <a:solidFill>
                  <a:srgbClr val="FFFFFF"/>
                </a:solidFill>
                <a:latin typeface="Trebuchet MS"/>
                <a:cs typeface="Trebuchet MS"/>
              </a:rPr>
              <a:t>MOI</a:t>
            </a:r>
            <a:r>
              <a:rPr sz="1600" spc="-7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TURI</a:t>
            </a:r>
            <a:r>
              <a:rPr sz="1600" spc="-90" dirty="0">
                <a:solidFill>
                  <a:srgbClr val="FFFFFF"/>
                </a:solidFill>
                <a:latin typeface="Trebuchet MS"/>
                <a:cs typeface="Trebuchet MS"/>
              </a:rPr>
              <a:t>Z</a:t>
            </a:r>
            <a:r>
              <a:rPr sz="1600" spc="-60" dirty="0">
                <a:solidFill>
                  <a:srgbClr val="FFFFFF"/>
                </a:solidFill>
                <a:latin typeface="Trebuchet MS"/>
                <a:cs typeface="Trebuchet MS"/>
              </a:rPr>
              <a:t>ING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80815" y="818388"/>
            <a:ext cx="2720340" cy="1209040"/>
          </a:xfrm>
          <a:custGeom>
            <a:avLst/>
            <a:gdLst/>
            <a:ahLst/>
            <a:cxnLst/>
            <a:rect l="l" t="t" r="r" b="b"/>
            <a:pathLst>
              <a:path w="2720340" h="1209039">
                <a:moveTo>
                  <a:pt x="527558" y="0"/>
                </a:moveTo>
                <a:lnTo>
                  <a:pt x="0" y="1208532"/>
                </a:lnTo>
                <a:lnTo>
                  <a:pt x="2720340" y="1171321"/>
                </a:lnTo>
                <a:lnTo>
                  <a:pt x="2709545" y="1142619"/>
                </a:lnTo>
                <a:lnTo>
                  <a:pt x="2500757" y="478027"/>
                </a:lnTo>
                <a:lnTo>
                  <a:pt x="2442718" y="469391"/>
                </a:lnTo>
                <a:lnTo>
                  <a:pt x="2367407" y="443611"/>
                </a:lnTo>
                <a:lnTo>
                  <a:pt x="527558" y="0"/>
                </a:lnTo>
                <a:close/>
              </a:path>
            </a:pathLst>
          </a:custGeom>
          <a:solidFill>
            <a:srgbClr val="6BC0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204842" y="1218438"/>
            <a:ext cx="1005205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35" dirty="0">
                <a:latin typeface="Trebuchet MS"/>
                <a:cs typeface="Trebuchet MS"/>
              </a:rPr>
              <a:t>H</a:t>
            </a:r>
            <a:r>
              <a:rPr sz="1600" spc="-25" dirty="0">
                <a:latin typeface="Trebuchet MS"/>
                <a:cs typeface="Trebuchet MS"/>
              </a:rPr>
              <a:t>Y</a:t>
            </a:r>
            <a:r>
              <a:rPr sz="1600" spc="-35" dirty="0">
                <a:latin typeface="Trebuchet MS"/>
                <a:cs typeface="Trebuchet MS"/>
              </a:rPr>
              <a:t>DR</a:t>
            </a:r>
            <a:r>
              <a:rPr sz="1600" spc="-204" dirty="0">
                <a:latin typeface="Trebuchet MS"/>
                <a:cs typeface="Trebuchet MS"/>
              </a:rPr>
              <a:t>A</a:t>
            </a:r>
            <a:r>
              <a:rPr sz="1600" spc="-195" dirty="0">
                <a:latin typeface="Trebuchet MS"/>
                <a:cs typeface="Trebuchet MS"/>
              </a:rPr>
              <a:t>T</a:t>
            </a:r>
            <a:r>
              <a:rPr sz="1600" spc="-105" dirty="0">
                <a:latin typeface="Trebuchet MS"/>
                <a:cs typeface="Trebuchet MS"/>
              </a:rPr>
              <a:t>I</a:t>
            </a:r>
            <a:r>
              <a:rPr sz="1600" spc="15" dirty="0">
                <a:latin typeface="Trebuchet MS"/>
                <a:cs typeface="Trebuchet MS"/>
              </a:rPr>
              <a:t>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960" y="821436"/>
            <a:ext cx="2720340" cy="1209040"/>
          </a:xfrm>
          <a:custGeom>
            <a:avLst/>
            <a:gdLst/>
            <a:ahLst/>
            <a:cxnLst/>
            <a:rect l="l" t="t" r="r" b="b"/>
            <a:pathLst>
              <a:path w="2720340" h="1209039">
                <a:moveTo>
                  <a:pt x="527621" y="0"/>
                </a:moveTo>
                <a:lnTo>
                  <a:pt x="0" y="1208531"/>
                </a:lnTo>
                <a:lnTo>
                  <a:pt x="2720340" y="1171321"/>
                </a:lnTo>
                <a:lnTo>
                  <a:pt x="2709545" y="1142618"/>
                </a:lnTo>
                <a:lnTo>
                  <a:pt x="2500757" y="478027"/>
                </a:lnTo>
                <a:lnTo>
                  <a:pt x="2442717" y="469391"/>
                </a:lnTo>
                <a:lnTo>
                  <a:pt x="2367407" y="443611"/>
                </a:lnTo>
                <a:lnTo>
                  <a:pt x="527621" y="0"/>
                </a:lnTo>
                <a:close/>
              </a:path>
            </a:pathLst>
          </a:custGeom>
          <a:solidFill>
            <a:srgbClr val="A3E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84351" y="1221994"/>
            <a:ext cx="1132205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90" dirty="0">
                <a:latin typeface="Trebuchet MS"/>
                <a:cs typeface="Trebuchet MS"/>
              </a:rPr>
              <a:t>REVITALIZING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96062"/>
            <a:ext cx="3838829" cy="784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56432" y="96062"/>
            <a:ext cx="2991485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64388" y="191515"/>
            <a:ext cx="6045200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180" dirty="0"/>
              <a:t>MALE</a:t>
            </a:r>
            <a:r>
              <a:rPr sz="2800" spc="-204" dirty="0"/>
              <a:t> </a:t>
            </a:r>
            <a:r>
              <a:rPr sz="2800" spc="105" dirty="0"/>
              <a:t>STANDALONE</a:t>
            </a:r>
            <a:r>
              <a:rPr sz="2800" spc="-140" dirty="0"/>
              <a:t> </a:t>
            </a:r>
            <a:r>
              <a:rPr sz="2800" spc="160" dirty="0"/>
              <a:t>SHOWER</a:t>
            </a:r>
            <a:r>
              <a:rPr sz="2800" spc="-180" dirty="0"/>
              <a:t> </a:t>
            </a:r>
            <a:r>
              <a:rPr sz="2800" spc="150" dirty="0"/>
              <a:t>GELS</a:t>
            </a:r>
            <a:endParaRPr sz="2800"/>
          </a:p>
        </p:txBody>
      </p:sp>
      <p:sp>
        <p:nvSpPr>
          <p:cNvPr id="12" name="object 12"/>
          <p:cNvSpPr/>
          <p:nvPr/>
        </p:nvSpPr>
        <p:spPr>
          <a:xfrm>
            <a:off x="1066800" y="1447800"/>
            <a:ext cx="2542031" cy="50352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65191" y="1479803"/>
            <a:ext cx="2167127" cy="50352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602980" y="1447800"/>
            <a:ext cx="2362200" cy="50993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784985" y="6359144"/>
            <a:ext cx="1107440" cy="455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300" marR="5080" indent="-102235">
              <a:lnSpc>
                <a:spcPts val="1730"/>
              </a:lnSpc>
            </a:pPr>
            <a:r>
              <a:rPr sz="1600" spc="-30" dirty="0">
                <a:latin typeface="Trebuchet MS"/>
                <a:cs typeface="Trebuchet MS"/>
              </a:rPr>
              <a:t>Contains</a:t>
            </a:r>
            <a:r>
              <a:rPr sz="1600" spc="-210" dirty="0">
                <a:latin typeface="Trebuchet MS"/>
                <a:cs typeface="Trebuchet MS"/>
              </a:rPr>
              <a:t> </a:t>
            </a:r>
            <a:r>
              <a:rPr sz="1600" spc="-45" dirty="0">
                <a:latin typeface="Trebuchet MS"/>
                <a:cs typeface="Trebuchet MS"/>
              </a:rPr>
              <a:t>Pro  </a:t>
            </a:r>
            <a:r>
              <a:rPr sz="1600" spc="-100" dirty="0">
                <a:latin typeface="Trebuchet MS"/>
                <a:cs typeface="Trebuchet MS"/>
              </a:rPr>
              <a:t>Vitamin</a:t>
            </a:r>
            <a:r>
              <a:rPr sz="1600" spc="-229" dirty="0">
                <a:latin typeface="Trebuchet MS"/>
                <a:cs typeface="Trebuchet MS"/>
              </a:rPr>
              <a:t> </a:t>
            </a:r>
            <a:r>
              <a:rPr sz="1600" spc="-15" dirty="0">
                <a:latin typeface="Trebuchet MS"/>
                <a:cs typeface="Trebuchet MS"/>
              </a:rPr>
              <a:t>B5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60516" y="6359144"/>
            <a:ext cx="777875" cy="455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 marR="5080" indent="-83820">
              <a:lnSpc>
                <a:spcPts val="1730"/>
              </a:lnSpc>
            </a:pPr>
            <a:r>
              <a:rPr sz="1600" spc="40" dirty="0">
                <a:latin typeface="Trebuchet MS"/>
                <a:cs typeface="Trebuchet MS"/>
              </a:rPr>
              <a:t>Co</a:t>
            </a:r>
            <a:r>
              <a:rPr sz="1600" spc="30" dirty="0">
                <a:latin typeface="Trebuchet MS"/>
                <a:cs typeface="Trebuchet MS"/>
              </a:rPr>
              <a:t>n</a:t>
            </a:r>
            <a:r>
              <a:rPr sz="1600" spc="-65" dirty="0">
                <a:latin typeface="Trebuchet MS"/>
                <a:cs typeface="Trebuchet MS"/>
              </a:rPr>
              <a:t>tains  </a:t>
            </a:r>
            <a:r>
              <a:rPr sz="1600" spc="-250" dirty="0">
                <a:latin typeface="Trebuchet MS"/>
                <a:cs typeface="Trebuchet MS"/>
              </a:rPr>
              <a:t>Pro</a:t>
            </a:r>
            <a:r>
              <a:rPr sz="2175" spc="-375" baseline="7662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1600" spc="-250" dirty="0">
                <a:latin typeface="Trebuchet MS"/>
                <a:cs typeface="Trebuchet MS"/>
              </a:rPr>
              <a:t>t</a:t>
            </a:r>
            <a:r>
              <a:rPr sz="2175" spc="-375" baseline="7662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600" spc="-250" dirty="0">
                <a:latin typeface="Trebuchet MS"/>
                <a:cs typeface="Trebuchet MS"/>
              </a:rPr>
              <a:t>ein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879585" y="6359144"/>
            <a:ext cx="1811655" cy="455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11480">
              <a:lnSpc>
                <a:spcPts val="1730"/>
              </a:lnSpc>
            </a:pPr>
            <a:r>
              <a:rPr sz="1600" spc="-80" dirty="0">
                <a:latin typeface="Trebuchet MS"/>
                <a:cs typeface="Trebuchet MS"/>
              </a:rPr>
              <a:t>For </a:t>
            </a:r>
            <a:r>
              <a:rPr sz="1600" spc="-60" dirty="0">
                <a:latin typeface="Trebuchet MS"/>
                <a:cs typeface="Trebuchet MS"/>
              </a:rPr>
              <a:t>Dry </a:t>
            </a:r>
            <a:r>
              <a:rPr sz="1600" spc="-75" dirty="0">
                <a:latin typeface="Trebuchet MS"/>
                <a:cs typeface="Trebuchet MS"/>
              </a:rPr>
              <a:t>Skin  </a:t>
            </a:r>
            <a:r>
              <a:rPr sz="1600" spc="-40" dirty="0">
                <a:latin typeface="Trebuchet MS"/>
                <a:cs typeface="Trebuchet MS"/>
              </a:rPr>
              <a:t>Improves</a:t>
            </a:r>
            <a:r>
              <a:rPr sz="1600" spc="-170" dirty="0">
                <a:latin typeface="Trebuchet MS"/>
                <a:cs typeface="Trebuchet MS"/>
              </a:rPr>
              <a:t> </a:t>
            </a:r>
            <a:r>
              <a:rPr sz="1600" spc="-70" dirty="0">
                <a:latin typeface="Trebuchet MS"/>
                <a:cs typeface="Trebuchet MS"/>
              </a:rPr>
              <a:t>complexion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57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06567" y="3788664"/>
            <a:ext cx="3023870" cy="1282065"/>
          </a:xfrm>
          <a:custGeom>
            <a:avLst/>
            <a:gdLst/>
            <a:ahLst/>
            <a:cxnLst/>
            <a:rect l="l" t="t" r="r" b="b"/>
            <a:pathLst>
              <a:path w="3023870" h="1282064">
                <a:moveTo>
                  <a:pt x="2474595" y="0"/>
                </a:moveTo>
                <a:lnTo>
                  <a:pt x="0" y="693801"/>
                </a:lnTo>
                <a:lnTo>
                  <a:pt x="204343" y="1211834"/>
                </a:lnTo>
                <a:lnTo>
                  <a:pt x="193167" y="1242187"/>
                </a:lnTo>
                <a:lnTo>
                  <a:pt x="3023616" y="1281684"/>
                </a:lnTo>
                <a:lnTo>
                  <a:pt x="2474595" y="0"/>
                </a:lnTo>
                <a:close/>
              </a:path>
            </a:pathLst>
          </a:custGeom>
          <a:solidFill>
            <a:srgbClr val="FF1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45326" y="4481576"/>
            <a:ext cx="1158240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5" dirty="0">
                <a:solidFill>
                  <a:srgbClr val="FFFFFF"/>
                </a:solidFill>
                <a:latin typeface="Trebuchet MS"/>
                <a:cs typeface="Trebuchet MS"/>
              </a:rPr>
              <a:t>DETOXIFYING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63267" y="3788664"/>
            <a:ext cx="3023870" cy="1282065"/>
          </a:xfrm>
          <a:custGeom>
            <a:avLst/>
            <a:gdLst/>
            <a:ahLst/>
            <a:cxnLst/>
            <a:rect l="l" t="t" r="r" b="b"/>
            <a:pathLst>
              <a:path w="3023870" h="1282064">
                <a:moveTo>
                  <a:pt x="2474595" y="0"/>
                </a:moveTo>
                <a:lnTo>
                  <a:pt x="0" y="693801"/>
                </a:lnTo>
                <a:lnTo>
                  <a:pt x="204343" y="1211834"/>
                </a:lnTo>
                <a:lnTo>
                  <a:pt x="193167" y="1242187"/>
                </a:lnTo>
                <a:lnTo>
                  <a:pt x="3023616" y="1281684"/>
                </a:lnTo>
                <a:lnTo>
                  <a:pt x="2474595" y="0"/>
                </a:lnTo>
                <a:close/>
              </a:path>
            </a:pathLst>
          </a:custGeom>
          <a:solidFill>
            <a:srgbClr val="E1D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106673" y="4481576"/>
            <a:ext cx="1052830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65" dirty="0">
                <a:latin typeface="Trebuchet MS"/>
                <a:cs typeface="Trebuchet MS"/>
              </a:rPr>
              <a:t>ENE</a:t>
            </a:r>
            <a:r>
              <a:rPr sz="1600" spc="-90" dirty="0">
                <a:latin typeface="Trebuchet MS"/>
                <a:cs typeface="Trebuchet MS"/>
              </a:rPr>
              <a:t>RG</a:t>
            </a:r>
            <a:r>
              <a:rPr sz="1600" spc="-50" dirty="0">
                <a:latin typeface="Trebuchet MS"/>
                <a:cs typeface="Trebuchet MS"/>
              </a:rPr>
              <a:t>I</a:t>
            </a:r>
            <a:r>
              <a:rPr sz="1600" spc="-105" dirty="0">
                <a:latin typeface="Trebuchet MS"/>
                <a:cs typeface="Trebuchet MS"/>
              </a:rPr>
              <a:t>Z</a:t>
            </a:r>
            <a:r>
              <a:rPr sz="1600" spc="-65" dirty="0">
                <a:latin typeface="Trebuchet MS"/>
                <a:cs typeface="Trebuchet MS"/>
              </a:rPr>
              <a:t>I</a:t>
            </a:r>
            <a:r>
              <a:rPr sz="1600" spc="15" dirty="0">
                <a:latin typeface="Trebuchet MS"/>
                <a:cs typeface="Trebuchet MS"/>
              </a:rPr>
              <a:t>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651747" y="3788664"/>
            <a:ext cx="3023870" cy="1282065"/>
          </a:xfrm>
          <a:custGeom>
            <a:avLst/>
            <a:gdLst/>
            <a:ahLst/>
            <a:cxnLst/>
            <a:rect l="l" t="t" r="r" b="b"/>
            <a:pathLst>
              <a:path w="3023870" h="1282064">
                <a:moveTo>
                  <a:pt x="2474595" y="0"/>
                </a:moveTo>
                <a:lnTo>
                  <a:pt x="0" y="693801"/>
                </a:lnTo>
                <a:lnTo>
                  <a:pt x="204343" y="1211834"/>
                </a:lnTo>
                <a:lnTo>
                  <a:pt x="193167" y="1242187"/>
                </a:lnTo>
                <a:lnTo>
                  <a:pt x="3023616" y="1281684"/>
                </a:lnTo>
                <a:lnTo>
                  <a:pt x="2474595" y="0"/>
                </a:lnTo>
                <a:close/>
              </a:path>
            </a:pathLst>
          </a:custGeom>
          <a:solidFill>
            <a:srgbClr val="EA90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915525" y="4481576"/>
            <a:ext cx="1133475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60" dirty="0">
                <a:solidFill>
                  <a:srgbClr val="FFFFFF"/>
                </a:solidFill>
                <a:latin typeface="Trebuchet MS"/>
                <a:cs typeface="Trebuchet MS"/>
              </a:rPr>
              <a:t>EXFOLIATING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96062"/>
            <a:ext cx="4262374" cy="784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80103" y="96062"/>
            <a:ext cx="2991484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64388" y="191515"/>
            <a:ext cx="6468110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130" dirty="0"/>
              <a:t>FEMALE</a:t>
            </a:r>
            <a:r>
              <a:rPr sz="2800" spc="-170" dirty="0"/>
              <a:t> </a:t>
            </a:r>
            <a:r>
              <a:rPr sz="2800" spc="105" dirty="0"/>
              <a:t>STANDALONE</a:t>
            </a:r>
            <a:r>
              <a:rPr sz="2800" spc="-125" dirty="0"/>
              <a:t> </a:t>
            </a:r>
            <a:r>
              <a:rPr sz="2800" spc="155" dirty="0"/>
              <a:t>SHOWER</a:t>
            </a:r>
            <a:r>
              <a:rPr sz="2800" spc="-160" dirty="0"/>
              <a:t> </a:t>
            </a:r>
            <a:r>
              <a:rPr sz="2800" spc="150" dirty="0"/>
              <a:t>GELS</a:t>
            </a:r>
            <a:endParaRPr sz="2800"/>
          </a:p>
        </p:txBody>
      </p:sp>
      <p:sp>
        <p:nvSpPr>
          <p:cNvPr id="13" name="object 13"/>
          <p:cNvSpPr txBox="1"/>
          <p:nvPr/>
        </p:nvSpPr>
        <p:spPr>
          <a:xfrm>
            <a:off x="788619" y="5954979"/>
            <a:ext cx="2256155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65" dirty="0">
                <a:latin typeface="Trebuchet MS"/>
                <a:cs typeface="Trebuchet MS"/>
              </a:rPr>
              <a:t>Hydrating </a:t>
            </a:r>
            <a:r>
              <a:rPr sz="1600" spc="55" dirty="0">
                <a:latin typeface="Trebuchet MS"/>
                <a:cs typeface="Trebuchet MS"/>
              </a:rPr>
              <a:t>massage</a:t>
            </a:r>
            <a:r>
              <a:rPr sz="1600" spc="-275" dirty="0">
                <a:latin typeface="Trebuchet MS"/>
                <a:cs typeface="Trebuchet MS"/>
              </a:rPr>
              <a:t> </a:t>
            </a:r>
            <a:r>
              <a:rPr sz="1600" spc="-45" dirty="0">
                <a:latin typeface="Trebuchet MS"/>
                <a:cs typeface="Trebuchet MS"/>
              </a:rPr>
              <a:t>pearls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60214" y="5954979"/>
            <a:ext cx="1877695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40" dirty="0">
                <a:latin typeface="Trebuchet MS"/>
                <a:cs typeface="Trebuchet MS"/>
              </a:rPr>
              <a:t>Acai </a:t>
            </a:r>
            <a:r>
              <a:rPr sz="1600" spc="-95" dirty="0">
                <a:latin typeface="Trebuchet MS"/>
                <a:cs typeface="Trebuchet MS"/>
              </a:rPr>
              <a:t>exfoliating</a:t>
            </a:r>
            <a:r>
              <a:rPr sz="1600" spc="-310" dirty="0">
                <a:latin typeface="Trebuchet MS"/>
                <a:cs typeface="Trebuchet MS"/>
              </a:rPr>
              <a:t> </a:t>
            </a:r>
            <a:r>
              <a:rPr sz="1600" spc="45" dirty="0">
                <a:latin typeface="Trebuchet MS"/>
                <a:cs typeface="Trebuchet MS"/>
              </a:rPr>
              <a:t>beads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29092" y="5954979"/>
            <a:ext cx="1914525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65" dirty="0">
                <a:latin typeface="Trebuchet MS"/>
                <a:cs typeface="Trebuchet MS"/>
              </a:rPr>
              <a:t>Hydrating </a:t>
            </a:r>
            <a:r>
              <a:rPr sz="1600" spc="-80" dirty="0">
                <a:latin typeface="Trebuchet MS"/>
                <a:cs typeface="Trebuchet MS"/>
              </a:rPr>
              <a:t>micro</a:t>
            </a:r>
            <a:r>
              <a:rPr sz="1600" spc="-245" dirty="0">
                <a:latin typeface="Trebuchet MS"/>
                <a:cs typeface="Trebuchet MS"/>
              </a:rPr>
              <a:t> </a:t>
            </a:r>
            <a:r>
              <a:rPr sz="1600" spc="-45" dirty="0">
                <a:latin typeface="Trebuchet MS"/>
                <a:cs typeface="Trebuchet MS"/>
              </a:rPr>
              <a:t>pearls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786884" y="1469136"/>
            <a:ext cx="1824355" cy="44485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08619" y="1368552"/>
            <a:ext cx="2154935" cy="44485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75003" y="1498091"/>
            <a:ext cx="1485899" cy="43098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58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57928" y="1688591"/>
            <a:ext cx="7434071" cy="5169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120" y="0"/>
            <a:ext cx="6408420" cy="2725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24560" y="1197991"/>
            <a:ext cx="5028565" cy="1007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48360">
              <a:lnSpc>
                <a:spcPts val="3890"/>
              </a:lnSpc>
            </a:pPr>
            <a:r>
              <a:rPr sz="3600" spc="114" dirty="0">
                <a:solidFill>
                  <a:srgbClr val="FFFFFF"/>
                </a:solidFill>
              </a:rPr>
              <a:t>ABOUT </a:t>
            </a:r>
            <a:r>
              <a:rPr sz="3600" spc="185" dirty="0">
                <a:solidFill>
                  <a:srgbClr val="FFFFFF"/>
                </a:solidFill>
              </a:rPr>
              <a:t>ADIDAS  </a:t>
            </a:r>
            <a:r>
              <a:rPr sz="3600" spc="175" dirty="0">
                <a:solidFill>
                  <a:srgbClr val="FFFFFF"/>
                </a:solidFill>
              </a:rPr>
              <a:t>BRAND</a:t>
            </a:r>
            <a:r>
              <a:rPr sz="3600" spc="-465" dirty="0">
                <a:solidFill>
                  <a:srgbClr val="FFFFFF"/>
                </a:solidFill>
              </a:rPr>
              <a:t> </a:t>
            </a:r>
            <a:r>
              <a:rPr sz="3600" spc="80" dirty="0">
                <a:solidFill>
                  <a:srgbClr val="FFFFFF"/>
                </a:solidFill>
              </a:rPr>
              <a:t>ARCHITECTURE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236220" y="2845307"/>
            <a:ext cx="6408420" cy="12341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73911" y="3346704"/>
            <a:ext cx="4732655" cy="387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145" dirty="0">
                <a:solidFill>
                  <a:srgbClr val="FFFFFF"/>
                </a:solidFill>
                <a:latin typeface="Trebuchet MS"/>
                <a:cs typeface="Trebuchet MS"/>
              </a:rPr>
              <a:t>SUMMARY</a:t>
            </a:r>
            <a:r>
              <a:rPr sz="2400" b="1" spc="-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55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2400" b="1" spc="-2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Trebuchet MS"/>
                <a:cs typeface="Trebuchet MS"/>
              </a:rPr>
              <a:t>TOTAL</a:t>
            </a:r>
            <a:r>
              <a:rPr sz="2400" b="1" spc="-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35" dirty="0">
                <a:solidFill>
                  <a:srgbClr val="FFFFFF"/>
                </a:solidFill>
                <a:latin typeface="Trebuchet MS"/>
                <a:cs typeface="Trebuchet MS"/>
              </a:rPr>
              <a:t>PORTFOLIO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59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246760"/>
            <a:ext cx="3016250" cy="325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60" dirty="0"/>
              <a:t>ANTIPERSPIRANTS</a:t>
            </a:r>
            <a:r>
              <a:rPr sz="2000" spc="-250" dirty="0"/>
              <a:t> </a:t>
            </a:r>
            <a:r>
              <a:rPr sz="2000" spc="110" dirty="0"/>
              <a:t>MALE</a:t>
            </a:r>
            <a:endParaRPr sz="2000"/>
          </a:p>
        </p:txBody>
      </p:sp>
      <p:sp>
        <p:nvSpPr>
          <p:cNvPr id="5" name="object 5"/>
          <p:cNvSpPr/>
          <p:nvPr/>
        </p:nvSpPr>
        <p:spPr>
          <a:xfrm>
            <a:off x="422148" y="637031"/>
            <a:ext cx="3218815" cy="2946400"/>
          </a:xfrm>
          <a:custGeom>
            <a:avLst/>
            <a:gdLst/>
            <a:ahLst/>
            <a:cxnLst/>
            <a:rect l="l" t="t" r="r" b="b"/>
            <a:pathLst>
              <a:path w="3218815" h="2946400">
                <a:moveTo>
                  <a:pt x="0" y="2945892"/>
                </a:moveTo>
                <a:lnTo>
                  <a:pt x="3218688" y="2945892"/>
                </a:lnTo>
                <a:lnTo>
                  <a:pt x="3218688" y="0"/>
                </a:lnTo>
                <a:lnTo>
                  <a:pt x="0" y="0"/>
                </a:lnTo>
                <a:lnTo>
                  <a:pt x="0" y="2945892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0351" y="641642"/>
            <a:ext cx="2874137" cy="5637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55624" y="718058"/>
            <a:ext cx="1826260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35" dirty="0">
                <a:latin typeface="Trebuchet MS"/>
                <a:cs typeface="Trebuchet MS"/>
              </a:rPr>
              <a:t>CLIMACOOL</a:t>
            </a:r>
            <a:r>
              <a:rPr sz="1800" spc="-229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MALE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51888" y="1530096"/>
            <a:ext cx="385572" cy="12222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97251" y="1927860"/>
            <a:ext cx="804672" cy="8046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57300" y="1037844"/>
            <a:ext cx="1040891" cy="18516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9244" y="1313688"/>
            <a:ext cx="819912" cy="1626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477050" y="2882645"/>
          <a:ext cx="3114675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226"/>
                <a:gridCol w="442290"/>
                <a:gridCol w="442214"/>
                <a:gridCol w="442213"/>
                <a:gridCol w="442213"/>
                <a:gridCol w="442214"/>
                <a:gridCol w="442213"/>
              </a:tblGrid>
              <a:tr h="365759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APD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225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2700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13" name="object 13"/>
          <p:cNvSpPr/>
          <p:nvPr/>
        </p:nvSpPr>
        <p:spPr>
          <a:xfrm>
            <a:off x="3811523" y="637031"/>
            <a:ext cx="3218815" cy="2946400"/>
          </a:xfrm>
          <a:custGeom>
            <a:avLst/>
            <a:gdLst/>
            <a:ahLst/>
            <a:cxnLst/>
            <a:rect l="l" t="t" r="r" b="b"/>
            <a:pathLst>
              <a:path w="3218815" h="2946400">
                <a:moveTo>
                  <a:pt x="0" y="2945892"/>
                </a:moveTo>
                <a:lnTo>
                  <a:pt x="3218687" y="2945892"/>
                </a:lnTo>
                <a:lnTo>
                  <a:pt x="3218687" y="0"/>
                </a:lnTo>
                <a:lnTo>
                  <a:pt x="0" y="0"/>
                </a:lnTo>
                <a:lnTo>
                  <a:pt x="0" y="2945892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19728" y="641642"/>
            <a:ext cx="2874137" cy="5637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837557" y="718058"/>
            <a:ext cx="1041400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30" dirty="0">
                <a:latin typeface="Trebuchet MS"/>
                <a:cs typeface="Trebuchet MS"/>
              </a:rPr>
              <a:t>6</a:t>
            </a:r>
            <a:r>
              <a:rPr sz="1800" spc="-270" dirty="0">
                <a:latin typeface="Trebuchet MS"/>
                <a:cs typeface="Trebuchet MS"/>
              </a:rPr>
              <a:t> </a:t>
            </a:r>
            <a:r>
              <a:rPr sz="1800" spc="-150" dirty="0">
                <a:latin typeface="Trebuchet MS"/>
                <a:cs typeface="Trebuchet MS"/>
              </a:rPr>
              <a:t>IN </a:t>
            </a:r>
            <a:r>
              <a:rPr sz="1800" spc="-570" dirty="0">
                <a:latin typeface="Trebuchet MS"/>
                <a:cs typeface="Trebuchet MS"/>
              </a:rPr>
              <a:t>1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MALE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3866769" y="2882645"/>
          <a:ext cx="3114675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340"/>
                <a:gridCol w="442213"/>
                <a:gridCol w="442213"/>
                <a:gridCol w="442213"/>
                <a:gridCol w="442213"/>
                <a:gridCol w="442213"/>
                <a:gridCol w="442214"/>
              </a:tblGrid>
              <a:tr h="36575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APD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23189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57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17" name="object 17"/>
          <p:cNvSpPr/>
          <p:nvPr/>
        </p:nvSpPr>
        <p:spPr>
          <a:xfrm>
            <a:off x="7200900" y="637031"/>
            <a:ext cx="3220720" cy="2946400"/>
          </a:xfrm>
          <a:custGeom>
            <a:avLst/>
            <a:gdLst/>
            <a:ahLst/>
            <a:cxnLst/>
            <a:rect l="l" t="t" r="r" b="b"/>
            <a:pathLst>
              <a:path w="3220720" h="2946400">
                <a:moveTo>
                  <a:pt x="0" y="2945892"/>
                </a:moveTo>
                <a:lnTo>
                  <a:pt x="3220211" y="2945892"/>
                </a:lnTo>
                <a:lnTo>
                  <a:pt x="3220211" y="0"/>
                </a:lnTo>
                <a:lnTo>
                  <a:pt x="0" y="0"/>
                </a:lnTo>
                <a:lnTo>
                  <a:pt x="0" y="2945892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09104" y="641642"/>
            <a:ext cx="2874136" cy="5637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610602" y="718058"/>
            <a:ext cx="2277745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105" dirty="0">
                <a:latin typeface="Trebuchet MS"/>
                <a:cs typeface="Trebuchet MS"/>
              </a:rPr>
              <a:t>COOL</a:t>
            </a:r>
            <a:r>
              <a:rPr sz="1800" spc="-220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&amp;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DRY</a:t>
            </a:r>
            <a:r>
              <a:rPr sz="1800" spc="-220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INTENSIVE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7256526" y="2882645"/>
          <a:ext cx="3114675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341"/>
                <a:gridCol w="442213"/>
                <a:gridCol w="442214"/>
                <a:gridCol w="442213"/>
                <a:gridCol w="442214"/>
                <a:gridCol w="442213"/>
                <a:gridCol w="442214"/>
              </a:tblGrid>
              <a:tr h="36575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APD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19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6360" marR="1250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1" name="object 21"/>
          <p:cNvSpPr/>
          <p:nvPr/>
        </p:nvSpPr>
        <p:spPr>
          <a:xfrm>
            <a:off x="432816" y="3738371"/>
            <a:ext cx="3218815" cy="2946400"/>
          </a:xfrm>
          <a:custGeom>
            <a:avLst/>
            <a:gdLst/>
            <a:ahLst/>
            <a:cxnLst/>
            <a:rect l="l" t="t" r="r" b="b"/>
            <a:pathLst>
              <a:path w="3218815" h="2946400">
                <a:moveTo>
                  <a:pt x="0" y="2945891"/>
                </a:moveTo>
                <a:lnTo>
                  <a:pt x="3218688" y="2945891"/>
                </a:lnTo>
                <a:lnTo>
                  <a:pt x="3218688" y="0"/>
                </a:lnTo>
                <a:lnTo>
                  <a:pt x="0" y="0"/>
                </a:lnTo>
                <a:lnTo>
                  <a:pt x="0" y="29458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1019" y="3742981"/>
            <a:ext cx="2874137" cy="5637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229969" y="3820032"/>
            <a:ext cx="1499870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10" dirty="0">
                <a:latin typeface="Trebuchet MS"/>
                <a:cs typeface="Trebuchet MS"/>
              </a:rPr>
              <a:t>SPORT</a:t>
            </a:r>
            <a:r>
              <a:rPr sz="1800" spc="-285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ENERGY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488010" y="5983935"/>
          <a:ext cx="3115310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239"/>
                <a:gridCol w="442239"/>
                <a:gridCol w="442213"/>
                <a:gridCol w="442214"/>
                <a:gridCol w="442213"/>
                <a:gridCol w="442213"/>
                <a:gridCol w="442341"/>
              </a:tblGrid>
              <a:tr h="365759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APD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225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09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09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700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3822191" y="3738371"/>
            <a:ext cx="3220720" cy="2946400"/>
          </a:xfrm>
          <a:custGeom>
            <a:avLst/>
            <a:gdLst/>
            <a:ahLst/>
            <a:cxnLst/>
            <a:rect l="l" t="t" r="r" b="b"/>
            <a:pathLst>
              <a:path w="3220720" h="2946400">
                <a:moveTo>
                  <a:pt x="0" y="2945891"/>
                </a:moveTo>
                <a:lnTo>
                  <a:pt x="3220212" y="2945891"/>
                </a:lnTo>
                <a:lnTo>
                  <a:pt x="3220212" y="0"/>
                </a:lnTo>
                <a:lnTo>
                  <a:pt x="0" y="0"/>
                </a:lnTo>
                <a:lnTo>
                  <a:pt x="0" y="29458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30396" y="3742981"/>
            <a:ext cx="2874136" cy="5637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542282" y="3820032"/>
            <a:ext cx="1654175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5" dirty="0">
                <a:latin typeface="Trebuchet MS"/>
                <a:cs typeface="Trebuchet MS"/>
              </a:rPr>
              <a:t>ADIPOWER</a:t>
            </a:r>
            <a:r>
              <a:rPr sz="1800" spc="-24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MALE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28" name="object 28"/>
          <p:cNvGraphicFramePr>
            <a:graphicFrameLocks noGrp="1"/>
          </p:cNvGraphicFramePr>
          <p:nvPr/>
        </p:nvGraphicFramePr>
        <p:xfrm>
          <a:off x="3877817" y="5983935"/>
          <a:ext cx="3114675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214"/>
                <a:gridCol w="442213"/>
                <a:gridCol w="442213"/>
                <a:gridCol w="442213"/>
                <a:gridCol w="442213"/>
                <a:gridCol w="442340"/>
                <a:gridCol w="442214"/>
              </a:tblGrid>
              <a:tr h="365759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APD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23189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573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9" name="object 29"/>
          <p:cNvSpPr/>
          <p:nvPr/>
        </p:nvSpPr>
        <p:spPr>
          <a:xfrm>
            <a:off x="7211568" y="3738371"/>
            <a:ext cx="3220720" cy="2946400"/>
          </a:xfrm>
          <a:custGeom>
            <a:avLst/>
            <a:gdLst/>
            <a:ahLst/>
            <a:cxnLst/>
            <a:rect l="l" t="t" r="r" b="b"/>
            <a:pathLst>
              <a:path w="3220720" h="2946400">
                <a:moveTo>
                  <a:pt x="0" y="2945891"/>
                </a:moveTo>
                <a:lnTo>
                  <a:pt x="3220212" y="2945891"/>
                </a:lnTo>
                <a:lnTo>
                  <a:pt x="3220212" y="0"/>
                </a:lnTo>
                <a:lnTo>
                  <a:pt x="0" y="0"/>
                </a:lnTo>
                <a:lnTo>
                  <a:pt x="0" y="29458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319771" y="3742981"/>
            <a:ext cx="2875660" cy="5637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8152003" y="3820032"/>
            <a:ext cx="1216660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40" dirty="0">
                <a:latin typeface="Trebuchet MS"/>
                <a:cs typeface="Trebuchet MS"/>
              </a:rPr>
              <a:t>FRESH</a:t>
            </a:r>
            <a:r>
              <a:rPr sz="1800" spc="-27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MALE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32" name="object 32"/>
          <p:cNvGraphicFramePr>
            <a:graphicFrameLocks noGrp="1"/>
          </p:cNvGraphicFramePr>
          <p:nvPr/>
        </p:nvGraphicFramePr>
        <p:xfrm>
          <a:off x="7267575" y="5983935"/>
          <a:ext cx="3114675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214"/>
                <a:gridCol w="442213"/>
                <a:gridCol w="442214"/>
                <a:gridCol w="442213"/>
                <a:gridCol w="442341"/>
                <a:gridCol w="442213"/>
                <a:gridCol w="442214"/>
              </a:tblGrid>
              <a:tr h="36575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APD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25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6360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6360" marR="12509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33" name="object 33"/>
          <p:cNvSpPr/>
          <p:nvPr/>
        </p:nvSpPr>
        <p:spPr>
          <a:xfrm>
            <a:off x="4759452" y="1284732"/>
            <a:ext cx="737615" cy="150418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071871" y="1589532"/>
            <a:ext cx="1028700" cy="129997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801356" y="1435608"/>
            <a:ext cx="2107692" cy="15819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92352" y="4431791"/>
            <a:ext cx="669035" cy="12405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061972" y="4946903"/>
            <a:ext cx="707136" cy="70713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49908" y="4648200"/>
            <a:ext cx="987552" cy="9860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389120" y="4378452"/>
            <a:ext cx="772668" cy="148285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619244" y="4642103"/>
            <a:ext cx="1045463" cy="153466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292852" y="4642103"/>
            <a:ext cx="496824" cy="119481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394192" y="4648200"/>
            <a:ext cx="1374648" cy="137312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257031" y="4259579"/>
            <a:ext cx="777240" cy="165049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801867" y="4349496"/>
            <a:ext cx="627888" cy="151180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854196" y="4186428"/>
            <a:ext cx="643127" cy="61417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353300" y="4195571"/>
            <a:ext cx="643127" cy="6156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392" y="0"/>
            <a:ext cx="5359654" cy="7999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066" y="12446"/>
            <a:ext cx="4843145" cy="513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210" dirty="0"/>
              <a:t>ADIDAS</a:t>
            </a:r>
            <a:r>
              <a:rPr spc="-710" dirty="0"/>
              <a:t> </a:t>
            </a:r>
            <a:r>
              <a:rPr spc="145" dirty="0"/>
              <a:t>MOTHER </a:t>
            </a:r>
            <a:r>
              <a:rPr spc="195" dirty="0"/>
              <a:t>BRAND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31295" y="70103"/>
            <a:ext cx="815340" cy="566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150748"/>
            <a:ext cx="3351529" cy="325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85" dirty="0"/>
              <a:t>FRAGRANCE</a:t>
            </a:r>
            <a:r>
              <a:rPr sz="2000" spc="-265" dirty="0"/>
              <a:t> </a:t>
            </a:r>
            <a:r>
              <a:rPr sz="2000" spc="15" dirty="0"/>
              <a:t>LINEUP</a:t>
            </a:r>
            <a:r>
              <a:rPr sz="2000" spc="-245" dirty="0"/>
              <a:t> </a:t>
            </a:r>
            <a:r>
              <a:rPr sz="2000" spc="145" dirty="0"/>
              <a:t>–</a:t>
            </a:r>
            <a:r>
              <a:rPr sz="2000" spc="-260" dirty="0"/>
              <a:t> </a:t>
            </a:r>
            <a:r>
              <a:rPr sz="2000" spc="110" dirty="0"/>
              <a:t>MALE</a:t>
            </a:r>
            <a:endParaRPr sz="2000"/>
          </a:p>
        </p:txBody>
      </p:sp>
      <p:sp>
        <p:nvSpPr>
          <p:cNvPr id="5" name="object 5"/>
          <p:cNvSpPr/>
          <p:nvPr/>
        </p:nvSpPr>
        <p:spPr>
          <a:xfrm>
            <a:off x="201168" y="637057"/>
            <a:ext cx="2572385" cy="455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53511" y="637057"/>
            <a:ext cx="2572385" cy="4556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05855" y="637057"/>
            <a:ext cx="2573908" cy="4556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59723" y="637057"/>
            <a:ext cx="2572385" cy="4556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14045" y="633983"/>
          <a:ext cx="10982960" cy="2954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792"/>
                <a:gridCol w="381368"/>
                <a:gridCol w="381381"/>
                <a:gridCol w="381381"/>
                <a:gridCol w="381380"/>
                <a:gridCol w="381381"/>
                <a:gridCol w="423036"/>
                <a:gridCol w="423037"/>
                <a:gridCol w="381381"/>
                <a:gridCol w="381380"/>
                <a:gridCol w="381381"/>
                <a:gridCol w="381380"/>
                <a:gridCol w="381381"/>
                <a:gridCol w="422401"/>
                <a:gridCol w="423799"/>
                <a:gridCol w="381380"/>
                <a:gridCol w="381254"/>
                <a:gridCol w="381380"/>
                <a:gridCol w="381380"/>
                <a:gridCol w="381381"/>
                <a:gridCol w="423290"/>
                <a:gridCol w="422910"/>
                <a:gridCol w="381380"/>
                <a:gridCol w="381380"/>
                <a:gridCol w="381380"/>
                <a:gridCol w="381253"/>
                <a:gridCol w="381381"/>
                <a:gridCol w="399033"/>
              </a:tblGrid>
              <a:tr h="2366264">
                <a:tc gridSpan="7"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489"/>
                        </a:spcBef>
                      </a:pPr>
                      <a:r>
                        <a:rPr sz="1400" spc="-25" dirty="0">
                          <a:latin typeface="Trebuchet MS"/>
                          <a:cs typeface="Trebuchet MS"/>
                        </a:rPr>
                        <a:t>ICE</a:t>
                      </a:r>
                      <a:r>
                        <a:rPr sz="1400" spc="-2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45" dirty="0">
                          <a:latin typeface="Trebuchet MS"/>
                          <a:cs typeface="Trebuchet MS"/>
                        </a:rPr>
                        <a:t>DIVE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62229" marB="0">
                    <a:lnL w="6096">
                      <a:solidFill>
                        <a:srgbClr val="000000"/>
                      </a:solidFill>
                      <a:prstDash val="solid"/>
                    </a:lnL>
                    <a:lnR w="6096">
                      <a:solidFill>
                        <a:srgbClr val="000000"/>
                      </a:solidFill>
                      <a:prstDash val="solid"/>
                    </a:lnR>
                    <a:lnT w="6096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7">
                  <a:txBody>
                    <a:bodyPr/>
                    <a:lstStyle/>
                    <a:p>
                      <a:pPr marL="35560" algn="ctr">
                        <a:lnSpc>
                          <a:spcPct val="100000"/>
                        </a:lnSpc>
                        <a:spcBef>
                          <a:spcPts val="489"/>
                        </a:spcBef>
                      </a:pPr>
                      <a:r>
                        <a:rPr sz="1400" spc="-45" dirty="0">
                          <a:latin typeface="Trebuchet MS"/>
                          <a:cs typeface="Trebuchet MS"/>
                        </a:rPr>
                        <a:t>PURE</a:t>
                      </a:r>
                      <a:r>
                        <a:rPr sz="1400" spc="-2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10" dirty="0">
                          <a:latin typeface="Trebuchet MS"/>
                          <a:cs typeface="Trebuchet MS"/>
                        </a:rPr>
                        <a:t>GAME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62229" marB="0">
                    <a:lnL w="6096">
                      <a:solidFill>
                        <a:srgbClr val="000000"/>
                      </a:solidFill>
                      <a:prstDash val="solid"/>
                    </a:lnL>
                    <a:lnR w="6096">
                      <a:solidFill>
                        <a:srgbClr val="000000"/>
                      </a:solidFill>
                      <a:prstDash val="solid"/>
                    </a:lnR>
                    <a:lnT w="6096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7">
                  <a:txBody>
                    <a:bodyPr/>
                    <a:lstStyle/>
                    <a:p>
                      <a:pPr marL="784225">
                        <a:lnSpc>
                          <a:spcPct val="100000"/>
                        </a:lnSpc>
                        <a:spcBef>
                          <a:spcPts val="489"/>
                        </a:spcBef>
                      </a:pPr>
                      <a:r>
                        <a:rPr sz="1400" spc="-10" dirty="0">
                          <a:latin typeface="Trebuchet MS"/>
                          <a:cs typeface="Trebuchet MS"/>
                        </a:rPr>
                        <a:t>DYNAMIC</a:t>
                      </a:r>
                      <a:r>
                        <a:rPr sz="1400" spc="-2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PULSE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62229" marB="0">
                    <a:lnL w="6096">
                      <a:solidFill>
                        <a:srgbClr val="000000"/>
                      </a:solidFill>
                      <a:prstDash val="solid"/>
                    </a:lnL>
                    <a:lnR w="6096">
                      <a:solidFill>
                        <a:srgbClr val="000000"/>
                      </a:solidFill>
                      <a:prstDash val="solid"/>
                    </a:lnR>
                    <a:lnT w="6096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7">
                  <a:txBody>
                    <a:bodyPr/>
                    <a:lstStyle/>
                    <a:p>
                      <a:pPr marL="59055" algn="ctr">
                        <a:lnSpc>
                          <a:spcPct val="100000"/>
                        </a:lnSpc>
                        <a:spcBef>
                          <a:spcPts val="489"/>
                        </a:spcBef>
                      </a:pPr>
                      <a:r>
                        <a:rPr sz="1400" spc="-10" dirty="0">
                          <a:latin typeface="Trebuchet MS"/>
                          <a:cs typeface="Trebuchet MS"/>
                        </a:rPr>
                        <a:t>TEAM</a:t>
                      </a:r>
                      <a:r>
                        <a:rPr sz="1400" spc="-2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0" dirty="0">
                          <a:latin typeface="Trebuchet MS"/>
                          <a:cs typeface="Trebuchet MS"/>
                        </a:rPr>
                        <a:t>FIVE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62229" marB="0">
                    <a:lnL w="6096">
                      <a:solidFill>
                        <a:srgbClr val="000000"/>
                      </a:solidFill>
                      <a:prstDash val="solid"/>
                    </a:lnL>
                    <a:lnR w="6096">
                      <a:solidFill>
                        <a:srgbClr val="000000"/>
                      </a:solidFill>
                      <a:prstDash val="solid"/>
                    </a:lnR>
                    <a:lnT w="6096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45058"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BS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  <a:p>
                      <a:pPr marL="102235">
                        <a:lnSpc>
                          <a:spcPct val="100000"/>
                        </a:lnSpc>
                      </a:pPr>
                      <a:r>
                        <a:rPr sz="5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9525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</a:t>
                      </a:r>
                      <a:r>
                        <a:rPr sz="5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5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500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5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5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5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SG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5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SG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5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400ml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5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500" spc="-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AS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500" spc="-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626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BS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5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9626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9461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</a:t>
                      </a:r>
                      <a:r>
                        <a:rPr sz="5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5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500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5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5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5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SG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5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SG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5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400ml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5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500" spc="-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AS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500" spc="-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6138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BS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  <a:p>
                      <a:pPr marL="86360">
                        <a:lnSpc>
                          <a:spcPct val="100000"/>
                        </a:lnSpc>
                      </a:pPr>
                      <a:r>
                        <a:rPr sz="5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96138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9461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</a:t>
                      </a:r>
                      <a:r>
                        <a:rPr sz="5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5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500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5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5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5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SG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5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SG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5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400ml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5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500" spc="-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AS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500" spc="-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6138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BS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5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96138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9398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Ro</a:t>
                      </a:r>
                      <a:r>
                        <a:rPr sz="5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5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500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5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5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5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SG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5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SG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5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400ml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  <a:p>
                      <a:pPr marL="86360">
                        <a:lnSpc>
                          <a:spcPct val="100000"/>
                        </a:lnSpc>
                      </a:pPr>
                      <a:r>
                        <a:rPr sz="5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  <a:p>
                      <a:pPr marL="86360">
                        <a:lnSpc>
                          <a:spcPct val="100000"/>
                        </a:lnSpc>
                      </a:pPr>
                      <a:r>
                        <a:rPr sz="500" spc="-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spc="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AS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500" spc="-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5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215455"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6265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9626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6138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96138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6138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96138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47371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120395" y="3718559"/>
            <a:ext cx="2705100" cy="2947670"/>
          </a:xfrm>
          <a:custGeom>
            <a:avLst/>
            <a:gdLst/>
            <a:ahLst/>
            <a:cxnLst/>
            <a:rect l="l" t="t" r="r" b="b"/>
            <a:pathLst>
              <a:path w="2705100" h="2947670">
                <a:moveTo>
                  <a:pt x="0" y="2947416"/>
                </a:moveTo>
                <a:lnTo>
                  <a:pt x="2705100" y="2947416"/>
                </a:lnTo>
                <a:lnTo>
                  <a:pt x="2705100" y="0"/>
                </a:lnTo>
                <a:lnTo>
                  <a:pt x="0" y="0"/>
                </a:lnTo>
                <a:lnTo>
                  <a:pt x="0" y="2947416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1168" y="3718559"/>
            <a:ext cx="2576322" cy="4594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27328" y="3784854"/>
            <a:ext cx="132461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30" dirty="0">
                <a:latin typeface="Trebuchet MS"/>
                <a:cs typeface="Trebuchet MS"/>
              </a:rPr>
              <a:t>VICTORY</a:t>
            </a:r>
            <a:r>
              <a:rPr sz="1400" spc="-2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LEAGUE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7833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4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9188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4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557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4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81938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5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63319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5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44700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5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426080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5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7833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4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9188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4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00557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4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81938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5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63319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5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44700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5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426080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5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19188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00557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81938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63319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44700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426080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1483" y="6430213"/>
            <a:ext cx="2682240" cy="0"/>
          </a:xfrm>
          <a:custGeom>
            <a:avLst/>
            <a:gdLst/>
            <a:ahLst/>
            <a:cxnLst/>
            <a:rect l="l" t="t" r="r" b="b"/>
            <a:pathLst>
              <a:path w="2682240">
                <a:moveTo>
                  <a:pt x="0" y="0"/>
                </a:moveTo>
                <a:lnTo>
                  <a:pt x="2682201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7833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807335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1483" y="6085268"/>
            <a:ext cx="2682240" cy="0"/>
          </a:xfrm>
          <a:custGeom>
            <a:avLst/>
            <a:gdLst/>
            <a:ahLst/>
            <a:cxnLst/>
            <a:rect l="l" t="t" r="r" b="b"/>
            <a:pathLst>
              <a:path w="2682240">
                <a:moveTo>
                  <a:pt x="0" y="0"/>
                </a:moveTo>
                <a:lnTo>
                  <a:pt x="268220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1483" y="6628333"/>
            <a:ext cx="2682240" cy="0"/>
          </a:xfrm>
          <a:custGeom>
            <a:avLst/>
            <a:gdLst/>
            <a:ahLst/>
            <a:cxnLst/>
            <a:rect l="l" t="t" r="r" b="b"/>
            <a:pathLst>
              <a:path w="2682240">
                <a:moveTo>
                  <a:pt x="0" y="0"/>
                </a:moveTo>
                <a:lnTo>
                  <a:pt x="268220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216509" y="6128207"/>
            <a:ext cx="16954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25" dirty="0">
                <a:solidFill>
                  <a:srgbClr val="FFFFFF"/>
                </a:solidFill>
                <a:latin typeface="Trebuchet MS"/>
                <a:cs typeface="Trebuchet MS"/>
              </a:rPr>
              <a:t>BS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00" spc="-15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500" spc="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-25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500" spc="-8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98119" y="6128207"/>
            <a:ext cx="20637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500" spc="-2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500" spc="2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500" spc="-8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500" spc="-85" dirty="0">
                <a:solidFill>
                  <a:srgbClr val="FFFFFF"/>
                </a:solidFill>
                <a:latin typeface="Trebuchet MS"/>
                <a:cs typeface="Trebuchet MS"/>
              </a:rPr>
              <a:t>l </a:t>
            </a:r>
            <a:r>
              <a:rPr sz="500" spc="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500" spc="-20" dirty="0">
                <a:solidFill>
                  <a:srgbClr val="FFFFFF"/>
                </a:solidFill>
                <a:latin typeface="Trebuchet MS"/>
                <a:cs typeface="Trebuchet MS"/>
              </a:rPr>
              <a:t>n  </a:t>
            </a:r>
            <a:r>
              <a:rPr sz="500" spc="-15" dirty="0">
                <a:solidFill>
                  <a:srgbClr val="FFFFFF"/>
                </a:solidFill>
                <a:latin typeface="Trebuchet MS"/>
                <a:cs typeface="Trebuchet MS"/>
              </a:rPr>
              <a:t>50ml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79424" y="6128207"/>
            <a:ext cx="189230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40" dirty="0">
                <a:solidFill>
                  <a:srgbClr val="FFFFFF"/>
                </a:solidFill>
                <a:latin typeface="Trebuchet MS"/>
                <a:cs typeface="Trebuchet MS"/>
              </a:rPr>
              <a:t>SG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00" spc="-5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sz="500" spc="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-50" dirty="0">
                <a:solidFill>
                  <a:srgbClr val="FFFFFF"/>
                </a:solidFill>
                <a:latin typeface="Trebuchet MS"/>
                <a:cs typeface="Trebuchet MS"/>
              </a:rPr>
              <a:t>ml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360677" y="6128207"/>
            <a:ext cx="19240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40" dirty="0">
                <a:solidFill>
                  <a:srgbClr val="FFFFFF"/>
                </a:solidFill>
                <a:latin typeface="Trebuchet MS"/>
                <a:cs typeface="Trebuchet MS"/>
              </a:rPr>
              <a:t>SG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r>
              <a:rPr sz="500" spc="25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-50" dirty="0">
                <a:solidFill>
                  <a:srgbClr val="FFFFFF"/>
                </a:solidFill>
                <a:latin typeface="Trebuchet MS"/>
                <a:cs typeface="Trebuchet MS"/>
              </a:rPr>
              <a:t>ml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742313" y="6128207"/>
            <a:ext cx="15684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5" dirty="0">
                <a:solidFill>
                  <a:srgbClr val="FFFFFF"/>
                </a:solidFill>
                <a:latin typeface="Trebuchet MS"/>
                <a:cs typeface="Trebuchet MS"/>
              </a:rPr>
              <a:t>EDT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00" spc="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500" spc="25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-50" dirty="0">
                <a:solidFill>
                  <a:srgbClr val="FFFFFF"/>
                </a:solidFill>
                <a:latin typeface="Trebuchet MS"/>
                <a:cs typeface="Trebuchet MS"/>
              </a:rPr>
              <a:t>ml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123694" y="6128207"/>
            <a:ext cx="17081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5" dirty="0">
                <a:solidFill>
                  <a:srgbClr val="FFFFFF"/>
                </a:solidFill>
                <a:latin typeface="Trebuchet MS"/>
                <a:cs typeface="Trebuchet MS"/>
              </a:rPr>
              <a:t>EDT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00" spc="-15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500" spc="25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-25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500" spc="-8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504948" y="6128207"/>
            <a:ext cx="17081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35" dirty="0">
                <a:solidFill>
                  <a:srgbClr val="FFFFFF"/>
                </a:solidFill>
                <a:latin typeface="Trebuchet MS"/>
                <a:cs typeface="Trebuchet MS"/>
              </a:rPr>
              <a:t>AS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00" spc="-15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500" spc="25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-25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500" spc="-8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16509" y="647222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123694" y="647222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504948" y="647222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872739" y="3718559"/>
            <a:ext cx="2705100" cy="2947670"/>
          </a:xfrm>
          <a:custGeom>
            <a:avLst/>
            <a:gdLst/>
            <a:ahLst/>
            <a:cxnLst/>
            <a:rect l="l" t="t" r="r" b="b"/>
            <a:pathLst>
              <a:path w="2705100" h="2947670">
                <a:moveTo>
                  <a:pt x="0" y="2947416"/>
                </a:moveTo>
                <a:lnTo>
                  <a:pt x="2705100" y="2947416"/>
                </a:lnTo>
                <a:lnTo>
                  <a:pt x="2705100" y="0"/>
                </a:lnTo>
                <a:lnTo>
                  <a:pt x="0" y="0"/>
                </a:lnTo>
                <a:lnTo>
                  <a:pt x="0" y="2947416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953511" y="3718559"/>
            <a:ext cx="2576322" cy="4594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3736085" y="3784854"/>
            <a:ext cx="101346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latin typeface="Trebuchet MS"/>
                <a:cs typeface="Trebuchet MS"/>
              </a:rPr>
              <a:t>TEAM</a:t>
            </a:r>
            <a:r>
              <a:rPr sz="1400" spc="-254" dirty="0">
                <a:latin typeface="Trebuchet MS"/>
                <a:cs typeface="Trebuchet MS"/>
              </a:rPr>
              <a:t> </a:t>
            </a:r>
            <a:r>
              <a:rPr sz="1400" spc="15" dirty="0">
                <a:latin typeface="Trebuchet MS"/>
                <a:cs typeface="Trebuchet MS"/>
              </a:rPr>
              <a:t>FORCE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890901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5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272154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5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653535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5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034916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5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416297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5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797678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5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179059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5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890901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5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272154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5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653535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5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034916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5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416297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5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797678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5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179059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5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272154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653535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034916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416297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797678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179059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884551" y="6430213"/>
            <a:ext cx="2682240" cy="0"/>
          </a:xfrm>
          <a:custGeom>
            <a:avLst/>
            <a:gdLst/>
            <a:ahLst/>
            <a:cxnLst/>
            <a:rect l="l" t="t" r="r" b="b"/>
            <a:pathLst>
              <a:path w="2682240">
                <a:moveTo>
                  <a:pt x="0" y="0"/>
                </a:moveTo>
                <a:lnTo>
                  <a:pt x="268224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890901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560440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884551" y="6085268"/>
            <a:ext cx="2682240" cy="0"/>
          </a:xfrm>
          <a:custGeom>
            <a:avLst/>
            <a:gdLst/>
            <a:ahLst/>
            <a:cxnLst/>
            <a:rect l="l" t="t" r="r" b="b"/>
            <a:pathLst>
              <a:path w="2682240">
                <a:moveTo>
                  <a:pt x="0" y="0"/>
                </a:moveTo>
                <a:lnTo>
                  <a:pt x="268224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884551" y="6628333"/>
            <a:ext cx="2682240" cy="0"/>
          </a:xfrm>
          <a:custGeom>
            <a:avLst/>
            <a:gdLst/>
            <a:ahLst/>
            <a:cxnLst/>
            <a:rect l="l" t="t" r="r" b="b"/>
            <a:pathLst>
              <a:path w="2682240">
                <a:moveTo>
                  <a:pt x="0" y="0"/>
                </a:moveTo>
                <a:lnTo>
                  <a:pt x="268224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2970022" y="6128207"/>
            <a:ext cx="16954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25" dirty="0">
                <a:solidFill>
                  <a:srgbClr val="FFFFFF"/>
                </a:solidFill>
                <a:latin typeface="Trebuchet MS"/>
                <a:cs typeface="Trebuchet MS"/>
              </a:rPr>
              <a:t>BS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00" spc="-15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500" spc="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-25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500" spc="-8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3351403" y="6128207"/>
            <a:ext cx="20637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500" spc="-2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500" spc="2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500" spc="-8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500" spc="-85" dirty="0">
                <a:solidFill>
                  <a:srgbClr val="FFFFFF"/>
                </a:solidFill>
                <a:latin typeface="Trebuchet MS"/>
                <a:cs typeface="Trebuchet MS"/>
              </a:rPr>
              <a:t>l </a:t>
            </a:r>
            <a:r>
              <a:rPr sz="500" spc="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500" spc="-20" dirty="0">
                <a:solidFill>
                  <a:srgbClr val="FFFFFF"/>
                </a:solidFill>
                <a:latin typeface="Trebuchet MS"/>
                <a:cs typeface="Trebuchet MS"/>
              </a:rPr>
              <a:t>n  </a:t>
            </a:r>
            <a:r>
              <a:rPr sz="500" spc="-15" dirty="0">
                <a:solidFill>
                  <a:srgbClr val="FFFFFF"/>
                </a:solidFill>
                <a:latin typeface="Trebuchet MS"/>
                <a:cs typeface="Trebuchet MS"/>
              </a:rPr>
              <a:t>50ml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3732657" y="6128207"/>
            <a:ext cx="189230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40" dirty="0">
                <a:solidFill>
                  <a:srgbClr val="FFFFFF"/>
                </a:solidFill>
                <a:latin typeface="Trebuchet MS"/>
                <a:cs typeface="Trebuchet MS"/>
              </a:rPr>
              <a:t>SG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00" spc="-5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sz="500" spc="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-50" dirty="0">
                <a:solidFill>
                  <a:srgbClr val="FFFFFF"/>
                </a:solidFill>
                <a:latin typeface="Trebuchet MS"/>
                <a:cs typeface="Trebuchet MS"/>
              </a:rPr>
              <a:t>ml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4114291" y="6128207"/>
            <a:ext cx="19240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40" dirty="0">
                <a:solidFill>
                  <a:srgbClr val="FFFFFF"/>
                </a:solidFill>
                <a:latin typeface="Trebuchet MS"/>
                <a:cs typeface="Trebuchet MS"/>
              </a:rPr>
              <a:t>SG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r>
              <a:rPr sz="500" spc="25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-50" dirty="0">
                <a:solidFill>
                  <a:srgbClr val="FFFFFF"/>
                </a:solidFill>
                <a:latin typeface="Trebuchet MS"/>
                <a:cs typeface="Trebuchet MS"/>
              </a:rPr>
              <a:t>ml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4495546" y="6128207"/>
            <a:ext cx="15684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5" dirty="0">
                <a:solidFill>
                  <a:srgbClr val="FFFFFF"/>
                </a:solidFill>
                <a:latin typeface="Trebuchet MS"/>
                <a:cs typeface="Trebuchet MS"/>
              </a:rPr>
              <a:t>EDT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00" spc="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500" spc="25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-50" dirty="0">
                <a:solidFill>
                  <a:srgbClr val="FFFFFF"/>
                </a:solidFill>
                <a:latin typeface="Trebuchet MS"/>
                <a:cs typeface="Trebuchet MS"/>
              </a:rPr>
              <a:t>ml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4876927" y="6128207"/>
            <a:ext cx="17081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5" dirty="0">
                <a:solidFill>
                  <a:srgbClr val="FFFFFF"/>
                </a:solidFill>
                <a:latin typeface="Trebuchet MS"/>
                <a:cs typeface="Trebuchet MS"/>
              </a:rPr>
              <a:t>EDT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00" spc="-15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500" spc="25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-25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500" spc="-8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5258561" y="6128207"/>
            <a:ext cx="17081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35" dirty="0">
                <a:solidFill>
                  <a:srgbClr val="FFFFFF"/>
                </a:solidFill>
                <a:latin typeface="Trebuchet MS"/>
                <a:cs typeface="Trebuchet MS"/>
              </a:rPr>
              <a:t>AS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00" spc="-15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500" spc="25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-25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500" spc="-8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2970022" y="647222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4495546" y="647222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4876927" y="647222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258561" y="647222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5625084" y="3718559"/>
            <a:ext cx="2707005" cy="2947670"/>
          </a:xfrm>
          <a:custGeom>
            <a:avLst/>
            <a:gdLst/>
            <a:ahLst/>
            <a:cxnLst/>
            <a:rect l="l" t="t" r="r" b="b"/>
            <a:pathLst>
              <a:path w="2707004" h="2947670">
                <a:moveTo>
                  <a:pt x="0" y="2947416"/>
                </a:moveTo>
                <a:lnTo>
                  <a:pt x="2706623" y="2947416"/>
                </a:lnTo>
                <a:lnTo>
                  <a:pt x="2706623" y="0"/>
                </a:lnTo>
                <a:lnTo>
                  <a:pt x="0" y="0"/>
                </a:lnTo>
                <a:lnTo>
                  <a:pt x="0" y="2947416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705855" y="3718559"/>
            <a:ext cx="2577846" cy="4594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6335395" y="3784854"/>
            <a:ext cx="132080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30" dirty="0">
                <a:latin typeface="Trebuchet MS"/>
                <a:cs typeface="Trebuchet MS"/>
              </a:rPr>
              <a:t>EXTREME</a:t>
            </a:r>
            <a:r>
              <a:rPr sz="1400" spc="-23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POWER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5643879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5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025260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5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406641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4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787895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4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169277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4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550657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4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932039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4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643879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5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025260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5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406641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4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787895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4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169277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4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550657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4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932039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4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025260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6406641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787895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169277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550657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932039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637529" y="6430213"/>
            <a:ext cx="2682240" cy="0"/>
          </a:xfrm>
          <a:custGeom>
            <a:avLst/>
            <a:gdLst/>
            <a:ahLst/>
            <a:cxnLst/>
            <a:rect l="l" t="t" r="r" b="b"/>
            <a:pathLst>
              <a:path w="2682240">
                <a:moveTo>
                  <a:pt x="0" y="0"/>
                </a:moveTo>
                <a:lnTo>
                  <a:pt x="268224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643879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313419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637529" y="6085268"/>
            <a:ext cx="2682240" cy="0"/>
          </a:xfrm>
          <a:custGeom>
            <a:avLst/>
            <a:gdLst/>
            <a:ahLst/>
            <a:cxnLst/>
            <a:rect l="l" t="t" r="r" b="b"/>
            <a:pathLst>
              <a:path w="2682240">
                <a:moveTo>
                  <a:pt x="0" y="0"/>
                </a:moveTo>
                <a:lnTo>
                  <a:pt x="268224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637529" y="6628333"/>
            <a:ext cx="2682240" cy="0"/>
          </a:xfrm>
          <a:custGeom>
            <a:avLst/>
            <a:gdLst/>
            <a:ahLst/>
            <a:cxnLst/>
            <a:rect l="l" t="t" r="r" b="b"/>
            <a:pathLst>
              <a:path w="2682240">
                <a:moveTo>
                  <a:pt x="0" y="0"/>
                </a:moveTo>
                <a:lnTo>
                  <a:pt x="268224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 txBox="1"/>
          <p:nvPr/>
        </p:nvSpPr>
        <p:spPr>
          <a:xfrm>
            <a:off x="5723382" y="6128207"/>
            <a:ext cx="16954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25" dirty="0">
                <a:solidFill>
                  <a:srgbClr val="FFFFFF"/>
                </a:solidFill>
                <a:latin typeface="Trebuchet MS"/>
                <a:cs typeface="Trebuchet MS"/>
              </a:rPr>
              <a:t>BS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00" spc="-15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500" spc="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-25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500" spc="-8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6104635" y="6128207"/>
            <a:ext cx="20637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500" spc="-2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500" spc="2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500" spc="-8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500" spc="-85" dirty="0">
                <a:solidFill>
                  <a:srgbClr val="FFFFFF"/>
                </a:solidFill>
                <a:latin typeface="Trebuchet MS"/>
                <a:cs typeface="Trebuchet MS"/>
              </a:rPr>
              <a:t>l </a:t>
            </a:r>
            <a:r>
              <a:rPr sz="500" spc="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500" spc="-20" dirty="0">
                <a:solidFill>
                  <a:srgbClr val="FFFFFF"/>
                </a:solidFill>
                <a:latin typeface="Trebuchet MS"/>
                <a:cs typeface="Trebuchet MS"/>
              </a:rPr>
              <a:t>n  </a:t>
            </a:r>
            <a:r>
              <a:rPr sz="500" spc="-15" dirty="0">
                <a:solidFill>
                  <a:srgbClr val="FFFFFF"/>
                </a:solidFill>
                <a:latin typeface="Trebuchet MS"/>
                <a:cs typeface="Trebuchet MS"/>
              </a:rPr>
              <a:t>50ml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6486271" y="6128207"/>
            <a:ext cx="189230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40" dirty="0">
                <a:solidFill>
                  <a:srgbClr val="FFFFFF"/>
                </a:solidFill>
                <a:latin typeface="Trebuchet MS"/>
                <a:cs typeface="Trebuchet MS"/>
              </a:rPr>
              <a:t>SG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00" spc="-5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sz="500" spc="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-50" dirty="0">
                <a:solidFill>
                  <a:srgbClr val="FFFFFF"/>
                </a:solidFill>
                <a:latin typeface="Trebuchet MS"/>
                <a:cs typeface="Trebuchet MS"/>
              </a:rPr>
              <a:t>ml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6867525" y="6128207"/>
            <a:ext cx="19240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40" dirty="0">
                <a:solidFill>
                  <a:srgbClr val="FFFFFF"/>
                </a:solidFill>
                <a:latin typeface="Trebuchet MS"/>
                <a:cs typeface="Trebuchet MS"/>
              </a:rPr>
              <a:t>SG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r>
              <a:rPr sz="500" spc="25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-50" dirty="0">
                <a:solidFill>
                  <a:srgbClr val="FFFFFF"/>
                </a:solidFill>
                <a:latin typeface="Trebuchet MS"/>
                <a:cs typeface="Trebuchet MS"/>
              </a:rPr>
              <a:t>ml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7248906" y="6128207"/>
            <a:ext cx="15684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5" dirty="0">
                <a:solidFill>
                  <a:srgbClr val="FFFFFF"/>
                </a:solidFill>
                <a:latin typeface="Trebuchet MS"/>
                <a:cs typeface="Trebuchet MS"/>
              </a:rPr>
              <a:t>EDT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00" spc="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500" spc="25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-50" dirty="0">
                <a:solidFill>
                  <a:srgbClr val="FFFFFF"/>
                </a:solidFill>
                <a:latin typeface="Trebuchet MS"/>
                <a:cs typeface="Trebuchet MS"/>
              </a:rPr>
              <a:t>ml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7630414" y="6128207"/>
            <a:ext cx="17081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5" dirty="0">
                <a:solidFill>
                  <a:srgbClr val="FFFFFF"/>
                </a:solidFill>
                <a:latin typeface="Trebuchet MS"/>
                <a:cs typeface="Trebuchet MS"/>
              </a:rPr>
              <a:t>EDT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00" spc="-15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500" spc="25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-25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500" spc="-8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8011794" y="6128207"/>
            <a:ext cx="17081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35" dirty="0">
                <a:solidFill>
                  <a:srgbClr val="FFFFFF"/>
                </a:solidFill>
                <a:latin typeface="Trebuchet MS"/>
                <a:cs typeface="Trebuchet MS"/>
              </a:rPr>
              <a:t>AS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00" spc="-15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500" spc="25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-25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500" spc="-8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5723382" y="647222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6104635" y="647222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7630414" y="647222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8011794" y="647222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8378952" y="3718559"/>
            <a:ext cx="2705100" cy="2947670"/>
          </a:xfrm>
          <a:custGeom>
            <a:avLst/>
            <a:gdLst/>
            <a:ahLst/>
            <a:cxnLst/>
            <a:rect l="l" t="t" r="r" b="b"/>
            <a:pathLst>
              <a:path w="2705100" h="2947670">
                <a:moveTo>
                  <a:pt x="0" y="2947416"/>
                </a:moveTo>
                <a:lnTo>
                  <a:pt x="2705100" y="2947416"/>
                </a:lnTo>
                <a:lnTo>
                  <a:pt x="2705100" y="0"/>
                </a:lnTo>
                <a:lnTo>
                  <a:pt x="0" y="0"/>
                </a:lnTo>
                <a:lnTo>
                  <a:pt x="0" y="2947416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459723" y="3718559"/>
            <a:ext cx="2576322" cy="45948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 txBox="1"/>
          <p:nvPr/>
        </p:nvSpPr>
        <p:spPr>
          <a:xfrm>
            <a:off x="9090406" y="3784854"/>
            <a:ext cx="131826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5" dirty="0">
                <a:latin typeface="Trebuchet MS"/>
                <a:cs typeface="Trebuchet MS"/>
              </a:rPr>
              <a:t>GET</a:t>
            </a:r>
            <a:r>
              <a:rPr sz="1400" spc="-18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READY</a:t>
            </a:r>
            <a:r>
              <a:rPr sz="1400" spc="-21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MALE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8396858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4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778240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4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159620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4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541002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4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922382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4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0303636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4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0685018" y="6085268"/>
            <a:ext cx="381635" cy="345440"/>
          </a:xfrm>
          <a:custGeom>
            <a:avLst/>
            <a:gdLst/>
            <a:ahLst/>
            <a:cxnLst/>
            <a:rect l="l" t="t" r="r" b="b"/>
            <a:pathLst>
              <a:path w="381634" h="345439">
                <a:moveTo>
                  <a:pt x="0" y="344944"/>
                </a:moveTo>
                <a:lnTo>
                  <a:pt x="381368" y="344944"/>
                </a:lnTo>
                <a:lnTo>
                  <a:pt x="381368" y="0"/>
                </a:lnTo>
                <a:lnTo>
                  <a:pt x="0" y="0"/>
                </a:lnTo>
                <a:lnTo>
                  <a:pt x="0" y="3449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396858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4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778240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4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9159620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4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9541002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4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9922382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4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0303636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4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0685018" y="6430213"/>
            <a:ext cx="381635" cy="198120"/>
          </a:xfrm>
          <a:custGeom>
            <a:avLst/>
            <a:gdLst/>
            <a:ahLst/>
            <a:cxnLst/>
            <a:rect l="l" t="t" r="r" b="b"/>
            <a:pathLst>
              <a:path w="381634" h="198120">
                <a:moveTo>
                  <a:pt x="0" y="198119"/>
                </a:moveTo>
                <a:lnTo>
                  <a:pt x="381368" y="198119"/>
                </a:lnTo>
                <a:lnTo>
                  <a:pt x="381368" y="0"/>
                </a:lnTo>
                <a:lnTo>
                  <a:pt x="0" y="0"/>
                </a:lnTo>
                <a:lnTo>
                  <a:pt x="0" y="198119"/>
                </a:lnTo>
                <a:close/>
              </a:path>
            </a:pathLst>
          </a:custGeom>
          <a:solidFill>
            <a:srgbClr val="CACA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778240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9159620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9541002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9922382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0303636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0685018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390508" y="6430213"/>
            <a:ext cx="2682240" cy="0"/>
          </a:xfrm>
          <a:custGeom>
            <a:avLst/>
            <a:gdLst/>
            <a:ahLst/>
            <a:cxnLst/>
            <a:rect l="l" t="t" r="r" b="b"/>
            <a:pathLst>
              <a:path w="2682240">
                <a:moveTo>
                  <a:pt x="0" y="0"/>
                </a:moveTo>
                <a:lnTo>
                  <a:pt x="268224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396858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1066398" y="6078918"/>
            <a:ext cx="0" cy="556260"/>
          </a:xfrm>
          <a:custGeom>
            <a:avLst/>
            <a:gdLst/>
            <a:ahLst/>
            <a:cxnLst/>
            <a:rect l="l" t="t" r="r" b="b"/>
            <a:pathLst>
              <a:path h="556259">
                <a:moveTo>
                  <a:pt x="0" y="0"/>
                </a:moveTo>
                <a:lnTo>
                  <a:pt x="0" y="55576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390508" y="6085268"/>
            <a:ext cx="2682240" cy="0"/>
          </a:xfrm>
          <a:custGeom>
            <a:avLst/>
            <a:gdLst/>
            <a:ahLst/>
            <a:cxnLst/>
            <a:rect l="l" t="t" r="r" b="b"/>
            <a:pathLst>
              <a:path w="2682240">
                <a:moveTo>
                  <a:pt x="0" y="0"/>
                </a:moveTo>
                <a:lnTo>
                  <a:pt x="268224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390508" y="6628333"/>
            <a:ext cx="2682240" cy="0"/>
          </a:xfrm>
          <a:custGeom>
            <a:avLst/>
            <a:gdLst/>
            <a:ahLst/>
            <a:cxnLst/>
            <a:rect l="l" t="t" r="r" b="b"/>
            <a:pathLst>
              <a:path w="2682240">
                <a:moveTo>
                  <a:pt x="0" y="0"/>
                </a:moveTo>
                <a:lnTo>
                  <a:pt x="268224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 txBox="1"/>
          <p:nvPr/>
        </p:nvSpPr>
        <p:spPr>
          <a:xfrm>
            <a:off x="8476615" y="6128207"/>
            <a:ext cx="16954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25" dirty="0">
                <a:solidFill>
                  <a:srgbClr val="FFFFFF"/>
                </a:solidFill>
                <a:latin typeface="Trebuchet MS"/>
                <a:cs typeface="Trebuchet MS"/>
              </a:rPr>
              <a:t>BS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00" spc="-15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500" spc="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-25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500" spc="-8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8858250" y="6128207"/>
            <a:ext cx="20637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500" spc="-2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500" spc="2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500" spc="-8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500" spc="-85" dirty="0">
                <a:solidFill>
                  <a:srgbClr val="FFFFFF"/>
                </a:solidFill>
                <a:latin typeface="Trebuchet MS"/>
                <a:cs typeface="Trebuchet MS"/>
              </a:rPr>
              <a:t>l </a:t>
            </a:r>
            <a:r>
              <a:rPr sz="500" spc="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500" spc="-20" dirty="0">
                <a:solidFill>
                  <a:srgbClr val="FFFFFF"/>
                </a:solidFill>
                <a:latin typeface="Trebuchet MS"/>
                <a:cs typeface="Trebuchet MS"/>
              </a:rPr>
              <a:t>n  </a:t>
            </a:r>
            <a:r>
              <a:rPr sz="500" spc="-15" dirty="0">
                <a:solidFill>
                  <a:srgbClr val="FFFFFF"/>
                </a:solidFill>
                <a:latin typeface="Trebuchet MS"/>
                <a:cs typeface="Trebuchet MS"/>
              </a:rPr>
              <a:t>50ml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9239504" y="6128207"/>
            <a:ext cx="189230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40" dirty="0">
                <a:solidFill>
                  <a:srgbClr val="FFFFFF"/>
                </a:solidFill>
                <a:latin typeface="Trebuchet MS"/>
                <a:cs typeface="Trebuchet MS"/>
              </a:rPr>
              <a:t>SG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00" spc="-5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sz="500" spc="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-50" dirty="0">
                <a:solidFill>
                  <a:srgbClr val="FFFFFF"/>
                </a:solidFill>
                <a:latin typeface="Trebuchet MS"/>
                <a:cs typeface="Trebuchet MS"/>
              </a:rPr>
              <a:t>ml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9620757" y="6128207"/>
            <a:ext cx="19240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40" dirty="0">
                <a:solidFill>
                  <a:srgbClr val="FFFFFF"/>
                </a:solidFill>
                <a:latin typeface="Trebuchet MS"/>
                <a:cs typeface="Trebuchet MS"/>
              </a:rPr>
              <a:t>SG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r>
              <a:rPr sz="500" spc="25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-50" dirty="0">
                <a:solidFill>
                  <a:srgbClr val="FFFFFF"/>
                </a:solidFill>
                <a:latin typeface="Trebuchet MS"/>
                <a:cs typeface="Trebuchet MS"/>
              </a:rPr>
              <a:t>ml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10002393" y="6128207"/>
            <a:ext cx="15684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5" dirty="0">
                <a:solidFill>
                  <a:srgbClr val="FFFFFF"/>
                </a:solidFill>
                <a:latin typeface="Trebuchet MS"/>
                <a:cs typeface="Trebuchet MS"/>
              </a:rPr>
              <a:t>EDT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00" spc="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500" spc="25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-50" dirty="0">
                <a:solidFill>
                  <a:srgbClr val="FFFFFF"/>
                </a:solidFill>
                <a:latin typeface="Trebuchet MS"/>
                <a:cs typeface="Trebuchet MS"/>
              </a:rPr>
              <a:t>ml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10383773" y="6128207"/>
            <a:ext cx="17081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5" dirty="0">
                <a:solidFill>
                  <a:srgbClr val="FFFFFF"/>
                </a:solidFill>
                <a:latin typeface="Trebuchet MS"/>
                <a:cs typeface="Trebuchet MS"/>
              </a:rPr>
              <a:t>EDT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00" spc="-15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500" spc="25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-25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500" spc="-8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10765028" y="6128207"/>
            <a:ext cx="17081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35" dirty="0">
                <a:solidFill>
                  <a:srgbClr val="FFFFFF"/>
                </a:solidFill>
                <a:latin typeface="Trebuchet MS"/>
                <a:cs typeface="Trebuchet MS"/>
              </a:rPr>
              <a:t>AS</a:t>
            </a:r>
            <a:endParaRPr sz="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00" spc="-15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500" spc="25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1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500" spc="-25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500" spc="-8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8476615" y="647222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8858250" y="647222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9239504" y="647222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10383773" y="647222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10765028" y="6472224"/>
            <a:ext cx="952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5" dirty="0">
                <a:latin typeface="Wingdings"/>
                <a:cs typeface="Wingdings"/>
              </a:rPr>
              <a:t></a:t>
            </a:r>
            <a:endParaRPr sz="700">
              <a:latin typeface="Wingdings"/>
              <a:cs typeface="Wingdings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385572" y="1075944"/>
            <a:ext cx="958596" cy="126796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882396" y="1267967"/>
            <a:ext cx="632460" cy="12420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101852" y="1018032"/>
            <a:ext cx="943356" cy="14081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595627" y="870203"/>
            <a:ext cx="970787" cy="15057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446531" y="2068067"/>
            <a:ext cx="1075944" cy="8732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595627" y="2037588"/>
            <a:ext cx="813816" cy="93116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128772" y="1086611"/>
            <a:ext cx="960120" cy="12710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656076" y="1252727"/>
            <a:ext cx="659891" cy="124358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3930396" y="1021080"/>
            <a:ext cx="851915" cy="140817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460747" y="851916"/>
            <a:ext cx="873251" cy="150876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557015" y="2086355"/>
            <a:ext cx="676656" cy="101650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4180332" y="2328672"/>
            <a:ext cx="658367" cy="58826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641847" y="1074419"/>
            <a:ext cx="1316736" cy="131673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298691" y="1472183"/>
            <a:ext cx="804671" cy="80467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6143244" y="2296667"/>
            <a:ext cx="690372" cy="6918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6853428" y="1214627"/>
            <a:ext cx="539496" cy="111404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351776" y="1051560"/>
            <a:ext cx="586740" cy="129692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972300" y="2298192"/>
            <a:ext cx="653796" cy="6537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9079992" y="1423416"/>
            <a:ext cx="755903" cy="134873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328659" y="1380744"/>
            <a:ext cx="1261872" cy="12618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9730740" y="1761744"/>
            <a:ext cx="1126236" cy="83515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48411" y="4378452"/>
            <a:ext cx="669035" cy="126644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54963" y="4765547"/>
            <a:ext cx="821436" cy="82143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775460" y="4847844"/>
            <a:ext cx="803148" cy="69037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678935" y="4866132"/>
            <a:ext cx="746760" cy="74676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093720" y="4535423"/>
            <a:ext cx="406907" cy="112013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460747" y="4892040"/>
            <a:ext cx="810768" cy="69494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050023" y="5024628"/>
            <a:ext cx="888492" cy="88849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503164" y="4529328"/>
            <a:ext cx="1834895" cy="137617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429755" y="5091684"/>
            <a:ext cx="781811" cy="78333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781288" y="4178808"/>
            <a:ext cx="1004316" cy="171602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9393935" y="4503420"/>
            <a:ext cx="1342644" cy="134264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476488" y="4517135"/>
            <a:ext cx="493775" cy="117195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0128504" y="4565903"/>
            <a:ext cx="1257300" cy="112318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207263" y="976883"/>
            <a:ext cx="493776" cy="49377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5642457" y="3936352"/>
            <a:ext cx="833780" cy="81497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 txBox="1"/>
          <p:nvPr/>
        </p:nvSpPr>
        <p:spPr>
          <a:xfrm>
            <a:off x="6378321" y="4241165"/>
            <a:ext cx="1823085" cy="184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40" dirty="0">
                <a:latin typeface="Trebuchet MS"/>
                <a:cs typeface="Trebuchet MS"/>
              </a:rPr>
              <a:t>WILL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BE</a:t>
            </a:r>
            <a:r>
              <a:rPr sz="1100" spc="-12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DISCONTINUED</a:t>
            </a:r>
            <a:r>
              <a:rPr sz="1100" spc="-165" dirty="0">
                <a:latin typeface="Trebuchet MS"/>
                <a:cs typeface="Trebuchet MS"/>
              </a:rPr>
              <a:t> </a:t>
            </a:r>
            <a:r>
              <a:rPr sz="1100" spc="65" dirty="0">
                <a:latin typeface="Trebuchet MS"/>
                <a:cs typeface="Trebuchet MS"/>
              </a:rPr>
              <a:t>SOON</a:t>
            </a:r>
            <a:endParaRPr sz="1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61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31295" y="70103"/>
            <a:ext cx="815340" cy="566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246760"/>
            <a:ext cx="4187825" cy="325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85" dirty="0"/>
              <a:t>FRAGRANCE</a:t>
            </a:r>
            <a:r>
              <a:rPr sz="2000" spc="-254" dirty="0"/>
              <a:t> </a:t>
            </a:r>
            <a:r>
              <a:rPr sz="2000" spc="15" dirty="0"/>
              <a:t>LINEUP</a:t>
            </a:r>
            <a:r>
              <a:rPr sz="2000" spc="-235" dirty="0"/>
              <a:t> </a:t>
            </a:r>
            <a:r>
              <a:rPr sz="2000" spc="145" dirty="0"/>
              <a:t>–</a:t>
            </a:r>
            <a:r>
              <a:rPr sz="2000" spc="-250" dirty="0"/>
              <a:t> </a:t>
            </a:r>
            <a:r>
              <a:rPr sz="2000" spc="5" dirty="0"/>
              <a:t>UEFA</a:t>
            </a:r>
            <a:r>
              <a:rPr sz="2000" spc="-235" dirty="0"/>
              <a:t> </a:t>
            </a:r>
            <a:r>
              <a:rPr sz="2000" spc="145" dirty="0"/>
              <a:t>–</a:t>
            </a:r>
            <a:r>
              <a:rPr sz="2000" spc="-250" dirty="0"/>
              <a:t> </a:t>
            </a:r>
            <a:r>
              <a:rPr sz="2000" spc="110" dirty="0"/>
              <a:t>MALE</a:t>
            </a:r>
            <a:endParaRPr sz="2000"/>
          </a:p>
        </p:txBody>
      </p:sp>
      <p:sp>
        <p:nvSpPr>
          <p:cNvPr id="5" name="object 5"/>
          <p:cNvSpPr/>
          <p:nvPr/>
        </p:nvSpPr>
        <p:spPr>
          <a:xfrm>
            <a:off x="422148" y="637031"/>
            <a:ext cx="3218815" cy="5829300"/>
          </a:xfrm>
          <a:custGeom>
            <a:avLst/>
            <a:gdLst/>
            <a:ahLst/>
            <a:cxnLst/>
            <a:rect l="l" t="t" r="r" b="b"/>
            <a:pathLst>
              <a:path w="3218815" h="5829300">
                <a:moveTo>
                  <a:pt x="0" y="5829300"/>
                </a:moveTo>
                <a:lnTo>
                  <a:pt x="3218688" y="5829300"/>
                </a:lnTo>
                <a:lnTo>
                  <a:pt x="3218688" y="0"/>
                </a:lnTo>
                <a:lnTo>
                  <a:pt x="0" y="0"/>
                </a:lnTo>
                <a:lnTo>
                  <a:pt x="0" y="582930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0351" y="617194"/>
            <a:ext cx="2874137" cy="8365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19275" y="693165"/>
            <a:ext cx="1298575" cy="568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11150">
              <a:lnSpc>
                <a:spcPct val="100000"/>
              </a:lnSpc>
            </a:pPr>
            <a:r>
              <a:rPr sz="1800" spc="-75" dirty="0">
                <a:latin typeface="Trebuchet MS"/>
                <a:cs typeface="Trebuchet MS"/>
              </a:rPr>
              <a:t>UEFA </a:t>
            </a:r>
            <a:r>
              <a:rPr sz="1800" spc="-30" dirty="0">
                <a:latin typeface="Trebuchet MS"/>
                <a:cs typeface="Trebuchet MS"/>
              </a:rPr>
              <a:t>2  </a:t>
            </a:r>
            <a:r>
              <a:rPr sz="1800" spc="-90" dirty="0">
                <a:latin typeface="Trebuchet MS"/>
                <a:cs typeface="Trebuchet MS"/>
              </a:rPr>
              <a:t>STAR</a:t>
            </a:r>
            <a:r>
              <a:rPr sz="1800" spc="-280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EDITION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465886" y="5793613"/>
          <a:ext cx="3114675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239"/>
                <a:gridCol w="442264"/>
                <a:gridCol w="442214"/>
                <a:gridCol w="442213"/>
                <a:gridCol w="442213"/>
                <a:gridCol w="442214"/>
                <a:gridCol w="442213"/>
              </a:tblGrid>
              <a:tr h="36576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600" spc="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BS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2255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09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09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26364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3811523" y="637031"/>
            <a:ext cx="3218815" cy="5829300"/>
          </a:xfrm>
          <a:custGeom>
            <a:avLst/>
            <a:gdLst/>
            <a:ahLst/>
            <a:cxnLst/>
            <a:rect l="l" t="t" r="r" b="b"/>
            <a:pathLst>
              <a:path w="3218815" h="5829300">
                <a:moveTo>
                  <a:pt x="0" y="5829300"/>
                </a:moveTo>
                <a:lnTo>
                  <a:pt x="3218687" y="5829300"/>
                </a:lnTo>
                <a:lnTo>
                  <a:pt x="3218687" y="0"/>
                </a:lnTo>
                <a:lnTo>
                  <a:pt x="0" y="0"/>
                </a:lnTo>
                <a:lnTo>
                  <a:pt x="0" y="582930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19728" y="617194"/>
            <a:ext cx="2874137" cy="8365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615053" y="693165"/>
            <a:ext cx="1487170" cy="568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03860">
              <a:lnSpc>
                <a:spcPct val="100000"/>
              </a:lnSpc>
            </a:pPr>
            <a:r>
              <a:rPr sz="1800" spc="-75" dirty="0">
                <a:latin typeface="Trebuchet MS"/>
                <a:cs typeface="Trebuchet MS"/>
              </a:rPr>
              <a:t>UEFA </a:t>
            </a:r>
            <a:r>
              <a:rPr sz="1800" spc="-10" dirty="0">
                <a:latin typeface="Trebuchet MS"/>
                <a:cs typeface="Trebuchet MS"/>
              </a:rPr>
              <a:t>3  </a:t>
            </a:r>
            <a:r>
              <a:rPr sz="1800" spc="-35" dirty="0">
                <a:latin typeface="Trebuchet MS"/>
                <a:cs typeface="Trebuchet MS"/>
              </a:rPr>
              <a:t>ARENA</a:t>
            </a:r>
            <a:r>
              <a:rPr sz="1800" spc="-235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EDITION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3866769" y="5793613"/>
          <a:ext cx="3114675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340"/>
                <a:gridCol w="442213"/>
                <a:gridCol w="442213"/>
                <a:gridCol w="442213"/>
                <a:gridCol w="442213"/>
                <a:gridCol w="442213"/>
                <a:gridCol w="442214"/>
              </a:tblGrid>
              <a:tr h="36576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600" spc="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BS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23189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09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573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13" name="object 13"/>
          <p:cNvSpPr/>
          <p:nvPr/>
        </p:nvSpPr>
        <p:spPr>
          <a:xfrm>
            <a:off x="7200900" y="637031"/>
            <a:ext cx="3220720" cy="5829300"/>
          </a:xfrm>
          <a:custGeom>
            <a:avLst/>
            <a:gdLst/>
            <a:ahLst/>
            <a:cxnLst/>
            <a:rect l="l" t="t" r="r" b="b"/>
            <a:pathLst>
              <a:path w="3220720" h="5829300">
                <a:moveTo>
                  <a:pt x="0" y="5829300"/>
                </a:moveTo>
                <a:lnTo>
                  <a:pt x="3220211" y="5829300"/>
                </a:lnTo>
                <a:lnTo>
                  <a:pt x="3220211" y="0"/>
                </a:lnTo>
                <a:lnTo>
                  <a:pt x="0" y="0"/>
                </a:lnTo>
                <a:lnTo>
                  <a:pt x="0" y="582930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09104" y="617194"/>
            <a:ext cx="2874136" cy="8365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723378" y="693165"/>
            <a:ext cx="2050414" cy="568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85800">
              <a:lnSpc>
                <a:spcPct val="100000"/>
              </a:lnSpc>
            </a:pPr>
            <a:r>
              <a:rPr sz="1800" spc="-75" dirty="0">
                <a:latin typeface="Trebuchet MS"/>
                <a:cs typeface="Trebuchet MS"/>
              </a:rPr>
              <a:t>UEFA </a:t>
            </a:r>
            <a:r>
              <a:rPr sz="1800" spc="-5" dirty="0">
                <a:latin typeface="Trebuchet MS"/>
                <a:cs typeface="Trebuchet MS"/>
              </a:rPr>
              <a:t>4  </a:t>
            </a:r>
            <a:r>
              <a:rPr sz="1800" spc="25" dirty="0">
                <a:latin typeface="Trebuchet MS"/>
                <a:cs typeface="Trebuchet MS"/>
              </a:rPr>
              <a:t>CHAMPIONS</a:t>
            </a:r>
            <a:r>
              <a:rPr sz="1800" spc="-245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EDITION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7256526" y="5793613"/>
          <a:ext cx="3114675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341"/>
                <a:gridCol w="442213"/>
                <a:gridCol w="442214"/>
                <a:gridCol w="442213"/>
                <a:gridCol w="442214"/>
                <a:gridCol w="442213"/>
                <a:gridCol w="442214"/>
              </a:tblGrid>
              <a:tr h="36576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600" spc="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BS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192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6360" marR="12509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17" name="object 17"/>
          <p:cNvSpPr/>
          <p:nvPr/>
        </p:nvSpPr>
        <p:spPr>
          <a:xfrm>
            <a:off x="1235963" y="4005071"/>
            <a:ext cx="1659636" cy="12877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82495" y="2001011"/>
            <a:ext cx="716280" cy="16398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6700" y="1571244"/>
            <a:ext cx="1411224" cy="20695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98776" y="1571244"/>
            <a:ext cx="781812" cy="20741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16679" y="1325880"/>
            <a:ext cx="1350264" cy="24704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90188" y="3758184"/>
            <a:ext cx="1810512" cy="16261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10200" y="4110228"/>
            <a:ext cx="1463040" cy="11521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62855" y="1473708"/>
            <a:ext cx="1552955" cy="23820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422391" y="1205483"/>
            <a:ext cx="1473708" cy="25481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516111" y="3854196"/>
            <a:ext cx="2083307" cy="165353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014971" y="1473708"/>
            <a:ext cx="1726692" cy="246126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891016" y="1252727"/>
            <a:ext cx="1594103" cy="275234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013447" y="3823715"/>
            <a:ext cx="2083307" cy="165353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981188" y="1588008"/>
            <a:ext cx="1624583" cy="249326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62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246760"/>
            <a:ext cx="3469004" cy="325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60" dirty="0"/>
              <a:t>ANTIPERSPIRANTS</a:t>
            </a:r>
            <a:r>
              <a:rPr sz="2000" spc="-235" dirty="0"/>
              <a:t> </a:t>
            </a:r>
            <a:r>
              <a:rPr sz="2000" spc="145" dirty="0"/>
              <a:t>–</a:t>
            </a:r>
            <a:r>
              <a:rPr sz="2000" spc="-250" dirty="0"/>
              <a:t> </a:t>
            </a:r>
            <a:r>
              <a:rPr sz="2000" spc="75" dirty="0"/>
              <a:t>FEMALE</a:t>
            </a:r>
            <a:endParaRPr sz="2000"/>
          </a:p>
        </p:txBody>
      </p:sp>
      <p:sp>
        <p:nvSpPr>
          <p:cNvPr id="4" name="object 4"/>
          <p:cNvSpPr/>
          <p:nvPr/>
        </p:nvSpPr>
        <p:spPr>
          <a:xfrm>
            <a:off x="422148" y="637031"/>
            <a:ext cx="3218815" cy="2946400"/>
          </a:xfrm>
          <a:custGeom>
            <a:avLst/>
            <a:gdLst/>
            <a:ahLst/>
            <a:cxnLst/>
            <a:rect l="l" t="t" r="r" b="b"/>
            <a:pathLst>
              <a:path w="3218815" h="2946400">
                <a:moveTo>
                  <a:pt x="0" y="2945892"/>
                </a:moveTo>
                <a:lnTo>
                  <a:pt x="3218688" y="2945892"/>
                </a:lnTo>
                <a:lnTo>
                  <a:pt x="3218688" y="0"/>
                </a:lnTo>
                <a:lnTo>
                  <a:pt x="0" y="0"/>
                </a:lnTo>
                <a:lnTo>
                  <a:pt x="0" y="2945892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0351" y="641642"/>
            <a:ext cx="2874137" cy="5637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44372" y="718058"/>
            <a:ext cx="2048510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35" dirty="0">
                <a:latin typeface="Trebuchet MS"/>
                <a:cs typeface="Trebuchet MS"/>
              </a:rPr>
              <a:t>CLIMACOOL</a:t>
            </a:r>
            <a:r>
              <a:rPr sz="1800" spc="-240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FEMALE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77050" y="2882645"/>
          <a:ext cx="3114675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226"/>
                <a:gridCol w="442290"/>
                <a:gridCol w="442214"/>
                <a:gridCol w="442213"/>
                <a:gridCol w="442213"/>
                <a:gridCol w="442214"/>
                <a:gridCol w="442213"/>
              </a:tblGrid>
              <a:tr h="365759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APD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225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2700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3811523" y="637031"/>
            <a:ext cx="3218815" cy="2946400"/>
          </a:xfrm>
          <a:custGeom>
            <a:avLst/>
            <a:gdLst/>
            <a:ahLst/>
            <a:cxnLst/>
            <a:rect l="l" t="t" r="r" b="b"/>
            <a:pathLst>
              <a:path w="3218815" h="2946400">
                <a:moveTo>
                  <a:pt x="0" y="2945892"/>
                </a:moveTo>
                <a:lnTo>
                  <a:pt x="3218687" y="2945892"/>
                </a:lnTo>
                <a:lnTo>
                  <a:pt x="3218687" y="0"/>
                </a:lnTo>
                <a:lnTo>
                  <a:pt x="0" y="0"/>
                </a:lnTo>
                <a:lnTo>
                  <a:pt x="0" y="2945892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19728" y="641642"/>
            <a:ext cx="2874137" cy="5637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419980" y="718058"/>
            <a:ext cx="1878330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5" dirty="0">
                <a:latin typeface="Trebuchet MS"/>
                <a:cs typeface="Trebuchet MS"/>
              </a:rPr>
              <a:t>ADIPOWER</a:t>
            </a:r>
            <a:r>
              <a:rPr sz="1800" spc="-240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FEMALE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3866769" y="2882645"/>
          <a:ext cx="3114675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340"/>
                <a:gridCol w="442213"/>
                <a:gridCol w="442213"/>
                <a:gridCol w="442213"/>
                <a:gridCol w="442213"/>
                <a:gridCol w="442213"/>
                <a:gridCol w="442214"/>
              </a:tblGrid>
              <a:tr h="36575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APD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23189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57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/>
          <p:nvPr/>
        </p:nvSpPr>
        <p:spPr>
          <a:xfrm>
            <a:off x="7200900" y="637031"/>
            <a:ext cx="3220720" cy="2946400"/>
          </a:xfrm>
          <a:custGeom>
            <a:avLst/>
            <a:gdLst/>
            <a:ahLst/>
            <a:cxnLst/>
            <a:rect l="l" t="t" r="r" b="b"/>
            <a:pathLst>
              <a:path w="3220720" h="2946400">
                <a:moveTo>
                  <a:pt x="0" y="2945892"/>
                </a:moveTo>
                <a:lnTo>
                  <a:pt x="3220211" y="2945892"/>
                </a:lnTo>
                <a:lnTo>
                  <a:pt x="3220211" y="0"/>
                </a:lnTo>
                <a:lnTo>
                  <a:pt x="0" y="0"/>
                </a:lnTo>
                <a:lnTo>
                  <a:pt x="0" y="2945892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09104" y="641642"/>
            <a:ext cx="2874136" cy="5637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028178" y="718058"/>
            <a:ext cx="1440815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40" dirty="0">
                <a:latin typeface="Trebuchet MS"/>
                <a:cs typeface="Trebuchet MS"/>
              </a:rPr>
              <a:t>FRESH</a:t>
            </a:r>
            <a:r>
              <a:rPr sz="1800" spc="-260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FEMALE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7256526" y="2882645"/>
          <a:ext cx="3114675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341"/>
                <a:gridCol w="442213"/>
                <a:gridCol w="442214"/>
                <a:gridCol w="442213"/>
                <a:gridCol w="442214"/>
                <a:gridCol w="442213"/>
                <a:gridCol w="442214"/>
              </a:tblGrid>
              <a:tr h="36575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APD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19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6360" marR="1250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16" name="object 16"/>
          <p:cNvSpPr/>
          <p:nvPr/>
        </p:nvSpPr>
        <p:spPr>
          <a:xfrm>
            <a:off x="1969007" y="3724655"/>
            <a:ext cx="3220720" cy="2944495"/>
          </a:xfrm>
          <a:custGeom>
            <a:avLst/>
            <a:gdLst/>
            <a:ahLst/>
            <a:cxnLst/>
            <a:rect l="l" t="t" r="r" b="b"/>
            <a:pathLst>
              <a:path w="3220720" h="2944495">
                <a:moveTo>
                  <a:pt x="0" y="2944368"/>
                </a:moveTo>
                <a:lnTo>
                  <a:pt x="3220212" y="2944368"/>
                </a:lnTo>
                <a:lnTo>
                  <a:pt x="3220212" y="0"/>
                </a:lnTo>
                <a:lnTo>
                  <a:pt x="0" y="0"/>
                </a:lnTo>
                <a:lnTo>
                  <a:pt x="0" y="2944368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77211" y="3729189"/>
            <a:ext cx="2874137" cy="5637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009138" y="3806063"/>
            <a:ext cx="1016635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155" dirty="0">
                <a:latin typeface="Trebuchet MS"/>
                <a:cs typeface="Trebuchet MS"/>
              </a:rPr>
              <a:t>C</a:t>
            </a:r>
            <a:r>
              <a:rPr sz="1800" spc="-5" dirty="0">
                <a:latin typeface="Trebuchet MS"/>
                <a:cs typeface="Trebuchet MS"/>
              </a:rPr>
              <a:t>ONTROL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2024888" y="5969812"/>
          <a:ext cx="3114675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213"/>
                <a:gridCol w="442214"/>
                <a:gridCol w="442213"/>
                <a:gridCol w="442214"/>
                <a:gridCol w="442213"/>
                <a:gridCol w="442340"/>
                <a:gridCol w="442213"/>
              </a:tblGrid>
              <a:tr h="36576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APD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225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26364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0" name="object 20"/>
          <p:cNvSpPr/>
          <p:nvPr/>
        </p:nvSpPr>
        <p:spPr>
          <a:xfrm>
            <a:off x="5358384" y="3724655"/>
            <a:ext cx="3220720" cy="2944495"/>
          </a:xfrm>
          <a:custGeom>
            <a:avLst/>
            <a:gdLst/>
            <a:ahLst/>
            <a:cxnLst/>
            <a:rect l="l" t="t" r="r" b="b"/>
            <a:pathLst>
              <a:path w="3220720" h="2944495">
                <a:moveTo>
                  <a:pt x="0" y="2944368"/>
                </a:moveTo>
                <a:lnTo>
                  <a:pt x="3220212" y="2944368"/>
                </a:lnTo>
                <a:lnTo>
                  <a:pt x="3220212" y="0"/>
                </a:lnTo>
                <a:lnTo>
                  <a:pt x="0" y="0"/>
                </a:lnTo>
                <a:lnTo>
                  <a:pt x="0" y="2944368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66588" y="3729189"/>
            <a:ext cx="2875661" cy="5637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274434" y="3806063"/>
            <a:ext cx="1264920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30" dirty="0">
                <a:latin typeface="Trebuchet MS"/>
                <a:cs typeface="Trebuchet MS"/>
              </a:rPr>
              <a:t>6</a:t>
            </a:r>
            <a:r>
              <a:rPr sz="1800" spc="-275" dirty="0">
                <a:latin typeface="Trebuchet MS"/>
                <a:cs typeface="Trebuchet MS"/>
              </a:rPr>
              <a:t> </a:t>
            </a:r>
            <a:r>
              <a:rPr sz="1800" spc="-150" dirty="0">
                <a:latin typeface="Trebuchet MS"/>
                <a:cs typeface="Trebuchet MS"/>
              </a:rPr>
              <a:t>IN </a:t>
            </a:r>
            <a:r>
              <a:rPr sz="1800" spc="-570" dirty="0">
                <a:latin typeface="Trebuchet MS"/>
                <a:cs typeface="Trebuchet MS"/>
              </a:rPr>
              <a:t>1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FEMALE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5414645" y="5969812"/>
          <a:ext cx="3114675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213"/>
                <a:gridCol w="442213"/>
                <a:gridCol w="442213"/>
                <a:gridCol w="442214"/>
                <a:gridCol w="442341"/>
                <a:gridCol w="442213"/>
                <a:gridCol w="442214"/>
              </a:tblGrid>
              <a:tr h="36576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APD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19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57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1091183" y="592836"/>
            <a:ext cx="821436" cy="22799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38172" y="1373124"/>
            <a:ext cx="1002791" cy="1485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44752" y="952499"/>
            <a:ext cx="1207008" cy="19796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54652" y="595883"/>
            <a:ext cx="1080515" cy="24871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774691" y="803148"/>
            <a:ext cx="1459991" cy="22799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850635" y="1121663"/>
            <a:ext cx="597408" cy="16977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090916" y="883919"/>
            <a:ext cx="830579" cy="19857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16111" y="1434083"/>
            <a:ext cx="1028700" cy="16215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964179" y="3953255"/>
            <a:ext cx="902207" cy="198424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412235" y="4497323"/>
            <a:ext cx="922019" cy="161848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920740" y="4148328"/>
            <a:ext cx="1374647" cy="17830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489191" y="4328159"/>
            <a:ext cx="1322832" cy="157276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899915" y="1086611"/>
            <a:ext cx="643127" cy="61417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131295" y="70103"/>
            <a:ext cx="815340" cy="5669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63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31295" y="70103"/>
            <a:ext cx="815340" cy="566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246760"/>
            <a:ext cx="3646170" cy="325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85" dirty="0"/>
              <a:t>FRAGRANCE</a:t>
            </a:r>
            <a:r>
              <a:rPr sz="2000" spc="-265" dirty="0"/>
              <a:t> </a:t>
            </a:r>
            <a:r>
              <a:rPr sz="2000" spc="15" dirty="0"/>
              <a:t>LINEUP</a:t>
            </a:r>
            <a:r>
              <a:rPr sz="2000" spc="-245" dirty="0"/>
              <a:t> </a:t>
            </a:r>
            <a:r>
              <a:rPr sz="2000" spc="145" dirty="0"/>
              <a:t>–</a:t>
            </a:r>
            <a:r>
              <a:rPr sz="2000" spc="-260" dirty="0"/>
              <a:t> </a:t>
            </a:r>
            <a:r>
              <a:rPr sz="2000" spc="75" dirty="0"/>
              <a:t>FEMALE</a:t>
            </a:r>
            <a:endParaRPr sz="2000"/>
          </a:p>
        </p:txBody>
      </p:sp>
      <p:sp>
        <p:nvSpPr>
          <p:cNvPr id="5" name="object 5"/>
          <p:cNvSpPr/>
          <p:nvPr/>
        </p:nvSpPr>
        <p:spPr>
          <a:xfrm>
            <a:off x="422148" y="637031"/>
            <a:ext cx="3218815" cy="2946400"/>
          </a:xfrm>
          <a:custGeom>
            <a:avLst/>
            <a:gdLst/>
            <a:ahLst/>
            <a:cxnLst/>
            <a:rect l="l" t="t" r="r" b="b"/>
            <a:pathLst>
              <a:path w="3218815" h="2946400">
                <a:moveTo>
                  <a:pt x="0" y="2945892"/>
                </a:moveTo>
                <a:lnTo>
                  <a:pt x="3218688" y="2945892"/>
                </a:lnTo>
                <a:lnTo>
                  <a:pt x="3218688" y="0"/>
                </a:lnTo>
                <a:lnTo>
                  <a:pt x="0" y="0"/>
                </a:lnTo>
                <a:lnTo>
                  <a:pt x="0" y="2945892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0351" y="641642"/>
            <a:ext cx="2874137" cy="5637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415541" y="718058"/>
            <a:ext cx="1108075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latin typeface="Trebuchet MS"/>
                <a:cs typeface="Trebuchet MS"/>
              </a:rPr>
              <a:t>GET</a:t>
            </a:r>
            <a:r>
              <a:rPr sz="1800" spc="-27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READY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477050" y="2882645"/>
          <a:ext cx="3114675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226"/>
                <a:gridCol w="442290"/>
                <a:gridCol w="442214"/>
                <a:gridCol w="442213"/>
                <a:gridCol w="442213"/>
                <a:gridCol w="442214"/>
                <a:gridCol w="442213"/>
              </a:tblGrid>
              <a:tr h="365759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BS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225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2700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3811523" y="637031"/>
            <a:ext cx="3218815" cy="2946400"/>
          </a:xfrm>
          <a:custGeom>
            <a:avLst/>
            <a:gdLst/>
            <a:ahLst/>
            <a:cxnLst/>
            <a:rect l="l" t="t" r="r" b="b"/>
            <a:pathLst>
              <a:path w="3218815" h="2946400">
                <a:moveTo>
                  <a:pt x="0" y="2945892"/>
                </a:moveTo>
                <a:lnTo>
                  <a:pt x="3218687" y="2945892"/>
                </a:lnTo>
                <a:lnTo>
                  <a:pt x="3218687" y="0"/>
                </a:lnTo>
                <a:lnTo>
                  <a:pt x="0" y="0"/>
                </a:lnTo>
                <a:lnTo>
                  <a:pt x="0" y="2945892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19728" y="641642"/>
            <a:ext cx="2874137" cy="5637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608957" y="718058"/>
            <a:ext cx="1499870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5" dirty="0">
                <a:latin typeface="Trebuchet MS"/>
                <a:cs typeface="Trebuchet MS"/>
              </a:rPr>
              <a:t>FLORAL</a:t>
            </a:r>
            <a:r>
              <a:rPr sz="1800" spc="-2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DREAM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3866769" y="2882645"/>
          <a:ext cx="3114675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340"/>
                <a:gridCol w="442213"/>
                <a:gridCol w="442213"/>
                <a:gridCol w="442213"/>
                <a:gridCol w="442213"/>
                <a:gridCol w="442213"/>
                <a:gridCol w="442214"/>
              </a:tblGrid>
              <a:tr h="36575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BS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23189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57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13" name="object 13"/>
          <p:cNvSpPr/>
          <p:nvPr/>
        </p:nvSpPr>
        <p:spPr>
          <a:xfrm>
            <a:off x="7200900" y="637031"/>
            <a:ext cx="3220720" cy="2946400"/>
          </a:xfrm>
          <a:custGeom>
            <a:avLst/>
            <a:gdLst/>
            <a:ahLst/>
            <a:cxnLst/>
            <a:rect l="l" t="t" r="r" b="b"/>
            <a:pathLst>
              <a:path w="3220720" h="2946400">
                <a:moveTo>
                  <a:pt x="0" y="2945892"/>
                </a:moveTo>
                <a:lnTo>
                  <a:pt x="3220211" y="2945892"/>
                </a:lnTo>
                <a:lnTo>
                  <a:pt x="3220211" y="0"/>
                </a:lnTo>
                <a:lnTo>
                  <a:pt x="0" y="0"/>
                </a:lnTo>
                <a:lnTo>
                  <a:pt x="0" y="2945892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09104" y="641642"/>
            <a:ext cx="2874136" cy="5637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973314" y="718058"/>
            <a:ext cx="1553845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90" dirty="0">
                <a:latin typeface="Trebuchet MS"/>
                <a:cs typeface="Trebuchet MS"/>
              </a:rPr>
              <a:t>FRUITY</a:t>
            </a:r>
            <a:r>
              <a:rPr sz="1800" spc="-245" dirty="0">
                <a:latin typeface="Trebuchet MS"/>
                <a:cs typeface="Trebuchet MS"/>
              </a:rPr>
              <a:t> </a:t>
            </a:r>
            <a:r>
              <a:rPr sz="1800" spc="-55" dirty="0">
                <a:latin typeface="Trebuchet MS"/>
                <a:cs typeface="Trebuchet MS"/>
              </a:rPr>
              <a:t>RHYTHM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7256526" y="2882645"/>
          <a:ext cx="3114675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341"/>
                <a:gridCol w="442213"/>
                <a:gridCol w="442214"/>
                <a:gridCol w="442213"/>
                <a:gridCol w="442214"/>
                <a:gridCol w="442213"/>
                <a:gridCol w="442214"/>
              </a:tblGrid>
              <a:tr h="36575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BS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19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6360" marR="1250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17" name="object 17"/>
          <p:cNvSpPr/>
          <p:nvPr/>
        </p:nvSpPr>
        <p:spPr>
          <a:xfrm>
            <a:off x="432816" y="3738371"/>
            <a:ext cx="3218815" cy="2946400"/>
          </a:xfrm>
          <a:custGeom>
            <a:avLst/>
            <a:gdLst/>
            <a:ahLst/>
            <a:cxnLst/>
            <a:rect l="l" t="t" r="r" b="b"/>
            <a:pathLst>
              <a:path w="3218815" h="2946400">
                <a:moveTo>
                  <a:pt x="0" y="2945891"/>
                </a:moveTo>
                <a:lnTo>
                  <a:pt x="3218688" y="2945891"/>
                </a:lnTo>
                <a:lnTo>
                  <a:pt x="3218688" y="0"/>
                </a:lnTo>
                <a:lnTo>
                  <a:pt x="0" y="0"/>
                </a:lnTo>
                <a:lnTo>
                  <a:pt x="0" y="29458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1019" y="3742981"/>
            <a:ext cx="2874137" cy="5637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106220" y="3820032"/>
            <a:ext cx="1748789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NATURAL</a:t>
            </a:r>
            <a:r>
              <a:rPr sz="1800" spc="-200" dirty="0">
                <a:latin typeface="Trebuchet MS"/>
                <a:cs typeface="Trebuchet MS"/>
              </a:rPr>
              <a:t> </a:t>
            </a:r>
            <a:r>
              <a:rPr sz="1800" spc="-114" dirty="0">
                <a:latin typeface="Trebuchet MS"/>
                <a:cs typeface="Trebuchet MS"/>
              </a:rPr>
              <a:t>VITALITY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488010" y="5983935"/>
          <a:ext cx="3115310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239"/>
                <a:gridCol w="442239"/>
                <a:gridCol w="442213"/>
                <a:gridCol w="442214"/>
                <a:gridCol w="442213"/>
                <a:gridCol w="442213"/>
                <a:gridCol w="442341"/>
              </a:tblGrid>
              <a:tr h="365759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BS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225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09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09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700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1" name="object 21"/>
          <p:cNvSpPr/>
          <p:nvPr/>
        </p:nvSpPr>
        <p:spPr>
          <a:xfrm>
            <a:off x="3822191" y="3738371"/>
            <a:ext cx="3220720" cy="2946400"/>
          </a:xfrm>
          <a:custGeom>
            <a:avLst/>
            <a:gdLst/>
            <a:ahLst/>
            <a:cxnLst/>
            <a:rect l="l" t="t" r="r" b="b"/>
            <a:pathLst>
              <a:path w="3220720" h="2946400">
                <a:moveTo>
                  <a:pt x="0" y="2945891"/>
                </a:moveTo>
                <a:lnTo>
                  <a:pt x="3220212" y="2945891"/>
                </a:lnTo>
                <a:lnTo>
                  <a:pt x="3220212" y="0"/>
                </a:lnTo>
                <a:lnTo>
                  <a:pt x="0" y="0"/>
                </a:lnTo>
                <a:lnTo>
                  <a:pt x="0" y="29458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30396" y="3742981"/>
            <a:ext cx="2874136" cy="5637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539234" y="3820032"/>
            <a:ext cx="1659889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5" dirty="0">
                <a:latin typeface="Trebuchet MS"/>
                <a:cs typeface="Trebuchet MS"/>
              </a:rPr>
              <a:t>PURE</a:t>
            </a:r>
            <a:r>
              <a:rPr sz="1800" spc="-27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LIGHTNESS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3877817" y="5983935"/>
          <a:ext cx="3114675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214"/>
                <a:gridCol w="442213"/>
                <a:gridCol w="442213"/>
                <a:gridCol w="442213"/>
                <a:gridCol w="442213"/>
                <a:gridCol w="442340"/>
                <a:gridCol w="442214"/>
              </a:tblGrid>
              <a:tr h="365759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BS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23189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573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7211568" y="3738371"/>
            <a:ext cx="3220720" cy="2946400"/>
          </a:xfrm>
          <a:custGeom>
            <a:avLst/>
            <a:gdLst/>
            <a:ahLst/>
            <a:cxnLst/>
            <a:rect l="l" t="t" r="r" b="b"/>
            <a:pathLst>
              <a:path w="3220720" h="2946400">
                <a:moveTo>
                  <a:pt x="0" y="2945891"/>
                </a:moveTo>
                <a:lnTo>
                  <a:pt x="3220212" y="2945891"/>
                </a:lnTo>
                <a:lnTo>
                  <a:pt x="3220212" y="0"/>
                </a:lnTo>
                <a:lnTo>
                  <a:pt x="0" y="0"/>
                </a:lnTo>
                <a:lnTo>
                  <a:pt x="0" y="2945891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319771" y="3742981"/>
            <a:ext cx="2875660" cy="5637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987410" y="3820032"/>
            <a:ext cx="1546225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65" dirty="0">
                <a:latin typeface="Trebuchet MS"/>
                <a:cs typeface="Trebuchet MS"/>
              </a:rPr>
              <a:t>FUN</a:t>
            </a:r>
            <a:r>
              <a:rPr sz="1800" spc="-245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SENSATION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28" name="object 28"/>
          <p:cNvGraphicFramePr>
            <a:graphicFrameLocks noGrp="1"/>
          </p:cNvGraphicFramePr>
          <p:nvPr/>
        </p:nvGraphicFramePr>
        <p:xfrm>
          <a:off x="7267575" y="5983935"/>
          <a:ext cx="3114675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214"/>
                <a:gridCol w="442213"/>
                <a:gridCol w="442214"/>
                <a:gridCol w="442213"/>
                <a:gridCol w="442341"/>
                <a:gridCol w="442213"/>
                <a:gridCol w="442214"/>
              </a:tblGrid>
              <a:tr h="36575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BS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25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6360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6360" marR="12509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9" name="object 29"/>
          <p:cNvSpPr/>
          <p:nvPr/>
        </p:nvSpPr>
        <p:spPr>
          <a:xfrm>
            <a:off x="627887" y="1150619"/>
            <a:ext cx="525780" cy="16626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276855" y="1363980"/>
            <a:ext cx="1127759" cy="13624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14044" y="1520952"/>
            <a:ext cx="533400" cy="12390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62811" y="1147572"/>
            <a:ext cx="1612391" cy="16123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675632" y="1097280"/>
            <a:ext cx="473963" cy="158800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93791" y="1336547"/>
            <a:ext cx="1107948" cy="134264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871459" y="900683"/>
            <a:ext cx="922020" cy="200406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633459" y="1391411"/>
            <a:ext cx="1098803" cy="136855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62811" y="4009644"/>
            <a:ext cx="937260" cy="20025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905000" y="4500371"/>
            <a:ext cx="1094232" cy="13334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395215" y="4044696"/>
            <a:ext cx="848867" cy="20025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175503" y="4518659"/>
            <a:ext cx="1126236" cy="13715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604504" y="4465320"/>
            <a:ext cx="1056131" cy="149656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081771" y="4216908"/>
            <a:ext cx="502920" cy="170535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64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31295" y="70103"/>
            <a:ext cx="815340" cy="566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95250"/>
            <a:ext cx="670877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65" dirty="0"/>
              <a:t>SPORT</a:t>
            </a:r>
            <a:r>
              <a:rPr sz="2000" spc="-240" dirty="0"/>
              <a:t> </a:t>
            </a:r>
            <a:r>
              <a:rPr sz="2000" spc="85" dirty="0"/>
              <a:t>PERFORMANCE</a:t>
            </a:r>
            <a:r>
              <a:rPr sz="2000" spc="-254" dirty="0"/>
              <a:t> </a:t>
            </a:r>
            <a:r>
              <a:rPr sz="2000" spc="85" dirty="0"/>
              <a:t>SHOWERGELS</a:t>
            </a:r>
            <a:r>
              <a:rPr sz="2000" spc="-254" dirty="0"/>
              <a:t> </a:t>
            </a:r>
            <a:r>
              <a:rPr sz="2000" spc="90" dirty="0"/>
              <a:t>(MALE</a:t>
            </a:r>
            <a:r>
              <a:rPr sz="2000" spc="-225" dirty="0"/>
              <a:t> </a:t>
            </a:r>
            <a:r>
              <a:rPr sz="2000" spc="125" dirty="0"/>
              <a:t>&amp;</a:t>
            </a:r>
            <a:r>
              <a:rPr sz="2000" spc="-240" dirty="0"/>
              <a:t> </a:t>
            </a:r>
            <a:r>
              <a:rPr sz="2000" spc="65" dirty="0"/>
              <a:t>FEMALE)</a:t>
            </a:r>
            <a:endParaRPr sz="2000"/>
          </a:p>
        </p:txBody>
      </p:sp>
      <p:sp>
        <p:nvSpPr>
          <p:cNvPr id="5" name="object 5"/>
          <p:cNvSpPr/>
          <p:nvPr/>
        </p:nvSpPr>
        <p:spPr>
          <a:xfrm>
            <a:off x="413004" y="737616"/>
            <a:ext cx="3218815" cy="2946400"/>
          </a:xfrm>
          <a:custGeom>
            <a:avLst/>
            <a:gdLst/>
            <a:ahLst/>
            <a:cxnLst/>
            <a:rect l="l" t="t" r="r" b="b"/>
            <a:pathLst>
              <a:path w="3218815" h="2946400">
                <a:moveTo>
                  <a:pt x="0" y="2945892"/>
                </a:moveTo>
                <a:lnTo>
                  <a:pt x="3218687" y="2945892"/>
                </a:lnTo>
                <a:lnTo>
                  <a:pt x="3218687" y="0"/>
                </a:lnTo>
                <a:lnTo>
                  <a:pt x="0" y="0"/>
                </a:lnTo>
                <a:lnTo>
                  <a:pt x="0" y="2945892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1208" y="742149"/>
            <a:ext cx="2874137" cy="563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67906" y="2983229"/>
          <a:ext cx="3114675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226"/>
                <a:gridCol w="442290"/>
                <a:gridCol w="442214"/>
                <a:gridCol w="442213"/>
                <a:gridCol w="442213"/>
                <a:gridCol w="442214"/>
                <a:gridCol w="442213"/>
              </a:tblGrid>
              <a:tr h="36576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BS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225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2700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3802379" y="737616"/>
            <a:ext cx="3218815" cy="2946400"/>
          </a:xfrm>
          <a:custGeom>
            <a:avLst/>
            <a:gdLst/>
            <a:ahLst/>
            <a:cxnLst/>
            <a:rect l="l" t="t" r="r" b="b"/>
            <a:pathLst>
              <a:path w="3218815" h="2946400">
                <a:moveTo>
                  <a:pt x="0" y="2945892"/>
                </a:moveTo>
                <a:lnTo>
                  <a:pt x="3218687" y="2945892"/>
                </a:lnTo>
                <a:lnTo>
                  <a:pt x="3218687" y="0"/>
                </a:lnTo>
                <a:lnTo>
                  <a:pt x="0" y="0"/>
                </a:lnTo>
                <a:lnTo>
                  <a:pt x="0" y="2945892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10584" y="742149"/>
            <a:ext cx="2874137" cy="5637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8739" y="401065"/>
            <a:ext cx="6233160" cy="692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80" dirty="0">
                <a:latin typeface="Trebuchet MS"/>
                <a:cs typeface="Trebuchet MS"/>
              </a:rPr>
              <a:t>(STAND</a:t>
            </a:r>
            <a:r>
              <a:rPr sz="1800" spc="-22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ALONE</a:t>
            </a:r>
            <a:r>
              <a:rPr sz="1800" spc="-210" dirty="0">
                <a:latin typeface="Trebuchet MS"/>
                <a:cs typeface="Trebuchet MS"/>
              </a:rPr>
              <a:t> </a:t>
            </a:r>
            <a:r>
              <a:rPr sz="1800" spc="15" dirty="0">
                <a:latin typeface="Trebuchet MS"/>
                <a:cs typeface="Trebuchet MS"/>
              </a:rPr>
              <a:t>SHOWER</a:t>
            </a:r>
            <a:r>
              <a:rPr sz="1800" spc="-220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GELS,</a:t>
            </a:r>
            <a:r>
              <a:rPr sz="1800" spc="-220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NOT</a:t>
            </a:r>
            <a:r>
              <a:rPr sz="1800" spc="-220" dirty="0">
                <a:latin typeface="Trebuchet MS"/>
                <a:cs typeface="Trebuchet MS"/>
              </a:rPr>
              <a:t> </a:t>
            </a:r>
            <a:r>
              <a:rPr sz="1800" spc="-105" dirty="0">
                <a:latin typeface="Trebuchet MS"/>
                <a:cs typeface="Trebuchet MS"/>
              </a:rPr>
              <a:t>PART</a:t>
            </a:r>
            <a:r>
              <a:rPr sz="1800" spc="-220" dirty="0">
                <a:latin typeface="Trebuchet MS"/>
                <a:cs typeface="Trebuchet MS"/>
              </a:rPr>
              <a:t> </a:t>
            </a:r>
            <a:r>
              <a:rPr sz="1800" spc="40" dirty="0">
                <a:latin typeface="Trebuchet MS"/>
                <a:cs typeface="Trebuchet MS"/>
              </a:rPr>
              <a:t>OF</a:t>
            </a:r>
            <a:r>
              <a:rPr sz="1800" spc="-195" dirty="0">
                <a:latin typeface="Trebuchet MS"/>
                <a:cs typeface="Trebuchet MS"/>
              </a:rPr>
              <a:t> </a:t>
            </a:r>
            <a:r>
              <a:rPr sz="1800" spc="45" dirty="0">
                <a:latin typeface="Trebuchet MS"/>
                <a:cs typeface="Trebuchet MS"/>
              </a:rPr>
              <a:t>A</a:t>
            </a:r>
            <a:r>
              <a:rPr sz="1800" spc="-185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RANGE)</a:t>
            </a:r>
            <a:endParaRPr sz="1800">
              <a:latin typeface="Trebuchet MS"/>
              <a:cs typeface="Trebuchet MS"/>
            </a:endParaRPr>
          </a:p>
          <a:p>
            <a:pPr marL="934719">
              <a:lnSpc>
                <a:spcPct val="100000"/>
              </a:lnSpc>
              <a:spcBef>
                <a:spcPts val="1125"/>
              </a:spcBef>
              <a:tabLst>
                <a:tab pos="4321810" algn="l"/>
              </a:tabLst>
            </a:pPr>
            <a:r>
              <a:rPr sz="1800" spc="-65" dirty="0">
                <a:latin typeface="Trebuchet MS"/>
                <a:cs typeface="Trebuchet MS"/>
              </a:rPr>
              <a:t>AFTER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10" dirty="0">
                <a:latin typeface="Trebuchet MS"/>
                <a:cs typeface="Trebuchet MS"/>
              </a:rPr>
              <a:t>SPORT</a:t>
            </a:r>
            <a:r>
              <a:rPr sz="1800" spc="-21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MALE	</a:t>
            </a:r>
            <a:r>
              <a:rPr sz="1800" spc="-45" dirty="0">
                <a:latin typeface="Trebuchet MS"/>
                <a:cs typeface="Trebuchet MS"/>
              </a:rPr>
              <a:t>ACTIVE </a:t>
            </a:r>
            <a:r>
              <a:rPr sz="1800" spc="-105" dirty="0">
                <a:latin typeface="Trebuchet MS"/>
                <a:cs typeface="Trebuchet MS"/>
              </a:rPr>
              <a:t>START</a:t>
            </a:r>
            <a:r>
              <a:rPr sz="1800" spc="-37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MALE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3857625" y="2983229"/>
          <a:ext cx="3114675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340"/>
                <a:gridCol w="442213"/>
                <a:gridCol w="442214"/>
                <a:gridCol w="442213"/>
                <a:gridCol w="442213"/>
                <a:gridCol w="442213"/>
                <a:gridCol w="442214"/>
              </a:tblGrid>
              <a:tr h="36576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BS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23189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0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573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/>
          <p:nvPr/>
        </p:nvSpPr>
        <p:spPr>
          <a:xfrm>
            <a:off x="7191756" y="737616"/>
            <a:ext cx="3220720" cy="2946400"/>
          </a:xfrm>
          <a:custGeom>
            <a:avLst/>
            <a:gdLst/>
            <a:ahLst/>
            <a:cxnLst/>
            <a:rect l="l" t="t" r="r" b="b"/>
            <a:pathLst>
              <a:path w="3220720" h="2946400">
                <a:moveTo>
                  <a:pt x="0" y="2945892"/>
                </a:moveTo>
                <a:lnTo>
                  <a:pt x="3220211" y="2945892"/>
                </a:lnTo>
                <a:lnTo>
                  <a:pt x="3220211" y="0"/>
                </a:lnTo>
                <a:lnTo>
                  <a:pt x="0" y="0"/>
                </a:lnTo>
                <a:lnTo>
                  <a:pt x="0" y="2945892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99959" y="742149"/>
            <a:ext cx="2874136" cy="5637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744714" y="818641"/>
            <a:ext cx="1989455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latin typeface="Trebuchet MS"/>
                <a:cs typeface="Trebuchet MS"/>
              </a:rPr>
              <a:t>HYDRA </a:t>
            </a:r>
            <a:r>
              <a:rPr sz="1800" spc="10" dirty="0">
                <a:latin typeface="Trebuchet MS"/>
                <a:cs typeface="Trebuchet MS"/>
              </a:rPr>
              <a:t>SPORT</a:t>
            </a:r>
            <a:r>
              <a:rPr sz="1800" spc="-44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MALE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7247381" y="2983229"/>
          <a:ext cx="3114675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341"/>
                <a:gridCol w="442213"/>
                <a:gridCol w="442214"/>
                <a:gridCol w="442214"/>
                <a:gridCol w="442213"/>
                <a:gridCol w="442214"/>
                <a:gridCol w="442213"/>
              </a:tblGrid>
              <a:tr h="36576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BS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19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6360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50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16" name="object 16"/>
          <p:cNvSpPr/>
          <p:nvPr/>
        </p:nvSpPr>
        <p:spPr>
          <a:xfrm>
            <a:off x="423672" y="3838954"/>
            <a:ext cx="3218815" cy="2946400"/>
          </a:xfrm>
          <a:custGeom>
            <a:avLst/>
            <a:gdLst/>
            <a:ahLst/>
            <a:cxnLst/>
            <a:rect l="l" t="t" r="r" b="b"/>
            <a:pathLst>
              <a:path w="3218815" h="2946400">
                <a:moveTo>
                  <a:pt x="0" y="2945892"/>
                </a:moveTo>
                <a:lnTo>
                  <a:pt x="3218688" y="2945892"/>
                </a:lnTo>
                <a:lnTo>
                  <a:pt x="3218688" y="0"/>
                </a:lnTo>
                <a:lnTo>
                  <a:pt x="0" y="0"/>
                </a:lnTo>
                <a:lnTo>
                  <a:pt x="0" y="2945892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1876" y="3843489"/>
            <a:ext cx="2874137" cy="5637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156512" y="3920617"/>
            <a:ext cx="1628139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14" dirty="0">
                <a:latin typeface="Trebuchet MS"/>
                <a:cs typeface="Trebuchet MS"/>
              </a:rPr>
              <a:t>VITALITY</a:t>
            </a:r>
            <a:r>
              <a:rPr sz="1800" spc="-220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FEMALE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478866" y="6084519"/>
          <a:ext cx="3115310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239"/>
                <a:gridCol w="442239"/>
                <a:gridCol w="442213"/>
                <a:gridCol w="442214"/>
                <a:gridCol w="442213"/>
                <a:gridCol w="442213"/>
                <a:gridCol w="442340"/>
              </a:tblGrid>
              <a:tr h="36576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BS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225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09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509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700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0" name="object 20"/>
          <p:cNvSpPr/>
          <p:nvPr/>
        </p:nvSpPr>
        <p:spPr>
          <a:xfrm>
            <a:off x="3813047" y="3838954"/>
            <a:ext cx="3220720" cy="2946400"/>
          </a:xfrm>
          <a:custGeom>
            <a:avLst/>
            <a:gdLst/>
            <a:ahLst/>
            <a:cxnLst/>
            <a:rect l="l" t="t" r="r" b="b"/>
            <a:pathLst>
              <a:path w="3220720" h="2946400">
                <a:moveTo>
                  <a:pt x="0" y="2945892"/>
                </a:moveTo>
                <a:lnTo>
                  <a:pt x="3220211" y="2945892"/>
                </a:lnTo>
                <a:lnTo>
                  <a:pt x="3220211" y="0"/>
                </a:lnTo>
                <a:lnTo>
                  <a:pt x="0" y="0"/>
                </a:lnTo>
                <a:lnTo>
                  <a:pt x="0" y="2945892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21252" y="3843489"/>
            <a:ext cx="2874136" cy="5637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501134" y="3920617"/>
            <a:ext cx="1718310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40" dirty="0">
                <a:latin typeface="Trebuchet MS"/>
                <a:cs typeface="Trebuchet MS"/>
              </a:rPr>
              <a:t>SMOOTH</a:t>
            </a:r>
            <a:r>
              <a:rPr sz="1800" spc="-310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FEMALE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3868673" y="6084519"/>
          <a:ext cx="3114675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213"/>
                <a:gridCol w="442213"/>
                <a:gridCol w="442213"/>
                <a:gridCol w="442213"/>
                <a:gridCol w="442214"/>
                <a:gridCol w="442340"/>
                <a:gridCol w="442214"/>
              </a:tblGrid>
              <a:tr h="36576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BS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23189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573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7202423" y="3838954"/>
            <a:ext cx="3220720" cy="2946400"/>
          </a:xfrm>
          <a:custGeom>
            <a:avLst/>
            <a:gdLst/>
            <a:ahLst/>
            <a:cxnLst/>
            <a:rect l="l" t="t" r="r" b="b"/>
            <a:pathLst>
              <a:path w="3220720" h="2946400">
                <a:moveTo>
                  <a:pt x="0" y="2945892"/>
                </a:moveTo>
                <a:lnTo>
                  <a:pt x="3220212" y="2945892"/>
                </a:lnTo>
                <a:lnTo>
                  <a:pt x="3220212" y="0"/>
                </a:lnTo>
                <a:lnTo>
                  <a:pt x="0" y="0"/>
                </a:lnTo>
                <a:lnTo>
                  <a:pt x="0" y="2945892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310628" y="3843489"/>
            <a:ext cx="2875660" cy="5637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771003" y="3920617"/>
            <a:ext cx="1960245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5" dirty="0">
                <a:latin typeface="Trebuchet MS"/>
                <a:cs typeface="Trebuchet MS"/>
              </a:rPr>
              <a:t>SKIN </a:t>
            </a:r>
            <a:r>
              <a:rPr sz="1800" spc="-25" dirty="0">
                <a:latin typeface="Trebuchet MS"/>
                <a:cs typeface="Trebuchet MS"/>
              </a:rPr>
              <a:t>DETOX</a:t>
            </a:r>
            <a:r>
              <a:rPr sz="1800" spc="-400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FEMALE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27" name="object 27"/>
          <p:cNvGraphicFramePr>
            <a:graphicFrameLocks noGrp="1"/>
          </p:cNvGraphicFramePr>
          <p:nvPr/>
        </p:nvGraphicFramePr>
        <p:xfrm>
          <a:off x="7258431" y="6084519"/>
          <a:ext cx="3114675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214"/>
                <a:gridCol w="442213"/>
                <a:gridCol w="442214"/>
                <a:gridCol w="442213"/>
                <a:gridCol w="442341"/>
                <a:gridCol w="442214"/>
                <a:gridCol w="442213"/>
              </a:tblGrid>
              <a:tr h="36576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BS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25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ol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  </a:t>
                      </a: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</a:t>
                      </a:r>
                      <a:r>
                        <a:rPr sz="6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44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ow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er  </a:t>
                      </a:r>
                      <a:r>
                        <a:rPr sz="600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  400ml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6360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EDT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509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After  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spc="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sz="600" spc="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ve  </a:t>
                      </a:r>
                      <a:r>
                        <a:rPr sz="6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100ml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198119">
                <a:tc>
                  <a:txBody>
                    <a:bodyPr/>
                    <a:lstStyle/>
                    <a:p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latin typeface="Wingdings"/>
                          <a:cs typeface="Wingdings"/>
                        </a:rPr>
                        <a:t></a:t>
                      </a:r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sz="7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28" name="object 28"/>
          <p:cNvSpPr/>
          <p:nvPr/>
        </p:nvSpPr>
        <p:spPr>
          <a:xfrm>
            <a:off x="1397508" y="972311"/>
            <a:ext cx="1182624" cy="21808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742688" y="1013460"/>
            <a:ext cx="1286256" cy="21854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93023" y="1013460"/>
            <a:ext cx="1289303" cy="21854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38159" y="4177284"/>
            <a:ext cx="1225296" cy="19842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31619" y="4326635"/>
            <a:ext cx="765048" cy="16352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084064" y="4293108"/>
            <a:ext cx="678179" cy="170078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65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57928" y="1688591"/>
            <a:ext cx="7434071" cy="5169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120" y="0"/>
            <a:ext cx="6408420" cy="2725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86204" y="1136015"/>
            <a:ext cx="3108960" cy="575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120" dirty="0">
                <a:solidFill>
                  <a:srgbClr val="FFFFFF"/>
                </a:solidFill>
              </a:rPr>
              <a:t>COMPETITION</a:t>
            </a:r>
            <a:endParaRPr sz="36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66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220724"/>
            <a:ext cx="7417308" cy="1187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4644" y="1673605"/>
            <a:ext cx="1778635" cy="427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b="1" spc="-80" dirty="0">
                <a:latin typeface="Lucida Sans"/>
                <a:cs typeface="Lucida Sans"/>
              </a:rPr>
              <a:t>AE</a:t>
            </a:r>
            <a:r>
              <a:rPr sz="2650" b="1" spc="-160" dirty="0">
                <a:latin typeface="Lucida Sans"/>
                <a:cs typeface="Lucida Sans"/>
              </a:rPr>
              <a:t>R</a:t>
            </a:r>
            <a:r>
              <a:rPr sz="2650" b="1" spc="-70" dirty="0">
                <a:latin typeface="Lucida Sans"/>
                <a:cs typeface="Lucida Sans"/>
              </a:rPr>
              <a:t>OSO</a:t>
            </a:r>
            <a:r>
              <a:rPr sz="2650" b="1" spc="-90" dirty="0">
                <a:latin typeface="Lucida Sans"/>
                <a:cs typeface="Lucida Sans"/>
              </a:rPr>
              <a:t>L</a:t>
            </a:r>
            <a:r>
              <a:rPr sz="2650" b="1" spc="95" dirty="0">
                <a:latin typeface="Lucida Sans"/>
                <a:cs typeface="Lucida Sans"/>
              </a:rPr>
              <a:t>S</a:t>
            </a:r>
            <a:endParaRPr sz="2650">
              <a:latin typeface="Lucida Sans"/>
              <a:cs typeface="Lucida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14240" y="1668145"/>
            <a:ext cx="2783840" cy="427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b="1" spc="-125" dirty="0">
                <a:latin typeface="Lucida Sans"/>
                <a:cs typeface="Lucida Sans"/>
              </a:rPr>
              <a:t>EAU DE</a:t>
            </a:r>
            <a:r>
              <a:rPr sz="2650" b="1" spc="-595" dirty="0">
                <a:latin typeface="Lucida Sans"/>
                <a:cs typeface="Lucida Sans"/>
              </a:rPr>
              <a:t> </a:t>
            </a:r>
            <a:r>
              <a:rPr sz="2650" b="1" spc="-150" dirty="0">
                <a:latin typeface="Lucida Sans"/>
                <a:cs typeface="Lucida Sans"/>
              </a:rPr>
              <a:t>TOILETTE</a:t>
            </a:r>
            <a:endParaRPr sz="2650">
              <a:latin typeface="Lucida Sans"/>
              <a:cs typeface="Lucida San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99688" y="2625851"/>
            <a:ext cx="0" cy="3997960"/>
          </a:xfrm>
          <a:custGeom>
            <a:avLst/>
            <a:gdLst/>
            <a:ahLst/>
            <a:cxnLst/>
            <a:rect l="l" t="t" r="r" b="b"/>
            <a:pathLst>
              <a:path h="3997959">
                <a:moveTo>
                  <a:pt x="0" y="0"/>
                </a:moveTo>
                <a:lnTo>
                  <a:pt x="0" y="3997477"/>
                </a:lnTo>
              </a:path>
            </a:pathLst>
          </a:custGeom>
          <a:ln w="12192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18591" y="96011"/>
            <a:ext cx="3147060" cy="427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b="1" spc="-155" dirty="0">
                <a:latin typeface="Lucida Sans"/>
                <a:cs typeface="Lucida Sans"/>
              </a:rPr>
              <a:t>OUR</a:t>
            </a:r>
            <a:r>
              <a:rPr sz="2650" b="1" spc="-415" dirty="0">
                <a:latin typeface="Lucida Sans"/>
                <a:cs typeface="Lucida Sans"/>
              </a:rPr>
              <a:t> </a:t>
            </a:r>
            <a:r>
              <a:rPr sz="2650" b="1" spc="-110" dirty="0">
                <a:latin typeface="Lucida Sans"/>
                <a:cs typeface="Lucida Sans"/>
              </a:rPr>
              <a:t>COMPETITORS</a:t>
            </a:r>
            <a:endParaRPr sz="2650">
              <a:latin typeface="Lucida Sans"/>
              <a:cs typeface="Lucida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48143" y="1220724"/>
            <a:ext cx="4317491" cy="11873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17307" y="2663951"/>
            <a:ext cx="0" cy="3997960"/>
          </a:xfrm>
          <a:custGeom>
            <a:avLst/>
            <a:gdLst/>
            <a:ahLst/>
            <a:cxnLst/>
            <a:rect l="l" t="t" r="r" b="b"/>
            <a:pathLst>
              <a:path h="3997959">
                <a:moveTo>
                  <a:pt x="0" y="0"/>
                </a:moveTo>
                <a:lnTo>
                  <a:pt x="0" y="3997477"/>
                </a:lnTo>
              </a:path>
            </a:pathLst>
          </a:custGeom>
          <a:ln w="12192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213852" y="1668145"/>
            <a:ext cx="2363470" cy="427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b="1" spc="-50" dirty="0">
                <a:latin typeface="Lucida Sans"/>
                <a:cs typeface="Lucida Sans"/>
              </a:rPr>
              <a:t>SHOWER</a:t>
            </a:r>
            <a:r>
              <a:rPr sz="2650" b="1" spc="-409" dirty="0">
                <a:latin typeface="Lucida Sans"/>
                <a:cs typeface="Lucida Sans"/>
              </a:rPr>
              <a:t> </a:t>
            </a:r>
            <a:r>
              <a:rPr sz="2650" b="1" spc="-10" dirty="0">
                <a:latin typeface="Lucida Sans"/>
                <a:cs typeface="Lucida Sans"/>
              </a:rPr>
              <a:t>GELS</a:t>
            </a:r>
            <a:endParaRPr sz="2650">
              <a:latin typeface="Lucida Sans"/>
              <a:cs typeface="Lucida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54422" y="4690364"/>
            <a:ext cx="1692910" cy="26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80" dirty="0">
                <a:latin typeface="Trebuchet MS"/>
                <a:cs typeface="Trebuchet MS"/>
              </a:rPr>
              <a:t>WE</a:t>
            </a:r>
            <a:r>
              <a:rPr sz="1600" b="1" spc="-215" dirty="0">
                <a:latin typeface="Trebuchet MS"/>
                <a:cs typeface="Trebuchet MS"/>
              </a:rPr>
              <a:t> </a:t>
            </a:r>
            <a:r>
              <a:rPr sz="1600" b="1" spc="55" dirty="0">
                <a:latin typeface="Trebuchet MS"/>
                <a:cs typeface="Trebuchet MS"/>
              </a:rPr>
              <a:t>ARE</a:t>
            </a:r>
            <a:r>
              <a:rPr sz="1600" b="1" spc="-204" dirty="0">
                <a:latin typeface="Trebuchet MS"/>
                <a:cs typeface="Trebuchet MS"/>
              </a:rPr>
              <a:t> </a:t>
            </a:r>
            <a:r>
              <a:rPr sz="1600" b="1" spc="55" dirty="0">
                <a:latin typeface="Trebuchet MS"/>
                <a:cs typeface="Trebuchet MS"/>
              </a:rPr>
              <a:t>LEADERS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853940" y="3672840"/>
            <a:ext cx="1312164" cy="9128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79676" y="5762244"/>
            <a:ext cx="812292" cy="8122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1416" y="5446776"/>
            <a:ext cx="1234440" cy="11277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34311" y="3410711"/>
            <a:ext cx="1179576" cy="1104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7763" y="3255264"/>
            <a:ext cx="1848612" cy="13853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0287" y="2587751"/>
            <a:ext cx="2261616" cy="7955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6280" y="4518659"/>
            <a:ext cx="1109471" cy="11475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97368" y="2375916"/>
            <a:ext cx="1417320" cy="109118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755123" y="2231135"/>
            <a:ext cx="1850135" cy="13853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190988" y="3377184"/>
            <a:ext cx="1109472" cy="11475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719059" y="3467100"/>
            <a:ext cx="1883663" cy="10058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01000" y="4572000"/>
            <a:ext cx="1545336" cy="15453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276331" y="5899403"/>
            <a:ext cx="946403" cy="94640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897368" y="6117334"/>
            <a:ext cx="1944624" cy="6918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806940" y="4946903"/>
            <a:ext cx="1798320" cy="56845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964435" y="4649723"/>
            <a:ext cx="1045463" cy="93878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67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27396" y="3671823"/>
            <a:ext cx="1174115" cy="513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25" dirty="0">
                <a:latin typeface="Lucida Sans"/>
                <a:cs typeface="Lucida Sans"/>
              </a:rPr>
              <a:t>WH</a:t>
            </a:r>
            <a:r>
              <a:rPr sz="3200" b="1" spc="-75" dirty="0">
                <a:latin typeface="Lucida Sans"/>
                <a:cs typeface="Lucida Sans"/>
              </a:rPr>
              <a:t>Y</a:t>
            </a:r>
            <a:r>
              <a:rPr sz="3200" b="1" spc="-15" dirty="0">
                <a:latin typeface="Lucida Sans"/>
                <a:cs typeface="Lucida Sans"/>
              </a:rPr>
              <a:t>?</a:t>
            </a:r>
            <a:endParaRPr sz="3200">
              <a:latin typeface="Lucida Sans"/>
              <a:cs typeface="Lucida Sa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07792" y="812291"/>
            <a:ext cx="5705856" cy="27691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71800" y="812291"/>
            <a:ext cx="5566410" cy="0"/>
          </a:xfrm>
          <a:custGeom>
            <a:avLst/>
            <a:gdLst/>
            <a:ahLst/>
            <a:cxnLst/>
            <a:rect l="l" t="t" r="r" b="b"/>
            <a:pathLst>
              <a:path w="5566409">
                <a:moveTo>
                  <a:pt x="0" y="0"/>
                </a:moveTo>
                <a:lnTo>
                  <a:pt x="5566283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980182" y="209930"/>
            <a:ext cx="5562600" cy="513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spc="-70" dirty="0">
                <a:latin typeface="Lucida Sans"/>
                <a:cs typeface="Lucida Sans"/>
              </a:rPr>
              <a:t>WHO</a:t>
            </a:r>
            <a:r>
              <a:rPr b="1" spc="-445" dirty="0">
                <a:latin typeface="Lucida Sans"/>
                <a:cs typeface="Lucida Sans"/>
              </a:rPr>
              <a:t> </a:t>
            </a:r>
            <a:r>
              <a:rPr b="1" spc="-215" dirty="0">
                <a:latin typeface="Lucida Sans"/>
                <a:cs typeface="Lucida Sans"/>
              </a:rPr>
              <a:t>DO</a:t>
            </a:r>
            <a:r>
              <a:rPr b="1" spc="-430" dirty="0">
                <a:latin typeface="Lucida Sans"/>
                <a:cs typeface="Lucida Sans"/>
              </a:rPr>
              <a:t> </a:t>
            </a:r>
            <a:r>
              <a:rPr b="1" spc="90" dirty="0">
                <a:latin typeface="Lucida Sans"/>
                <a:cs typeface="Lucida Sans"/>
              </a:rPr>
              <a:t>WE</a:t>
            </a:r>
            <a:r>
              <a:rPr b="1" spc="-430" dirty="0">
                <a:latin typeface="Lucida Sans"/>
                <a:cs typeface="Lucida Sans"/>
              </a:rPr>
              <a:t> </a:t>
            </a:r>
            <a:r>
              <a:rPr b="1" spc="-155" dirty="0">
                <a:latin typeface="Lucida Sans"/>
                <a:cs typeface="Lucida Sans"/>
              </a:rPr>
              <a:t>WANT</a:t>
            </a:r>
            <a:r>
              <a:rPr b="1" spc="-445" dirty="0">
                <a:latin typeface="Lucida Sans"/>
                <a:cs typeface="Lucida Sans"/>
              </a:rPr>
              <a:t> </a:t>
            </a:r>
            <a:r>
              <a:rPr b="1" spc="-260" dirty="0">
                <a:latin typeface="Lucida Sans"/>
                <a:cs typeface="Lucida Sans"/>
              </a:rPr>
              <a:t>TO</a:t>
            </a:r>
            <a:r>
              <a:rPr b="1" spc="-430" dirty="0">
                <a:latin typeface="Lucida Sans"/>
                <a:cs typeface="Lucida Sans"/>
              </a:rPr>
              <a:t> </a:t>
            </a:r>
            <a:r>
              <a:rPr b="1" spc="-145" dirty="0">
                <a:latin typeface="Lucida Sans"/>
                <a:cs typeface="Lucida Sans"/>
              </a:rPr>
              <a:t>BEAT?</a:t>
            </a:r>
          </a:p>
        </p:txBody>
      </p:sp>
      <p:sp>
        <p:nvSpPr>
          <p:cNvPr id="8" name="object 8"/>
          <p:cNvSpPr/>
          <p:nvPr/>
        </p:nvSpPr>
        <p:spPr>
          <a:xfrm>
            <a:off x="539495" y="4317491"/>
            <a:ext cx="11247120" cy="0"/>
          </a:xfrm>
          <a:custGeom>
            <a:avLst/>
            <a:gdLst/>
            <a:ahLst/>
            <a:cxnLst/>
            <a:rect l="l" t="t" r="r" b="b"/>
            <a:pathLst>
              <a:path w="11247120">
                <a:moveTo>
                  <a:pt x="0" y="0"/>
                </a:moveTo>
                <a:lnTo>
                  <a:pt x="1124712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2544" y="4314444"/>
            <a:ext cx="0" cy="735965"/>
          </a:xfrm>
          <a:custGeom>
            <a:avLst/>
            <a:gdLst/>
            <a:ahLst/>
            <a:cxnLst/>
            <a:rect l="l" t="t" r="r" b="b"/>
            <a:pathLst>
              <a:path h="735964">
                <a:moveTo>
                  <a:pt x="0" y="0"/>
                </a:moveTo>
                <a:lnTo>
                  <a:pt x="0" y="735964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82043" y="4317491"/>
            <a:ext cx="0" cy="735965"/>
          </a:xfrm>
          <a:custGeom>
            <a:avLst/>
            <a:gdLst/>
            <a:ahLst/>
            <a:cxnLst/>
            <a:rect l="l" t="t" r="r" b="b"/>
            <a:pathLst>
              <a:path h="735964">
                <a:moveTo>
                  <a:pt x="0" y="0"/>
                </a:moveTo>
                <a:lnTo>
                  <a:pt x="0" y="735964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95757" y="5205221"/>
            <a:ext cx="2150110" cy="1497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1730"/>
              </a:lnSpc>
            </a:pPr>
            <a:r>
              <a:rPr sz="1600" spc="-45" dirty="0">
                <a:latin typeface="Trebuchet MS"/>
                <a:cs typeface="Trebuchet MS"/>
              </a:rPr>
              <a:t>Rexona</a:t>
            </a:r>
            <a:r>
              <a:rPr sz="1600" spc="-155" dirty="0">
                <a:latin typeface="Trebuchet MS"/>
                <a:cs typeface="Trebuchet MS"/>
              </a:rPr>
              <a:t> </a:t>
            </a:r>
            <a:r>
              <a:rPr sz="1600" spc="15" dirty="0">
                <a:latin typeface="Trebuchet MS"/>
                <a:cs typeface="Trebuchet MS"/>
              </a:rPr>
              <a:t>has</a:t>
            </a:r>
            <a:r>
              <a:rPr sz="1600" spc="-170" dirty="0">
                <a:latin typeface="Trebuchet MS"/>
                <a:cs typeface="Trebuchet MS"/>
              </a:rPr>
              <a:t> </a:t>
            </a:r>
            <a:r>
              <a:rPr sz="1600" spc="80" dirty="0">
                <a:latin typeface="Trebuchet MS"/>
                <a:cs typeface="Trebuchet MS"/>
              </a:rPr>
              <a:t>a</a:t>
            </a:r>
            <a:r>
              <a:rPr sz="1600" spc="-175" dirty="0">
                <a:latin typeface="Trebuchet MS"/>
                <a:cs typeface="Trebuchet MS"/>
              </a:rPr>
              <a:t> </a:t>
            </a:r>
            <a:r>
              <a:rPr sz="1600" spc="-40" dirty="0">
                <a:latin typeface="Trebuchet MS"/>
                <a:cs typeface="Trebuchet MS"/>
              </a:rPr>
              <a:t>technology  </a:t>
            </a:r>
            <a:r>
              <a:rPr sz="1600" spc="-70" dirty="0">
                <a:latin typeface="Trebuchet MS"/>
                <a:cs typeface="Trebuchet MS"/>
              </a:rPr>
              <a:t>called</a:t>
            </a:r>
            <a:r>
              <a:rPr sz="1600" spc="-190" dirty="0">
                <a:latin typeface="Trebuchet MS"/>
                <a:cs typeface="Trebuchet MS"/>
              </a:rPr>
              <a:t> </a:t>
            </a:r>
            <a:r>
              <a:rPr sz="1600" spc="-35" dirty="0">
                <a:latin typeface="Trebuchet MS"/>
                <a:cs typeface="Trebuchet MS"/>
              </a:rPr>
              <a:t>motionsense</a:t>
            </a:r>
            <a:endParaRPr sz="1600">
              <a:latin typeface="Trebuchet MS"/>
              <a:cs typeface="Trebuchet MS"/>
            </a:endParaRPr>
          </a:p>
          <a:p>
            <a:pPr algn="ctr">
              <a:lnSpc>
                <a:spcPts val="2870"/>
              </a:lnSpc>
            </a:pPr>
            <a:r>
              <a:rPr sz="2800" spc="-235" dirty="0">
                <a:latin typeface="Trebuchet MS"/>
                <a:cs typeface="Trebuchet MS"/>
              </a:rPr>
              <a:t>Vs.</a:t>
            </a:r>
            <a:endParaRPr sz="2800">
              <a:latin typeface="Trebuchet MS"/>
              <a:cs typeface="Trebuchet MS"/>
            </a:endParaRPr>
          </a:p>
          <a:p>
            <a:pPr marL="85725" marR="77470" algn="ctr">
              <a:lnSpc>
                <a:spcPts val="1730"/>
              </a:lnSpc>
              <a:spcBef>
                <a:spcPts val="150"/>
              </a:spcBef>
            </a:pPr>
            <a:r>
              <a:rPr sz="1600" spc="-10" dirty="0">
                <a:latin typeface="Trebuchet MS"/>
                <a:cs typeface="Trebuchet MS"/>
              </a:rPr>
              <a:t>Adidas</a:t>
            </a:r>
            <a:r>
              <a:rPr sz="1600" spc="-160" dirty="0">
                <a:latin typeface="Trebuchet MS"/>
                <a:cs typeface="Trebuchet MS"/>
              </a:rPr>
              <a:t> </a:t>
            </a:r>
            <a:r>
              <a:rPr sz="1600" spc="-55" dirty="0">
                <a:latin typeface="Trebuchet MS"/>
                <a:cs typeface="Trebuchet MS"/>
              </a:rPr>
              <a:t>Climacool</a:t>
            </a:r>
            <a:r>
              <a:rPr sz="1600" spc="-135" dirty="0">
                <a:latin typeface="Trebuchet MS"/>
                <a:cs typeface="Trebuchet MS"/>
              </a:rPr>
              <a:t> </a:t>
            </a:r>
            <a:r>
              <a:rPr sz="1600" spc="15" dirty="0">
                <a:latin typeface="Trebuchet MS"/>
                <a:cs typeface="Trebuchet MS"/>
              </a:rPr>
              <a:t>has</a:t>
            </a:r>
            <a:r>
              <a:rPr sz="1600" spc="-175" dirty="0">
                <a:latin typeface="Trebuchet MS"/>
                <a:cs typeface="Trebuchet MS"/>
              </a:rPr>
              <a:t> </a:t>
            </a:r>
            <a:r>
              <a:rPr sz="1600" spc="80" dirty="0">
                <a:latin typeface="Trebuchet MS"/>
                <a:cs typeface="Trebuchet MS"/>
              </a:rPr>
              <a:t>a  </a:t>
            </a:r>
            <a:r>
              <a:rPr sz="1600" spc="-40" dirty="0">
                <a:latin typeface="Trebuchet MS"/>
                <a:cs typeface="Trebuchet MS"/>
              </a:rPr>
              <a:t>technology </a:t>
            </a:r>
            <a:r>
              <a:rPr sz="1600" spc="-70" dirty="0">
                <a:latin typeface="Trebuchet MS"/>
                <a:cs typeface="Trebuchet MS"/>
              </a:rPr>
              <a:t>called  </a:t>
            </a:r>
            <a:r>
              <a:rPr sz="1600" spc="-45" dirty="0">
                <a:latin typeface="Trebuchet MS"/>
                <a:cs typeface="Trebuchet MS"/>
              </a:rPr>
              <a:t>Performance </a:t>
            </a:r>
            <a:r>
              <a:rPr sz="1600" spc="-150" dirty="0">
                <a:latin typeface="Trebuchet MS"/>
                <a:cs typeface="Trebuchet MS"/>
              </a:rPr>
              <a:t>In</a:t>
            </a:r>
            <a:r>
              <a:rPr sz="1600" spc="-280" dirty="0">
                <a:latin typeface="Trebuchet MS"/>
                <a:cs typeface="Trebuchet MS"/>
              </a:rPr>
              <a:t> </a:t>
            </a:r>
            <a:r>
              <a:rPr sz="1600" spc="-60" dirty="0">
                <a:latin typeface="Trebuchet MS"/>
                <a:cs typeface="Trebuchet MS"/>
              </a:rPr>
              <a:t>Motion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833609" y="5235066"/>
            <a:ext cx="2262505" cy="1305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825"/>
              </a:lnSpc>
            </a:pPr>
            <a:r>
              <a:rPr sz="1600" spc="-45" dirty="0">
                <a:latin typeface="Trebuchet MS"/>
                <a:cs typeface="Trebuchet MS"/>
              </a:rPr>
              <a:t>Rexona</a:t>
            </a:r>
            <a:r>
              <a:rPr sz="1600" spc="-185" dirty="0">
                <a:latin typeface="Trebuchet MS"/>
                <a:cs typeface="Trebuchet MS"/>
              </a:rPr>
              <a:t> </a:t>
            </a:r>
            <a:r>
              <a:rPr sz="1600" spc="-40" dirty="0">
                <a:latin typeface="Trebuchet MS"/>
                <a:cs typeface="Trebuchet MS"/>
              </a:rPr>
              <a:t>communicates</a:t>
            </a:r>
            <a:endParaRPr sz="1600">
              <a:latin typeface="Trebuchet MS"/>
              <a:cs typeface="Trebuchet MS"/>
            </a:endParaRPr>
          </a:p>
          <a:p>
            <a:pPr algn="ctr">
              <a:lnSpc>
                <a:spcPts val="1625"/>
              </a:lnSpc>
            </a:pPr>
            <a:r>
              <a:rPr sz="1600" spc="15" dirty="0">
                <a:latin typeface="Trebuchet MS"/>
                <a:cs typeface="Trebuchet MS"/>
              </a:rPr>
              <a:t>SPORTS </a:t>
            </a:r>
            <a:r>
              <a:rPr sz="1600" spc="-60" dirty="0">
                <a:latin typeface="Trebuchet MS"/>
                <a:cs typeface="Trebuchet MS"/>
              </a:rPr>
              <a:t>&amp;</a:t>
            </a:r>
            <a:r>
              <a:rPr sz="1600" spc="-350" dirty="0">
                <a:latin typeface="Trebuchet MS"/>
                <a:cs typeface="Trebuchet MS"/>
              </a:rPr>
              <a:t> </a:t>
            </a:r>
            <a:r>
              <a:rPr sz="1600" spc="-10" dirty="0">
                <a:latin typeface="Trebuchet MS"/>
                <a:cs typeface="Trebuchet MS"/>
              </a:rPr>
              <a:t>PERFORMANCE</a:t>
            </a:r>
            <a:endParaRPr sz="1600">
              <a:latin typeface="Trebuchet MS"/>
              <a:cs typeface="Trebuchet MS"/>
            </a:endParaRPr>
          </a:p>
          <a:p>
            <a:pPr algn="ctr">
              <a:lnSpc>
                <a:spcPts val="3095"/>
              </a:lnSpc>
            </a:pPr>
            <a:r>
              <a:rPr sz="2800" spc="-235" dirty="0">
                <a:latin typeface="Trebuchet MS"/>
                <a:cs typeface="Trebuchet MS"/>
              </a:rPr>
              <a:t>Vs.</a:t>
            </a:r>
            <a:endParaRPr sz="2800">
              <a:latin typeface="Trebuchet MS"/>
              <a:cs typeface="Trebuchet MS"/>
            </a:endParaRPr>
          </a:p>
          <a:p>
            <a:pPr marL="78105" marR="69215" algn="ctr">
              <a:lnSpc>
                <a:spcPts val="1730"/>
              </a:lnSpc>
              <a:spcBef>
                <a:spcPts val="150"/>
              </a:spcBef>
            </a:pPr>
            <a:r>
              <a:rPr sz="1600" spc="-10" dirty="0">
                <a:latin typeface="Trebuchet MS"/>
                <a:cs typeface="Trebuchet MS"/>
              </a:rPr>
              <a:t>Adidas</a:t>
            </a:r>
            <a:r>
              <a:rPr sz="1600" spc="-165" dirty="0">
                <a:latin typeface="Trebuchet MS"/>
                <a:cs typeface="Trebuchet MS"/>
              </a:rPr>
              <a:t> </a:t>
            </a:r>
            <a:r>
              <a:rPr sz="1600" spc="70" dirty="0">
                <a:latin typeface="Trebuchet MS"/>
                <a:cs typeface="Trebuchet MS"/>
              </a:rPr>
              <a:t>as</a:t>
            </a:r>
            <a:r>
              <a:rPr sz="1600" spc="-170" dirty="0">
                <a:latin typeface="Trebuchet MS"/>
                <a:cs typeface="Trebuchet MS"/>
              </a:rPr>
              <a:t> </a:t>
            </a:r>
            <a:r>
              <a:rPr sz="1600" spc="80" dirty="0">
                <a:latin typeface="Trebuchet MS"/>
                <a:cs typeface="Trebuchet MS"/>
              </a:rPr>
              <a:t>a</a:t>
            </a:r>
            <a:r>
              <a:rPr sz="1600" spc="-175" dirty="0">
                <a:latin typeface="Trebuchet MS"/>
                <a:cs typeface="Trebuchet MS"/>
              </a:rPr>
              <a:t> </a:t>
            </a:r>
            <a:r>
              <a:rPr sz="1600" spc="-45" dirty="0">
                <a:latin typeface="Trebuchet MS"/>
                <a:cs typeface="Trebuchet MS"/>
              </a:rPr>
              <a:t>global</a:t>
            </a:r>
            <a:r>
              <a:rPr sz="1600" spc="-170" dirty="0">
                <a:latin typeface="Trebuchet MS"/>
                <a:cs typeface="Trebuchet MS"/>
              </a:rPr>
              <a:t> </a:t>
            </a:r>
            <a:r>
              <a:rPr sz="1600" spc="-25" dirty="0">
                <a:latin typeface="Trebuchet MS"/>
                <a:cs typeface="Trebuchet MS"/>
              </a:rPr>
              <a:t>brand  </a:t>
            </a:r>
            <a:r>
              <a:rPr sz="1600" spc="5" dirty="0">
                <a:latin typeface="Trebuchet MS"/>
                <a:cs typeface="Trebuchet MS"/>
              </a:rPr>
              <a:t>owns</a:t>
            </a:r>
            <a:r>
              <a:rPr sz="1600" spc="-229" dirty="0">
                <a:latin typeface="Trebuchet MS"/>
                <a:cs typeface="Trebuchet MS"/>
              </a:rPr>
              <a:t> </a:t>
            </a:r>
            <a:r>
              <a:rPr sz="1600" spc="15" dirty="0">
                <a:latin typeface="Trebuchet MS"/>
                <a:cs typeface="Trebuchet MS"/>
              </a:rPr>
              <a:t>SPORTS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08120" y="4456176"/>
            <a:ext cx="3810000" cy="2142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68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57928" y="1688591"/>
            <a:ext cx="7434071" cy="5169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120" y="0"/>
            <a:ext cx="6408420" cy="2725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00047" y="1136015"/>
            <a:ext cx="4076700" cy="575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30" dirty="0">
                <a:solidFill>
                  <a:srgbClr val="FFFFFF"/>
                </a:solidFill>
              </a:rPr>
              <a:t>TARGET</a:t>
            </a:r>
            <a:r>
              <a:rPr sz="3600" spc="-440" dirty="0">
                <a:solidFill>
                  <a:srgbClr val="FFFFFF"/>
                </a:solidFill>
              </a:rPr>
              <a:t> </a:t>
            </a:r>
            <a:r>
              <a:rPr sz="3600" spc="110" dirty="0">
                <a:solidFill>
                  <a:srgbClr val="FFFFFF"/>
                </a:solidFill>
              </a:rPr>
              <a:t>AUDIENCE</a:t>
            </a:r>
            <a:endParaRPr sz="36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4706" y="112140"/>
            <a:ext cx="6950709" cy="575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145" dirty="0">
                <a:latin typeface="Lucida Sans"/>
                <a:cs typeface="Lucida Sans"/>
              </a:rPr>
              <a:t>TOMORROW‘S </a:t>
            </a:r>
            <a:r>
              <a:rPr sz="3600" b="1" spc="-140" dirty="0">
                <a:latin typeface="Lucida Sans"/>
                <a:cs typeface="Lucida Sans"/>
              </a:rPr>
              <a:t>CONSUMER</a:t>
            </a:r>
            <a:r>
              <a:rPr sz="3600" b="1" spc="-825" dirty="0">
                <a:latin typeface="Lucida Sans"/>
                <a:cs typeface="Lucida Sans"/>
              </a:rPr>
              <a:t> </a:t>
            </a:r>
            <a:r>
              <a:rPr sz="3600" b="1" spc="-55" dirty="0">
                <a:latin typeface="Lucida Sans"/>
                <a:cs typeface="Lucida Sans"/>
              </a:rPr>
              <a:t>BASE</a:t>
            </a:r>
            <a:endParaRPr sz="3600">
              <a:latin typeface="Lucida Sans"/>
              <a:cs typeface="Lucida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950975"/>
            <a:ext cx="5300472" cy="1187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80394" y="1465198"/>
            <a:ext cx="173355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50" b="1" spc="-70" dirty="0">
                <a:solidFill>
                  <a:srgbClr val="585858"/>
                </a:solidFill>
                <a:latin typeface="Arial"/>
                <a:cs typeface="Arial"/>
              </a:rPr>
              <a:t>SPORTY</a:t>
            </a:r>
            <a:r>
              <a:rPr sz="1850" b="1" spc="-254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850" b="1" spc="-60" dirty="0">
                <a:solidFill>
                  <a:srgbClr val="585858"/>
                </a:solidFill>
                <a:latin typeface="Arial"/>
                <a:cs typeface="Arial"/>
              </a:rPr>
              <a:t>TEENS</a:t>
            </a:r>
            <a:endParaRPr sz="18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41491" y="950975"/>
            <a:ext cx="5420868" cy="11873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554705" y="1462785"/>
            <a:ext cx="407416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50" b="1" spc="-70" dirty="0">
                <a:solidFill>
                  <a:srgbClr val="585858"/>
                </a:solidFill>
                <a:latin typeface="Arial"/>
                <a:cs typeface="Arial"/>
              </a:rPr>
              <a:t>SPORTY</a:t>
            </a:r>
            <a:r>
              <a:rPr sz="1850" b="1" spc="-18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850" b="1" spc="-60" dirty="0">
                <a:solidFill>
                  <a:srgbClr val="585858"/>
                </a:solidFill>
                <a:latin typeface="Arial"/>
                <a:cs typeface="Arial"/>
              </a:rPr>
              <a:t>TEENS</a:t>
            </a:r>
            <a:r>
              <a:rPr sz="1850" b="1" spc="-3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850" b="1" spc="-20" dirty="0">
                <a:solidFill>
                  <a:srgbClr val="585858"/>
                </a:solidFill>
                <a:latin typeface="Arial"/>
                <a:cs typeface="Arial"/>
              </a:rPr>
              <a:t>+YOUNG</a:t>
            </a:r>
            <a:r>
              <a:rPr sz="1850" b="1" spc="-26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850" b="1" spc="-75" dirty="0">
                <a:solidFill>
                  <a:srgbClr val="585858"/>
                </a:solidFill>
                <a:latin typeface="Arial"/>
                <a:cs typeface="Arial"/>
              </a:rPr>
              <a:t>URBANITES</a:t>
            </a:r>
            <a:endParaRPr sz="18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6115" y="2286761"/>
            <a:ext cx="2665730" cy="688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100" spc="-75" dirty="0">
                <a:latin typeface="Trebuchet MS"/>
                <a:cs typeface="Trebuchet MS"/>
              </a:rPr>
              <a:t>14-20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year</a:t>
            </a:r>
            <a:r>
              <a:rPr sz="1100" spc="-125" dirty="0">
                <a:latin typeface="Trebuchet MS"/>
                <a:cs typeface="Trebuchet MS"/>
              </a:rPr>
              <a:t> </a:t>
            </a:r>
            <a:r>
              <a:rPr sz="1100" spc="-100" dirty="0">
                <a:latin typeface="Trebuchet MS"/>
                <a:cs typeface="Trebuchet MS"/>
              </a:rPr>
              <a:t>old,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Male</a:t>
            </a:r>
            <a:r>
              <a:rPr sz="1100" spc="-130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&amp;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Female,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high</a:t>
            </a:r>
            <a:r>
              <a:rPr sz="1100" spc="-13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school</a:t>
            </a:r>
            <a:endParaRPr sz="1100">
              <a:latin typeface="Trebuchet MS"/>
              <a:cs typeface="Trebuchet MS"/>
            </a:endParaRPr>
          </a:p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100" spc="-10" dirty="0">
                <a:latin typeface="Trebuchet MS"/>
                <a:cs typeface="Trebuchet MS"/>
              </a:rPr>
              <a:t>Sport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is</a:t>
            </a:r>
            <a:r>
              <a:rPr sz="1100" spc="-12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important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120" dirty="0">
                <a:latin typeface="Trebuchet MS"/>
                <a:cs typeface="Trebuchet MS"/>
              </a:rPr>
              <a:t>in </a:t>
            </a:r>
            <a:r>
              <a:rPr sz="1100" spc="-90" dirty="0">
                <a:latin typeface="Trebuchet MS"/>
                <a:cs typeface="Trebuchet MS"/>
              </a:rPr>
              <a:t>their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daily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105" dirty="0">
                <a:latin typeface="Trebuchet MS"/>
                <a:cs typeface="Trebuchet MS"/>
              </a:rPr>
              <a:t>life</a:t>
            </a:r>
            <a:endParaRPr sz="1100">
              <a:latin typeface="Trebuchet MS"/>
              <a:cs typeface="Trebuchet MS"/>
            </a:endParaRPr>
          </a:p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100" spc="-25" dirty="0">
                <a:latin typeface="Trebuchet MS"/>
                <a:cs typeface="Trebuchet MS"/>
              </a:rPr>
              <a:t>Brand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oriented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5" dirty="0">
                <a:latin typeface="Trebuchet MS"/>
                <a:cs typeface="Trebuchet MS"/>
              </a:rPr>
              <a:t>and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interested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120" dirty="0">
                <a:latin typeface="Trebuchet MS"/>
                <a:cs typeface="Trebuchet MS"/>
              </a:rPr>
              <a:t>in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innovation</a:t>
            </a:r>
            <a:endParaRPr sz="1100">
              <a:latin typeface="Trebuchet MS"/>
              <a:cs typeface="Trebuchet MS"/>
            </a:endParaRPr>
          </a:p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100" spc="-5" dirty="0">
                <a:latin typeface="Trebuchet MS"/>
                <a:cs typeface="Trebuchet MS"/>
              </a:rPr>
              <a:t>Sports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stars</a:t>
            </a:r>
            <a:r>
              <a:rPr sz="1100" spc="-125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are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role</a:t>
            </a:r>
            <a:r>
              <a:rPr sz="1100" spc="-130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models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for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them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80428" y="2117597"/>
            <a:ext cx="3312160" cy="10236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100" dirty="0">
                <a:latin typeface="Trebuchet MS"/>
                <a:cs typeface="Trebuchet MS"/>
              </a:rPr>
              <a:t>20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60" dirty="0">
                <a:latin typeface="Trebuchet MS"/>
                <a:cs typeface="Trebuchet MS"/>
              </a:rPr>
              <a:t>+-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35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year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100" dirty="0">
                <a:latin typeface="Trebuchet MS"/>
                <a:cs typeface="Trebuchet MS"/>
              </a:rPr>
              <a:t>old,</a:t>
            </a:r>
            <a:r>
              <a:rPr sz="1100" spc="-13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Male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&amp;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Female,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urban,</a:t>
            </a:r>
            <a:r>
              <a:rPr sz="1100" spc="-125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active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75" dirty="0">
                <a:latin typeface="Trebuchet MS"/>
                <a:cs typeface="Trebuchet MS"/>
              </a:rPr>
              <a:t>lifestyle</a:t>
            </a:r>
            <a:endParaRPr sz="1100">
              <a:latin typeface="Trebuchet MS"/>
              <a:cs typeface="Trebuchet MS"/>
            </a:endParaRPr>
          </a:p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100" spc="-10" dirty="0">
                <a:latin typeface="Trebuchet MS"/>
                <a:cs typeface="Trebuchet MS"/>
              </a:rPr>
              <a:t>Juggle</a:t>
            </a:r>
            <a:r>
              <a:rPr sz="1100" spc="-150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between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85" dirty="0">
                <a:latin typeface="Trebuchet MS"/>
                <a:cs typeface="Trebuchet MS"/>
              </a:rPr>
              <a:t>work,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100" dirty="0">
                <a:latin typeface="Trebuchet MS"/>
                <a:cs typeface="Trebuchet MS"/>
              </a:rPr>
              <a:t>family,</a:t>
            </a:r>
            <a:r>
              <a:rPr sz="1100" spc="-135" dirty="0">
                <a:latin typeface="Trebuchet MS"/>
                <a:cs typeface="Trebuchet MS"/>
              </a:rPr>
              <a:t> </a:t>
            </a:r>
            <a:r>
              <a:rPr sz="1100" spc="-80" dirty="0">
                <a:latin typeface="Trebuchet MS"/>
                <a:cs typeface="Trebuchet MS"/>
              </a:rPr>
              <a:t>friends,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hobbies</a:t>
            </a:r>
            <a:endParaRPr sz="1100">
              <a:latin typeface="Trebuchet MS"/>
              <a:cs typeface="Trebuchet MS"/>
            </a:endParaRPr>
          </a:p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100" spc="-10" dirty="0">
                <a:latin typeface="Trebuchet MS"/>
                <a:cs typeface="Trebuchet MS"/>
              </a:rPr>
              <a:t>Occasional</a:t>
            </a:r>
            <a:r>
              <a:rPr sz="1100" spc="-13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sport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practice</a:t>
            </a:r>
            <a:r>
              <a:rPr sz="1100" spc="-125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to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stay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healthy</a:t>
            </a:r>
            <a:r>
              <a:rPr sz="1100" spc="-125" dirty="0">
                <a:latin typeface="Trebuchet MS"/>
                <a:cs typeface="Trebuchet MS"/>
              </a:rPr>
              <a:t> </a:t>
            </a:r>
            <a:r>
              <a:rPr sz="1100" spc="5" dirty="0">
                <a:latin typeface="Trebuchet MS"/>
                <a:cs typeface="Trebuchet MS"/>
              </a:rPr>
              <a:t>and</a:t>
            </a:r>
            <a:r>
              <a:rPr sz="1100" spc="-110" dirty="0">
                <a:latin typeface="Trebuchet MS"/>
                <a:cs typeface="Trebuchet MS"/>
              </a:rPr>
              <a:t> </a:t>
            </a:r>
            <a:r>
              <a:rPr sz="1100" spc="-120" dirty="0">
                <a:latin typeface="Trebuchet MS"/>
                <a:cs typeface="Trebuchet MS"/>
              </a:rPr>
              <a:t>fit</a:t>
            </a:r>
            <a:endParaRPr sz="1100">
              <a:latin typeface="Trebuchet MS"/>
              <a:cs typeface="Trebuchet MS"/>
            </a:endParaRPr>
          </a:p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100" spc="-10" dirty="0">
                <a:latin typeface="Trebuchet MS"/>
                <a:cs typeface="Trebuchet MS"/>
              </a:rPr>
              <a:t>Watch</a:t>
            </a:r>
            <a:r>
              <a:rPr sz="1100" spc="-125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sports</a:t>
            </a:r>
            <a:r>
              <a:rPr sz="1100" spc="-140" dirty="0">
                <a:latin typeface="Trebuchet MS"/>
                <a:cs typeface="Trebuchet MS"/>
              </a:rPr>
              <a:t> </a:t>
            </a:r>
            <a:r>
              <a:rPr sz="1100" spc="-80" dirty="0">
                <a:latin typeface="Trebuchet MS"/>
                <a:cs typeface="Trebuchet MS"/>
              </a:rPr>
              <a:t>with</a:t>
            </a:r>
            <a:r>
              <a:rPr sz="1100" spc="-140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friends</a:t>
            </a:r>
            <a:endParaRPr sz="1100">
              <a:latin typeface="Trebuchet MS"/>
              <a:cs typeface="Trebuchet MS"/>
            </a:endParaRPr>
          </a:p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100" spc="-55" dirty="0">
                <a:latin typeface="Trebuchet MS"/>
                <a:cs typeface="Trebuchet MS"/>
              </a:rPr>
              <a:t>Mix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sport</a:t>
            </a:r>
            <a:r>
              <a:rPr sz="1100" spc="-125" dirty="0">
                <a:latin typeface="Trebuchet MS"/>
                <a:cs typeface="Trebuchet MS"/>
              </a:rPr>
              <a:t> </a:t>
            </a:r>
            <a:r>
              <a:rPr sz="1100" spc="5" dirty="0">
                <a:latin typeface="Trebuchet MS"/>
                <a:cs typeface="Trebuchet MS"/>
              </a:rPr>
              <a:t>and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fashion</a:t>
            </a:r>
            <a:r>
              <a:rPr sz="1100" spc="-120" dirty="0">
                <a:latin typeface="Trebuchet MS"/>
                <a:cs typeface="Trebuchet MS"/>
              </a:rPr>
              <a:t> </a:t>
            </a:r>
            <a:r>
              <a:rPr sz="1100" spc="80" dirty="0">
                <a:latin typeface="Trebuchet MS"/>
                <a:cs typeface="Trebuchet MS"/>
              </a:rPr>
              <a:t>–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trend</a:t>
            </a:r>
            <a:r>
              <a:rPr sz="1100" spc="-114" dirty="0">
                <a:latin typeface="Trebuchet MS"/>
                <a:cs typeface="Trebuchet MS"/>
              </a:rPr>
              <a:t> </a:t>
            </a:r>
            <a:r>
              <a:rPr sz="1100" spc="-15" dirty="0">
                <a:latin typeface="Trebuchet MS"/>
                <a:cs typeface="Trebuchet MS"/>
              </a:rPr>
              <a:t>adopter</a:t>
            </a:r>
            <a:endParaRPr sz="1100">
              <a:latin typeface="Trebuchet MS"/>
              <a:cs typeface="Trebuchet MS"/>
            </a:endParaRPr>
          </a:p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100" spc="-70" dirty="0">
                <a:latin typeface="Trebuchet MS"/>
                <a:cs typeface="Trebuchet MS"/>
              </a:rPr>
              <a:t>Highly</a:t>
            </a:r>
            <a:r>
              <a:rPr sz="1100" spc="-23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connected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00800" y="3275076"/>
            <a:ext cx="4539615" cy="19050"/>
          </a:xfrm>
          <a:custGeom>
            <a:avLst/>
            <a:gdLst/>
            <a:ahLst/>
            <a:cxnLst/>
            <a:rect l="l" t="t" r="r" b="b"/>
            <a:pathLst>
              <a:path w="4539615" h="19050">
                <a:moveTo>
                  <a:pt x="0" y="19050"/>
                </a:moveTo>
                <a:lnTo>
                  <a:pt x="4539107" y="0"/>
                </a:lnTo>
              </a:path>
            </a:pathLst>
          </a:custGeom>
          <a:ln w="9144">
            <a:solidFill>
              <a:srgbClr val="BCD4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7763" y="3297935"/>
            <a:ext cx="4539615" cy="19050"/>
          </a:xfrm>
          <a:custGeom>
            <a:avLst/>
            <a:gdLst/>
            <a:ahLst/>
            <a:cxnLst/>
            <a:rect l="l" t="t" r="r" b="b"/>
            <a:pathLst>
              <a:path w="4539615" h="19050">
                <a:moveTo>
                  <a:pt x="0" y="19050"/>
                </a:moveTo>
                <a:lnTo>
                  <a:pt x="4539107" y="0"/>
                </a:lnTo>
              </a:path>
            </a:pathLst>
          </a:custGeom>
          <a:ln w="9144">
            <a:solidFill>
              <a:srgbClr val="BCD4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242052" y="1253235"/>
            <a:ext cx="775970" cy="2108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400" spc="-1120" dirty="0">
                <a:latin typeface="Trebuchet MS"/>
                <a:cs typeface="Trebuchet MS"/>
              </a:rPr>
              <a:t>+</a:t>
            </a:r>
            <a:endParaRPr sz="134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49808" y="3596640"/>
            <a:ext cx="3662172" cy="2286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91300" y="3596640"/>
            <a:ext cx="4181855" cy="2286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87923" y="707136"/>
            <a:ext cx="0" cy="2244725"/>
          </a:xfrm>
          <a:custGeom>
            <a:avLst/>
            <a:gdLst/>
            <a:ahLst/>
            <a:cxnLst/>
            <a:rect l="l" t="t" r="r" b="b"/>
            <a:pathLst>
              <a:path h="2244725">
                <a:moveTo>
                  <a:pt x="0" y="0"/>
                </a:moveTo>
                <a:lnTo>
                  <a:pt x="0" y="2244471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03441" y="740409"/>
            <a:ext cx="4288155" cy="181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10"/>
              </a:lnSpc>
            </a:pPr>
            <a:r>
              <a:rPr sz="1800" b="1" spc="40" dirty="0">
                <a:solidFill>
                  <a:srgbClr val="FF0000"/>
                </a:solidFill>
                <a:latin typeface="Trebuchet MS"/>
                <a:cs typeface="Trebuchet MS"/>
              </a:rPr>
              <a:t>OUR</a:t>
            </a:r>
            <a:r>
              <a:rPr sz="1800" b="1" spc="-26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b="1" spc="60" dirty="0">
                <a:solidFill>
                  <a:srgbClr val="FF0000"/>
                </a:solidFill>
                <a:latin typeface="Trebuchet MS"/>
                <a:cs typeface="Trebuchet MS"/>
              </a:rPr>
              <a:t>OBJECTIVE</a:t>
            </a:r>
            <a:endParaRPr sz="1800">
              <a:latin typeface="Trebuchet MS"/>
              <a:cs typeface="Trebuchet MS"/>
            </a:endParaRPr>
          </a:p>
          <a:p>
            <a:pPr marL="177165" marR="5080" indent="635" algn="ctr">
              <a:lnSpc>
                <a:spcPts val="3560"/>
              </a:lnSpc>
              <a:spcBef>
                <a:spcPts val="705"/>
              </a:spcBef>
            </a:pPr>
            <a:r>
              <a:rPr sz="2800" b="1" spc="10" dirty="0">
                <a:solidFill>
                  <a:srgbClr val="FFFFFF"/>
                </a:solidFill>
                <a:latin typeface="Trebuchet MS"/>
                <a:cs typeface="Trebuchet MS"/>
              </a:rPr>
              <a:t>THE </a:t>
            </a:r>
            <a:r>
              <a:rPr sz="3600" b="1" spc="-455" dirty="0">
                <a:solidFill>
                  <a:srgbClr val="FF0000"/>
                </a:solidFill>
                <a:latin typeface="Trebuchet MS"/>
                <a:cs typeface="Trebuchet MS"/>
              </a:rPr>
              <a:t>#1 </a:t>
            </a:r>
            <a:r>
              <a:rPr sz="2800" b="1" spc="75" dirty="0">
                <a:solidFill>
                  <a:srgbClr val="FFFFFF"/>
                </a:solidFill>
                <a:latin typeface="Trebuchet MS"/>
                <a:cs typeface="Trebuchet MS"/>
              </a:rPr>
              <a:t>GLOBAL  </a:t>
            </a:r>
            <a:r>
              <a:rPr sz="2800" b="1" spc="100" dirty="0">
                <a:solidFill>
                  <a:srgbClr val="FFFFFF"/>
                </a:solidFill>
                <a:latin typeface="Trebuchet MS"/>
                <a:cs typeface="Trebuchet MS"/>
              </a:rPr>
              <a:t>PERSONAL</a:t>
            </a:r>
            <a:r>
              <a:rPr sz="2800" b="1" spc="-3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spc="125" dirty="0">
                <a:solidFill>
                  <a:srgbClr val="FFFFFF"/>
                </a:solidFill>
                <a:latin typeface="Trebuchet MS"/>
                <a:cs typeface="Trebuchet MS"/>
              </a:rPr>
              <a:t>CARE</a:t>
            </a:r>
            <a:r>
              <a:rPr sz="2800" b="1" spc="-3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b="1" spc="130" dirty="0">
                <a:solidFill>
                  <a:srgbClr val="FFFFFF"/>
                </a:solidFill>
                <a:latin typeface="Trebuchet MS"/>
                <a:cs typeface="Trebuchet MS"/>
              </a:rPr>
              <a:t>BRAND</a:t>
            </a:r>
            <a:endParaRPr sz="2800">
              <a:latin typeface="Trebuchet MS"/>
              <a:cs typeface="Trebuchet MS"/>
            </a:endParaRPr>
          </a:p>
          <a:p>
            <a:pPr marL="163195" algn="ctr">
              <a:lnSpc>
                <a:spcPts val="4125"/>
              </a:lnSpc>
            </a:pPr>
            <a:r>
              <a:rPr sz="2800" b="1" spc="40" dirty="0">
                <a:solidFill>
                  <a:srgbClr val="FFFFFF"/>
                </a:solidFill>
                <a:latin typeface="Trebuchet MS"/>
                <a:cs typeface="Trebuchet MS"/>
              </a:rPr>
              <a:t>FOR </a:t>
            </a:r>
            <a:r>
              <a:rPr sz="3600" b="1" spc="150" dirty="0">
                <a:solidFill>
                  <a:srgbClr val="FF0000"/>
                </a:solidFill>
                <a:latin typeface="Trebuchet MS"/>
                <a:cs typeface="Trebuchet MS"/>
              </a:rPr>
              <a:t>SPORTS</a:t>
            </a:r>
            <a:r>
              <a:rPr sz="3600" b="1" spc="-79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b="1" spc="55" dirty="0">
                <a:solidFill>
                  <a:srgbClr val="FFFFFF"/>
                </a:solidFill>
                <a:latin typeface="Trebuchet MS"/>
                <a:cs typeface="Trebuchet MS"/>
              </a:rPr>
              <a:t>LOVERS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3694176"/>
            <a:ext cx="12191999" cy="2749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392" y="0"/>
            <a:ext cx="2142490" cy="7999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02307" y="0"/>
            <a:ext cx="2825242" cy="7999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28066" y="12446"/>
            <a:ext cx="4564380" cy="2447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210" dirty="0">
                <a:solidFill>
                  <a:srgbClr val="FFFFFF"/>
                </a:solidFill>
                <a:latin typeface="Trebuchet MS"/>
                <a:cs typeface="Trebuchet MS"/>
              </a:rPr>
              <a:t>ADIDAS</a:t>
            </a:r>
            <a:r>
              <a:rPr sz="3200" b="1" spc="-7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b="1" spc="150" dirty="0">
                <a:solidFill>
                  <a:srgbClr val="FFFFFF"/>
                </a:solidFill>
                <a:latin typeface="Trebuchet MS"/>
                <a:cs typeface="Trebuchet MS"/>
              </a:rPr>
              <a:t>BODY </a:t>
            </a:r>
            <a:r>
              <a:rPr sz="3200" b="1" spc="185" dirty="0">
                <a:solidFill>
                  <a:srgbClr val="FFFFFF"/>
                </a:solidFill>
                <a:latin typeface="Trebuchet MS"/>
                <a:cs typeface="Trebuchet MS"/>
              </a:rPr>
              <a:t>CARE</a:t>
            </a:r>
            <a:endParaRPr sz="3200">
              <a:latin typeface="Trebuchet MS"/>
              <a:cs typeface="Trebuchet MS"/>
            </a:endParaRPr>
          </a:p>
          <a:p>
            <a:pPr marL="103505">
              <a:lnSpc>
                <a:spcPts val="2060"/>
              </a:lnSpc>
              <a:spcBef>
                <a:spcPts val="1889"/>
              </a:spcBef>
            </a:pPr>
            <a:r>
              <a:rPr sz="1800" b="1" spc="40" dirty="0">
                <a:solidFill>
                  <a:srgbClr val="FF0000"/>
                </a:solidFill>
                <a:latin typeface="Trebuchet MS"/>
                <a:cs typeface="Trebuchet MS"/>
              </a:rPr>
              <a:t>OUR</a:t>
            </a:r>
            <a:r>
              <a:rPr sz="1800" b="1" spc="-29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b="1" spc="70" dirty="0">
                <a:solidFill>
                  <a:srgbClr val="FF0000"/>
                </a:solidFill>
                <a:latin typeface="Trebuchet MS"/>
                <a:cs typeface="Trebuchet MS"/>
              </a:rPr>
              <a:t>VISION</a:t>
            </a:r>
            <a:endParaRPr sz="1800">
              <a:latin typeface="Trebuchet MS"/>
              <a:cs typeface="Trebuchet MS"/>
            </a:endParaRPr>
          </a:p>
          <a:p>
            <a:pPr marL="607695" algn="ctr">
              <a:lnSpc>
                <a:spcPts val="6380"/>
              </a:lnSpc>
            </a:pPr>
            <a:r>
              <a:rPr sz="4000" b="1" spc="225" dirty="0">
                <a:solidFill>
                  <a:srgbClr val="FFFFFF"/>
                </a:solidFill>
                <a:latin typeface="Trebuchet MS"/>
                <a:cs typeface="Trebuchet MS"/>
              </a:rPr>
              <a:t>OWN</a:t>
            </a:r>
            <a:r>
              <a:rPr sz="4000" b="1" spc="-5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400" b="1" spc="229" dirty="0">
                <a:solidFill>
                  <a:srgbClr val="FF0000"/>
                </a:solidFill>
                <a:latin typeface="Trebuchet MS"/>
                <a:cs typeface="Trebuchet MS"/>
              </a:rPr>
              <a:t>SPORTS</a:t>
            </a:r>
            <a:endParaRPr sz="5400">
              <a:latin typeface="Trebuchet MS"/>
              <a:cs typeface="Trebuchet MS"/>
            </a:endParaRPr>
          </a:p>
          <a:p>
            <a:pPr marL="607060" algn="ctr">
              <a:lnSpc>
                <a:spcPct val="100000"/>
              </a:lnSpc>
              <a:spcBef>
                <a:spcPts val="85"/>
              </a:spcBef>
            </a:pPr>
            <a:r>
              <a:rPr sz="4000" b="1" spc="25" dirty="0">
                <a:solidFill>
                  <a:srgbClr val="FFFFFF"/>
                </a:solidFill>
                <a:latin typeface="Trebuchet MS"/>
                <a:cs typeface="Trebuchet MS"/>
              </a:rPr>
              <a:t>TERRITORY</a:t>
            </a:r>
            <a:endParaRPr sz="4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70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57928" y="1688591"/>
            <a:ext cx="7434071" cy="5169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120" y="0"/>
            <a:ext cx="6408420" cy="2725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52219" y="1136015"/>
            <a:ext cx="4373880" cy="575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100" dirty="0">
                <a:solidFill>
                  <a:srgbClr val="FFFFFF"/>
                </a:solidFill>
              </a:rPr>
              <a:t>SELLING</a:t>
            </a:r>
            <a:r>
              <a:rPr sz="3600" spc="-484" dirty="0">
                <a:solidFill>
                  <a:srgbClr val="FFFFFF"/>
                </a:solidFill>
              </a:rPr>
              <a:t> </a:t>
            </a:r>
            <a:r>
              <a:rPr sz="3600" spc="120" dirty="0">
                <a:solidFill>
                  <a:srgbClr val="FFFFFF"/>
                </a:solidFill>
              </a:rPr>
              <a:t>APPROACH</a:t>
            </a:r>
            <a:endParaRPr sz="36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4706" y="112140"/>
            <a:ext cx="4375150" cy="575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95" dirty="0">
                <a:latin typeface="Lucida Sans"/>
                <a:cs typeface="Lucida Sans"/>
              </a:rPr>
              <a:t>SELLING</a:t>
            </a:r>
            <a:r>
              <a:rPr sz="3600" b="1" spc="-540" dirty="0">
                <a:latin typeface="Lucida Sans"/>
                <a:cs typeface="Lucida Sans"/>
              </a:rPr>
              <a:t> </a:t>
            </a:r>
            <a:r>
              <a:rPr sz="3600" b="1" spc="-175" dirty="0">
                <a:latin typeface="Lucida Sans"/>
                <a:cs typeface="Lucida Sans"/>
              </a:rPr>
              <a:t>APPROACH</a:t>
            </a:r>
            <a:endParaRPr sz="3600">
              <a:latin typeface="Lucida Sans"/>
              <a:cs typeface="Lucida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0791" y="1126236"/>
            <a:ext cx="3776979" cy="2438400"/>
          </a:xfrm>
          <a:custGeom>
            <a:avLst/>
            <a:gdLst/>
            <a:ahLst/>
            <a:cxnLst/>
            <a:rect l="l" t="t" r="r" b="b"/>
            <a:pathLst>
              <a:path w="3776979" h="2438400">
                <a:moveTo>
                  <a:pt x="0" y="2438400"/>
                </a:moveTo>
                <a:lnTo>
                  <a:pt x="3776472" y="2438400"/>
                </a:lnTo>
                <a:lnTo>
                  <a:pt x="3776472" y="0"/>
                </a:lnTo>
                <a:lnTo>
                  <a:pt x="0" y="0"/>
                </a:lnTo>
                <a:lnTo>
                  <a:pt x="0" y="24384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6051" y="784859"/>
            <a:ext cx="3371088" cy="679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76934" y="1045971"/>
            <a:ext cx="191833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CUSTOMER</a:t>
            </a:r>
            <a:r>
              <a:rPr sz="1400" b="1" spc="-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WELCOME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60520" y="1126236"/>
            <a:ext cx="3776979" cy="2438400"/>
          </a:xfrm>
          <a:custGeom>
            <a:avLst/>
            <a:gdLst/>
            <a:ahLst/>
            <a:cxnLst/>
            <a:rect l="l" t="t" r="r" b="b"/>
            <a:pathLst>
              <a:path w="3776979" h="2438400">
                <a:moveTo>
                  <a:pt x="0" y="2438400"/>
                </a:moveTo>
                <a:lnTo>
                  <a:pt x="3776472" y="2438400"/>
                </a:lnTo>
                <a:lnTo>
                  <a:pt x="3776472" y="0"/>
                </a:lnTo>
                <a:lnTo>
                  <a:pt x="0" y="0"/>
                </a:lnTo>
                <a:lnTo>
                  <a:pt x="0" y="24384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35779" y="784859"/>
            <a:ext cx="3371088" cy="6790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788153" y="1045971"/>
            <a:ext cx="253174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CREATING</a:t>
            </a:r>
            <a:r>
              <a:rPr sz="1400" b="1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b="1" spc="-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Arial"/>
                <a:cs typeface="Arial"/>
              </a:rPr>
              <a:t>RELATIONSHIP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63483" y="1126236"/>
            <a:ext cx="3778250" cy="2438400"/>
          </a:xfrm>
          <a:custGeom>
            <a:avLst/>
            <a:gdLst/>
            <a:ahLst/>
            <a:cxnLst/>
            <a:rect l="l" t="t" r="r" b="b"/>
            <a:pathLst>
              <a:path w="3778250" h="2438400">
                <a:moveTo>
                  <a:pt x="0" y="2438400"/>
                </a:moveTo>
                <a:lnTo>
                  <a:pt x="3777996" y="2438400"/>
                </a:lnTo>
                <a:lnTo>
                  <a:pt x="3777996" y="0"/>
                </a:lnTo>
                <a:lnTo>
                  <a:pt x="0" y="0"/>
                </a:lnTo>
                <a:lnTo>
                  <a:pt x="0" y="24384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38743" y="784859"/>
            <a:ext cx="3371087" cy="6790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703944" y="1045971"/>
            <a:ext cx="251523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CONVINCING</a:t>
            </a:r>
            <a:r>
              <a:rPr sz="140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THECUSTOMER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0791" y="3835908"/>
            <a:ext cx="4825365" cy="2438400"/>
          </a:xfrm>
          <a:custGeom>
            <a:avLst/>
            <a:gdLst/>
            <a:ahLst/>
            <a:cxnLst/>
            <a:rect l="l" t="t" r="r" b="b"/>
            <a:pathLst>
              <a:path w="4825365" h="2438400">
                <a:moveTo>
                  <a:pt x="0" y="2438400"/>
                </a:moveTo>
                <a:lnTo>
                  <a:pt x="4824984" y="2438400"/>
                </a:lnTo>
                <a:lnTo>
                  <a:pt x="4824984" y="0"/>
                </a:lnTo>
                <a:lnTo>
                  <a:pt x="0" y="0"/>
                </a:lnTo>
                <a:lnTo>
                  <a:pt x="0" y="24384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6051" y="3493008"/>
            <a:ext cx="4616196" cy="6790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864867" y="3766566"/>
            <a:ext cx="195072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CROSS</a:t>
            </a:r>
            <a:r>
              <a:rPr sz="1400" b="1" spc="-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4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LINK</a:t>
            </a:r>
            <a:r>
              <a:rPr sz="1400" b="1" spc="-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SELLING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262371" y="3835908"/>
            <a:ext cx="3778250" cy="2438400"/>
          </a:xfrm>
          <a:custGeom>
            <a:avLst/>
            <a:gdLst/>
            <a:ahLst/>
            <a:cxnLst/>
            <a:rect l="l" t="t" r="r" b="b"/>
            <a:pathLst>
              <a:path w="3778250" h="2438400">
                <a:moveTo>
                  <a:pt x="0" y="2438400"/>
                </a:moveTo>
                <a:lnTo>
                  <a:pt x="3777996" y="2438400"/>
                </a:lnTo>
                <a:lnTo>
                  <a:pt x="3777996" y="0"/>
                </a:lnTo>
                <a:lnTo>
                  <a:pt x="0" y="0"/>
                </a:lnTo>
                <a:lnTo>
                  <a:pt x="0" y="24384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61061" y="1597015"/>
            <a:ext cx="4549182" cy="25750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339078" y="3755390"/>
            <a:ext cx="164020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CLOSING</a:t>
            </a:r>
            <a:r>
              <a:rPr sz="1400" b="1" spc="-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THESALE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02148" y="1540717"/>
            <a:ext cx="2414270" cy="1703070"/>
          </a:xfrm>
          <a:custGeom>
            <a:avLst/>
            <a:gdLst/>
            <a:ahLst/>
            <a:cxnLst/>
            <a:rect l="l" t="t" r="r" b="b"/>
            <a:pathLst>
              <a:path w="2414270" h="1703070">
                <a:moveTo>
                  <a:pt x="1188679" y="0"/>
                </a:moveTo>
                <a:lnTo>
                  <a:pt x="1136961" y="1219"/>
                </a:lnTo>
                <a:lnTo>
                  <a:pt x="1085466" y="3819"/>
                </a:lnTo>
                <a:lnTo>
                  <a:pt x="1034266" y="7788"/>
                </a:lnTo>
                <a:lnTo>
                  <a:pt x="983435" y="13113"/>
                </a:lnTo>
                <a:lnTo>
                  <a:pt x="933044" y="19781"/>
                </a:lnTo>
                <a:lnTo>
                  <a:pt x="883166" y="27780"/>
                </a:lnTo>
                <a:lnTo>
                  <a:pt x="833875" y="37097"/>
                </a:lnTo>
                <a:lnTo>
                  <a:pt x="785241" y="47719"/>
                </a:lnTo>
                <a:lnTo>
                  <a:pt x="737339" y="59633"/>
                </a:lnTo>
                <a:lnTo>
                  <a:pt x="690240" y="72828"/>
                </a:lnTo>
                <a:lnTo>
                  <a:pt x="644018" y="87290"/>
                </a:lnTo>
                <a:lnTo>
                  <a:pt x="598744" y="103006"/>
                </a:lnTo>
                <a:lnTo>
                  <a:pt x="554491" y="119964"/>
                </a:lnTo>
                <a:lnTo>
                  <a:pt x="511332" y="138152"/>
                </a:lnTo>
                <a:lnTo>
                  <a:pt x="469339" y="157556"/>
                </a:lnTo>
                <a:lnTo>
                  <a:pt x="428585" y="178165"/>
                </a:lnTo>
                <a:lnTo>
                  <a:pt x="389143" y="199964"/>
                </a:lnTo>
                <a:lnTo>
                  <a:pt x="351085" y="222943"/>
                </a:lnTo>
                <a:lnTo>
                  <a:pt x="314483" y="247087"/>
                </a:lnTo>
                <a:lnTo>
                  <a:pt x="279410" y="272385"/>
                </a:lnTo>
                <a:lnTo>
                  <a:pt x="245940" y="298823"/>
                </a:lnTo>
                <a:lnTo>
                  <a:pt x="214143" y="326390"/>
                </a:lnTo>
                <a:lnTo>
                  <a:pt x="184093" y="355072"/>
                </a:lnTo>
                <a:lnTo>
                  <a:pt x="155863" y="384857"/>
                </a:lnTo>
                <a:lnTo>
                  <a:pt x="126706" y="419255"/>
                </a:lnTo>
                <a:lnTo>
                  <a:pt x="100642" y="454160"/>
                </a:lnTo>
                <a:lnTo>
                  <a:pt x="77642" y="489507"/>
                </a:lnTo>
                <a:lnTo>
                  <a:pt x="57676" y="525231"/>
                </a:lnTo>
                <a:lnTo>
                  <a:pt x="40716" y="561268"/>
                </a:lnTo>
                <a:lnTo>
                  <a:pt x="26734" y="597552"/>
                </a:lnTo>
                <a:lnTo>
                  <a:pt x="15700" y="634019"/>
                </a:lnTo>
                <a:lnTo>
                  <a:pt x="2361" y="707243"/>
                </a:lnTo>
                <a:lnTo>
                  <a:pt x="0" y="743871"/>
                </a:lnTo>
                <a:lnTo>
                  <a:pt x="471" y="780422"/>
                </a:lnTo>
                <a:lnTo>
                  <a:pt x="9798" y="853037"/>
                </a:lnTo>
                <a:lnTo>
                  <a:pt x="30113" y="924571"/>
                </a:lnTo>
                <a:lnTo>
                  <a:pt x="61185" y="994504"/>
                </a:lnTo>
                <a:lnTo>
                  <a:pt x="80682" y="1028709"/>
                </a:lnTo>
                <a:lnTo>
                  <a:pt x="102783" y="1062320"/>
                </a:lnTo>
                <a:lnTo>
                  <a:pt x="127458" y="1095271"/>
                </a:lnTo>
                <a:lnTo>
                  <a:pt x="154678" y="1127499"/>
                </a:lnTo>
                <a:lnTo>
                  <a:pt x="184414" y="1158939"/>
                </a:lnTo>
                <a:lnTo>
                  <a:pt x="216638" y="1189525"/>
                </a:lnTo>
                <a:lnTo>
                  <a:pt x="251321" y="1219193"/>
                </a:lnTo>
                <a:lnTo>
                  <a:pt x="288434" y="1247878"/>
                </a:lnTo>
                <a:lnTo>
                  <a:pt x="327949" y="1275516"/>
                </a:lnTo>
                <a:lnTo>
                  <a:pt x="369836" y="1302041"/>
                </a:lnTo>
                <a:lnTo>
                  <a:pt x="414066" y="1327389"/>
                </a:lnTo>
                <a:lnTo>
                  <a:pt x="460612" y="1351496"/>
                </a:lnTo>
                <a:lnTo>
                  <a:pt x="509443" y="1374295"/>
                </a:lnTo>
                <a:lnTo>
                  <a:pt x="560532" y="1395723"/>
                </a:lnTo>
                <a:lnTo>
                  <a:pt x="613850" y="1415716"/>
                </a:lnTo>
                <a:lnTo>
                  <a:pt x="704147" y="1702482"/>
                </a:lnTo>
                <a:lnTo>
                  <a:pt x="1050857" y="1507029"/>
                </a:lnTo>
                <a:lnTo>
                  <a:pt x="1362104" y="1507029"/>
                </a:lnTo>
                <a:lnTo>
                  <a:pt x="1372147" y="1506300"/>
                </a:lnTo>
                <a:lnTo>
                  <a:pt x="1424356" y="1501043"/>
                </a:lnTo>
                <a:lnTo>
                  <a:pt x="1476000" y="1494377"/>
                </a:lnTo>
                <a:lnTo>
                  <a:pt x="1527008" y="1486323"/>
                </a:lnTo>
                <a:lnTo>
                  <a:pt x="1577313" y="1476902"/>
                </a:lnTo>
                <a:lnTo>
                  <a:pt x="1626846" y="1466136"/>
                </a:lnTo>
                <a:lnTo>
                  <a:pt x="1675538" y="1454047"/>
                </a:lnTo>
                <a:lnTo>
                  <a:pt x="1723320" y="1440657"/>
                </a:lnTo>
                <a:lnTo>
                  <a:pt x="1770124" y="1425985"/>
                </a:lnTo>
                <a:lnTo>
                  <a:pt x="1815881" y="1410056"/>
                </a:lnTo>
                <a:lnTo>
                  <a:pt x="1860521" y="1392889"/>
                </a:lnTo>
                <a:lnTo>
                  <a:pt x="1903977" y="1374506"/>
                </a:lnTo>
                <a:lnTo>
                  <a:pt x="1946179" y="1354930"/>
                </a:lnTo>
                <a:lnTo>
                  <a:pt x="1987059" y="1334181"/>
                </a:lnTo>
                <a:lnTo>
                  <a:pt x="2026548" y="1312281"/>
                </a:lnTo>
                <a:lnTo>
                  <a:pt x="2064577" y="1289252"/>
                </a:lnTo>
                <a:lnTo>
                  <a:pt x="2101077" y="1265115"/>
                </a:lnTo>
                <a:lnTo>
                  <a:pt x="2135981" y="1239892"/>
                </a:lnTo>
                <a:lnTo>
                  <a:pt x="2169218" y="1213604"/>
                </a:lnTo>
                <a:lnTo>
                  <a:pt x="2200721" y="1186273"/>
                </a:lnTo>
                <a:lnTo>
                  <a:pt x="2230419" y="1157921"/>
                </a:lnTo>
                <a:lnTo>
                  <a:pt x="2258246" y="1128569"/>
                </a:lnTo>
                <a:lnTo>
                  <a:pt x="2287408" y="1094170"/>
                </a:lnTo>
                <a:lnTo>
                  <a:pt x="2313477" y="1059265"/>
                </a:lnTo>
                <a:lnTo>
                  <a:pt x="2336483" y="1023918"/>
                </a:lnTo>
                <a:lnTo>
                  <a:pt x="2356453" y="988194"/>
                </a:lnTo>
                <a:lnTo>
                  <a:pt x="2373416" y="952157"/>
                </a:lnTo>
                <a:lnTo>
                  <a:pt x="2387402" y="915873"/>
                </a:lnTo>
                <a:lnTo>
                  <a:pt x="2398439" y="879406"/>
                </a:lnTo>
                <a:lnTo>
                  <a:pt x="2411782" y="806182"/>
                </a:lnTo>
                <a:lnTo>
                  <a:pt x="2414146" y="769554"/>
                </a:lnTo>
                <a:lnTo>
                  <a:pt x="2413676" y="733003"/>
                </a:lnTo>
                <a:lnTo>
                  <a:pt x="2404351" y="660388"/>
                </a:lnTo>
                <a:lnTo>
                  <a:pt x="2384037" y="588855"/>
                </a:lnTo>
                <a:lnTo>
                  <a:pt x="2352965" y="518921"/>
                </a:lnTo>
                <a:lnTo>
                  <a:pt x="2333467" y="484716"/>
                </a:lnTo>
                <a:lnTo>
                  <a:pt x="2311366" y="451105"/>
                </a:lnTo>
                <a:lnTo>
                  <a:pt x="2286691" y="418154"/>
                </a:lnTo>
                <a:lnTo>
                  <a:pt x="2259470" y="385926"/>
                </a:lnTo>
                <a:lnTo>
                  <a:pt x="2229733" y="354486"/>
                </a:lnTo>
                <a:lnTo>
                  <a:pt x="2197508" y="323900"/>
                </a:lnTo>
                <a:lnTo>
                  <a:pt x="2162823" y="294232"/>
                </a:lnTo>
                <a:lnTo>
                  <a:pt x="2125709" y="265547"/>
                </a:lnTo>
                <a:lnTo>
                  <a:pt x="2086193" y="237909"/>
                </a:lnTo>
                <a:lnTo>
                  <a:pt x="2044305" y="211384"/>
                </a:lnTo>
                <a:lnTo>
                  <a:pt x="2000073" y="186036"/>
                </a:lnTo>
                <a:lnTo>
                  <a:pt x="1953526" y="161930"/>
                </a:lnTo>
                <a:lnTo>
                  <a:pt x="1904693" y="139130"/>
                </a:lnTo>
                <a:lnTo>
                  <a:pt x="1853603" y="117702"/>
                </a:lnTo>
                <a:lnTo>
                  <a:pt x="1800284" y="97710"/>
                </a:lnTo>
                <a:lnTo>
                  <a:pt x="1751549" y="81367"/>
                </a:lnTo>
                <a:lnTo>
                  <a:pt x="1702166" y="66558"/>
                </a:lnTo>
                <a:lnTo>
                  <a:pt x="1652208" y="53269"/>
                </a:lnTo>
                <a:lnTo>
                  <a:pt x="1601748" y="41488"/>
                </a:lnTo>
                <a:lnTo>
                  <a:pt x="1550858" y="31202"/>
                </a:lnTo>
                <a:lnTo>
                  <a:pt x="1499610" y="22398"/>
                </a:lnTo>
                <a:lnTo>
                  <a:pt x="1448077" y="15064"/>
                </a:lnTo>
                <a:lnTo>
                  <a:pt x="1396332" y="9188"/>
                </a:lnTo>
                <a:lnTo>
                  <a:pt x="1344447" y="4755"/>
                </a:lnTo>
                <a:lnTo>
                  <a:pt x="1292495" y="1755"/>
                </a:lnTo>
                <a:lnTo>
                  <a:pt x="1240548" y="174"/>
                </a:lnTo>
                <a:lnTo>
                  <a:pt x="1188679" y="0"/>
                </a:lnTo>
                <a:close/>
              </a:path>
              <a:path w="2414270" h="1703070">
                <a:moveTo>
                  <a:pt x="1362104" y="1507029"/>
                </a:moveTo>
                <a:lnTo>
                  <a:pt x="1050857" y="1507029"/>
                </a:lnTo>
                <a:lnTo>
                  <a:pt x="1105018" y="1510683"/>
                </a:lnTo>
                <a:lnTo>
                  <a:pt x="1159026" y="1512798"/>
                </a:lnTo>
                <a:lnTo>
                  <a:pt x="1212811" y="1513396"/>
                </a:lnTo>
                <a:lnTo>
                  <a:pt x="1266306" y="1512497"/>
                </a:lnTo>
                <a:lnTo>
                  <a:pt x="1319441" y="1510125"/>
                </a:lnTo>
                <a:lnTo>
                  <a:pt x="1362104" y="1507029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2148" y="1540717"/>
            <a:ext cx="2414270" cy="1703070"/>
          </a:xfrm>
          <a:custGeom>
            <a:avLst/>
            <a:gdLst/>
            <a:ahLst/>
            <a:cxnLst/>
            <a:rect l="l" t="t" r="r" b="b"/>
            <a:pathLst>
              <a:path w="2414270" h="1703070">
                <a:moveTo>
                  <a:pt x="704147" y="1702482"/>
                </a:moveTo>
                <a:lnTo>
                  <a:pt x="613850" y="1415716"/>
                </a:lnTo>
                <a:lnTo>
                  <a:pt x="560532" y="1395723"/>
                </a:lnTo>
                <a:lnTo>
                  <a:pt x="509443" y="1374295"/>
                </a:lnTo>
                <a:lnTo>
                  <a:pt x="460612" y="1351496"/>
                </a:lnTo>
                <a:lnTo>
                  <a:pt x="414066" y="1327389"/>
                </a:lnTo>
                <a:lnTo>
                  <a:pt x="369836" y="1302041"/>
                </a:lnTo>
                <a:lnTo>
                  <a:pt x="327949" y="1275516"/>
                </a:lnTo>
                <a:lnTo>
                  <a:pt x="288434" y="1247878"/>
                </a:lnTo>
                <a:lnTo>
                  <a:pt x="251321" y="1219193"/>
                </a:lnTo>
                <a:lnTo>
                  <a:pt x="216638" y="1189525"/>
                </a:lnTo>
                <a:lnTo>
                  <a:pt x="184414" y="1158939"/>
                </a:lnTo>
                <a:lnTo>
                  <a:pt x="154678" y="1127499"/>
                </a:lnTo>
                <a:lnTo>
                  <a:pt x="127458" y="1095271"/>
                </a:lnTo>
                <a:lnTo>
                  <a:pt x="102783" y="1062320"/>
                </a:lnTo>
                <a:lnTo>
                  <a:pt x="80682" y="1028709"/>
                </a:lnTo>
                <a:lnTo>
                  <a:pt x="61185" y="994504"/>
                </a:lnTo>
                <a:lnTo>
                  <a:pt x="44319" y="959770"/>
                </a:lnTo>
                <a:lnTo>
                  <a:pt x="18597" y="888971"/>
                </a:lnTo>
                <a:lnTo>
                  <a:pt x="3747" y="816832"/>
                </a:lnTo>
                <a:lnTo>
                  <a:pt x="0" y="743871"/>
                </a:lnTo>
                <a:lnTo>
                  <a:pt x="2361" y="707243"/>
                </a:lnTo>
                <a:lnTo>
                  <a:pt x="15700" y="634019"/>
                </a:lnTo>
                <a:lnTo>
                  <a:pt x="26734" y="597552"/>
                </a:lnTo>
                <a:lnTo>
                  <a:pt x="40716" y="561268"/>
                </a:lnTo>
                <a:lnTo>
                  <a:pt x="57676" y="525231"/>
                </a:lnTo>
                <a:lnTo>
                  <a:pt x="77642" y="489507"/>
                </a:lnTo>
                <a:lnTo>
                  <a:pt x="100642" y="454160"/>
                </a:lnTo>
                <a:lnTo>
                  <a:pt x="126706" y="419255"/>
                </a:lnTo>
                <a:lnTo>
                  <a:pt x="155863" y="384857"/>
                </a:lnTo>
                <a:lnTo>
                  <a:pt x="184093" y="355072"/>
                </a:lnTo>
                <a:lnTo>
                  <a:pt x="214143" y="326390"/>
                </a:lnTo>
                <a:lnTo>
                  <a:pt x="245940" y="298823"/>
                </a:lnTo>
                <a:lnTo>
                  <a:pt x="279410" y="272385"/>
                </a:lnTo>
                <a:lnTo>
                  <a:pt x="314483" y="247087"/>
                </a:lnTo>
                <a:lnTo>
                  <a:pt x="351085" y="222943"/>
                </a:lnTo>
                <a:lnTo>
                  <a:pt x="389143" y="199964"/>
                </a:lnTo>
                <a:lnTo>
                  <a:pt x="428585" y="178165"/>
                </a:lnTo>
                <a:lnTo>
                  <a:pt x="469339" y="157556"/>
                </a:lnTo>
                <a:lnTo>
                  <a:pt x="511332" y="138152"/>
                </a:lnTo>
                <a:lnTo>
                  <a:pt x="554491" y="119964"/>
                </a:lnTo>
                <a:lnTo>
                  <a:pt x="598744" y="103006"/>
                </a:lnTo>
                <a:lnTo>
                  <a:pt x="644018" y="87290"/>
                </a:lnTo>
                <a:lnTo>
                  <a:pt x="690240" y="72828"/>
                </a:lnTo>
                <a:lnTo>
                  <a:pt x="737339" y="59633"/>
                </a:lnTo>
                <a:lnTo>
                  <a:pt x="785241" y="47719"/>
                </a:lnTo>
                <a:lnTo>
                  <a:pt x="833875" y="37097"/>
                </a:lnTo>
                <a:lnTo>
                  <a:pt x="883166" y="27780"/>
                </a:lnTo>
                <a:lnTo>
                  <a:pt x="933044" y="19781"/>
                </a:lnTo>
                <a:lnTo>
                  <a:pt x="983435" y="13113"/>
                </a:lnTo>
                <a:lnTo>
                  <a:pt x="1034266" y="7788"/>
                </a:lnTo>
                <a:lnTo>
                  <a:pt x="1085466" y="3819"/>
                </a:lnTo>
                <a:lnTo>
                  <a:pt x="1136961" y="1219"/>
                </a:lnTo>
                <a:lnTo>
                  <a:pt x="1188679" y="0"/>
                </a:lnTo>
                <a:lnTo>
                  <a:pt x="1240548" y="174"/>
                </a:lnTo>
                <a:lnTo>
                  <a:pt x="1292495" y="1755"/>
                </a:lnTo>
                <a:lnTo>
                  <a:pt x="1344447" y="4755"/>
                </a:lnTo>
                <a:lnTo>
                  <a:pt x="1396332" y="9188"/>
                </a:lnTo>
                <a:lnTo>
                  <a:pt x="1448077" y="15064"/>
                </a:lnTo>
                <a:lnTo>
                  <a:pt x="1499610" y="22398"/>
                </a:lnTo>
                <a:lnTo>
                  <a:pt x="1550858" y="31202"/>
                </a:lnTo>
                <a:lnTo>
                  <a:pt x="1601748" y="41488"/>
                </a:lnTo>
                <a:lnTo>
                  <a:pt x="1652208" y="53269"/>
                </a:lnTo>
                <a:lnTo>
                  <a:pt x="1702166" y="66558"/>
                </a:lnTo>
                <a:lnTo>
                  <a:pt x="1751549" y="81367"/>
                </a:lnTo>
                <a:lnTo>
                  <a:pt x="1800284" y="97710"/>
                </a:lnTo>
                <a:lnTo>
                  <a:pt x="1853603" y="117702"/>
                </a:lnTo>
                <a:lnTo>
                  <a:pt x="1904693" y="139130"/>
                </a:lnTo>
                <a:lnTo>
                  <a:pt x="1953526" y="161930"/>
                </a:lnTo>
                <a:lnTo>
                  <a:pt x="2000073" y="186036"/>
                </a:lnTo>
                <a:lnTo>
                  <a:pt x="2044305" y="211384"/>
                </a:lnTo>
                <a:lnTo>
                  <a:pt x="2086193" y="237909"/>
                </a:lnTo>
                <a:lnTo>
                  <a:pt x="2125709" y="265547"/>
                </a:lnTo>
                <a:lnTo>
                  <a:pt x="2162823" y="294232"/>
                </a:lnTo>
                <a:lnTo>
                  <a:pt x="2197508" y="323900"/>
                </a:lnTo>
                <a:lnTo>
                  <a:pt x="2229733" y="354486"/>
                </a:lnTo>
                <a:lnTo>
                  <a:pt x="2259470" y="385926"/>
                </a:lnTo>
                <a:lnTo>
                  <a:pt x="2286691" y="418154"/>
                </a:lnTo>
                <a:lnTo>
                  <a:pt x="2311366" y="451105"/>
                </a:lnTo>
                <a:lnTo>
                  <a:pt x="2333467" y="484716"/>
                </a:lnTo>
                <a:lnTo>
                  <a:pt x="2352965" y="518921"/>
                </a:lnTo>
                <a:lnTo>
                  <a:pt x="2369831" y="553655"/>
                </a:lnTo>
                <a:lnTo>
                  <a:pt x="2395553" y="624454"/>
                </a:lnTo>
                <a:lnTo>
                  <a:pt x="2410401" y="696593"/>
                </a:lnTo>
                <a:lnTo>
                  <a:pt x="2414146" y="769554"/>
                </a:lnTo>
                <a:lnTo>
                  <a:pt x="2411782" y="806182"/>
                </a:lnTo>
                <a:lnTo>
                  <a:pt x="2398439" y="879406"/>
                </a:lnTo>
                <a:lnTo>
                  <a:pt x="2387402" y="915873"/>
                </a:lnTo>
                <a:lnTo>
                  <a:pt x="2373416" y="952157"/>
                </a:lnTo>
                <a:lnTo>
                  <a:pt x="2356453" y="988194"/>
                </a:lnTo>
                <a:lnTo>
                  <a:pt x="2336483" y="1023918"/>
                </a:lnTo>
                <a:lnTo>
                  <a:pt x="2313477" y="1059265"/>
                </a:lnTo>
                <a:lnTo>
                  <a:pt x="2287408" y="1094170"/>
                </a:lnTo>
                <a:lnTo>
                  <a:pt x="2258246" y="1128569"/>
                </a:lnTo>
                <a:lnTo>
                  <a:pt x="2230419" y="1157921"/>
                </a:lnTo>
                <a:lnTo>
                  <a:pt x="2200721" y="1186273"/>
                </a:lnTo>
                <a:lnTo>
                  <a:pt x="2169218" y="1213604"/>
                </a:lnTo>
                <a:lnTo>
                  <a:pt x="2135981" y="1239892"/>
                </a:lnTo>
                <a:lnTo>
                  <a:pt x="2101077" y="1265115"/>
                </a:lnTo>
                <a:lnTo>
                  <a:pt x="2064577" y="1289252"/>
                </a:lnTo>
                <a:lnTo>
                  <a:pt x="2026548" y="1312281"/>
                </a:lnTo>
                <a:lnTo>
                  <a:pt x="1987059" y="1334181"/>
                </a:lnTo>
                <a:lnTo>
                  <a:pt x="1946179" y="1354930"/>
                </a:lnTo>
                <a:lnTo>
                  <a:pt x="1903977" y="1374506"/>
                </a:lnTo>
                <a:lnTo>
                  <a:pt x="1860521" y="1392889"/>
                </a:lnTo>
                <a:lnTo>
                  <a:pt x="1815881" y="1410056"/>
                </a:lnTo>
                <a:lnTo>
                  <a:pt x="1770124" y="1425985"/>
                </a:lnTo>
                <a:lnTo>
                  <a:pt x="1723320" y="1440657"/>
                </a:lnTo>
                <a:lnTo>
                  <a:pt x="1675538" y="1454047"/>
                </a:lnTo>
                <a:lnTo>
                  <a:pt x="1626846" y="1466136"/>
                </a:lnTo>
                <a:lnTo>
                  <a:pt x="1577313" y="1476902"/>
                </a:lnTo>
                <a:lnTo>
                  <a:pt x="1527008" y="1486323"/>
                </a:lnTo>
                <a:lnTo>
                  <a:pt x="1476000" y="1494377"/>
                </a:lnTo>
                <a:lnTo>
                  <a:pt x="1424356" y="1501043"/>
                </a:lnTo>
                <a:lnTo>
                  <a:pt x="1372147" y="1506300"/>
                </a:lnTo>
                <a:lnTo>
                  <a:pt x="1319441" y="1510125"/>
                </a:lnTo>
                <a:lnTo>
                  <a:pt x="1266306" y="1512497"/>
                </a:lnTo>
                <a:lnTo>
                  <a:pt x="1212811" y="1513396"/>
                </a:lnTo>
                <a:lnTo>
                  <a:pt x="1159026" y="1512798"/>
                </a:lnTo>
                <a:lnTo>
                  <a:pt x="1105018" y="1510683"/>
                </a:lnTo>
                <a:lnTo>
                  <a:pt x="1050857" y="1507029"/>
                </a:lnTo>
                <a:lnTo>
                  <a:pt x="704147" y="1702482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350644" y="2002789"/>
            <a:ext cx="1517015" cy="591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1510"/>
              </a:lnSpc>
            </a:pPr>
            <a:r>
              <a:rPr sz="1400" spc="-204" dirty="0">
                <a:latin typeface="Trebuchet MS"/>
                <a:cs typeface="Trebuchet MS"/>
              </a:rPr>
              <a:t>Hi,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did</a:t>
            </a:r>
            <a:r>
              <a:rPr sz="1400" spc="-1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you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know</a:t>
            </a:r>
            <a:r>
              <a:rPr sz="1400" spc="-1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that  </a:t>
            </a:r>
            <a:r>
              <a:rPr sz="1400" spc="-5" dirty="0">
                <a:latin typeface="Trebuchet MS"/>
                <a:cs typeface="Trebuchet MS"/>
              </a:rPr>
              <a:t>Adidas</a:t>
            </a:r>
            <a:r>
              <a:rPr sz="1400" spc="-195" dirty="0">
                <a:latin typeface="Trebuchet MS"/>
                <a:cs typeface="Trebuchet MS"/>
              </a:rPr>
              <a:t> </a:t>
            </a:r>
            <a:r>
              <a:rPr sz="1400" spc="20" dirty="0">
                <a:latin typeface="Trebuchet MS"/>
                <a:cs typeface="Trebuchet MS"/>
              </a:rPr>
              <a:t>has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75" dirty="0">
                <a:latin typeface="Trebuchet MS"/>
                <a:cs typeface="Trebuchet MS"/>
              </a:rPr>
              <a:t>a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5" dirty="0">
                <a:latin typeface="Trebuchet MS"/>
                <a:cs typeface="Trebuchet MS"/>
              </a:rPr>
              <a:t>Body  </a:t>
            </a:r>
            <a:r>
              <a:rPr sz="1400" spc="25" dirty="0">
                <a:latin typeface="Trebuchet MS"/>
                <a:cs typeface="Trebuchet MS"/>
              </a:rPr>
              <a:t>Care</a:t>
            </a:r>
            <a:r>
              <a:rPr sz="1400" spc="-245" dirty="0">
                <a:latin typeface="Trebuchet MS"/>
                <a:cs typeface="Trebuchet MS"/>
              </a:rPr>
              <a:t> </a:t>
            </a:r>
            <a:r>
              <a:rPr sz="1400" spc="15" dirty="0">
                <a:latin typeface="Trebuchet MS"/>
                <a:cs typeface="Trebuchet MS"/>
              </a:rPr>
              <a:t>range?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868926" y="1799844"/>
            <a:ext cx="2380615" cy="1297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</a:pPr>
            <a:r>
              <a:rPr sz="1200" spc="-75" dirty="0">
                <a:latin typeface="Trebuchet MS"/>
                <a:cs typeface="Trebuchet MS"/>
              </a:rPr>
              <a:t>“Climacool </a:t>
            </a:r>
            <a:r>
              <a:rPr sz="1200" spc="-70" dirty="0">
                <a:latin typeface="Trebuchet MS"/>
                <a:cs typeface="Trebuchet MS"/>
              </a:rPr>
              <a:t>is </a:t>
            </a:r>
            <a:r>
              <a:rPr sz="1200" spc="-10" dirty="0">
                <a:latin typeface="Trebuchet MS"/>
                <a:cs typeface="Trebuchet MS"/>
              </a:rPr>
              <a:t>one </a:t>
            </a:r>
            <a:r>
              <a:rPr sz="1200" spc="-30" dirty="0">
                <a:latin typeface="Trebuchet MS"/>
                <a:cs typeface="Trebuchet MS"/>
              </a:rPr>
              <a:t>of </a:t>
            </a:r>
            <a:r>
              <a:rPr sz="1200" spc="-55" dirty="0">
                <a:latin typeface="Trebuchet MS"/>
                <a:cs typeface="Trebuchet MS"/>
              </a:rPr>
              <a:t>our </a:t>
            </a:r>
            <a:r>
              <a:rPr sz="1200" spc="-5" dirty="0">
                <a:latin typeface="Trebuchet MS"/>
                <a:cs typeface="Trebuchet MS"/>
              </a:rPr>
              <a:t>best  </a:t>
            </a:r>
            <a:r>
              <a:rPr sz="1200" spc="-50" dirty="0">
                <a:latin typeface="Trebuchet MS"/>
                <a:cs typeface="Trebuchet MS"/>
              </a:rPr>
              <a:t>antiperspirants </a:t>
            </a:r>
            <a:r>
              <a:rPr sz="1200" spc="-60" dirty="0">
                <a:latin typeface="Trebuchet MS"/>
                <a:cs typeface="Trebuchet MS"/>
              </a:rPr>
              <a:t>which </a:t>
            </a:r>
            <a:r>
              <a:rPr sz="1200" spc="15" dirty="0">
                <a:latin typeface="Trebuchet MS"/>
                <a:cs typeface="Trebuchet MS"/>
              </a:rPr>
              <a:t>has </a:t>
            </a:r>
            <a:r>
              <a:rPr sz="1200" spc="60" dirty="0">
                <a:latin typeface="Trebuchet MS"/>
                <a:cs typeface="Trebuchet MS"/>
              </a:rPr>
              <a:t>a </a:t>
            </a:r>
            <a:r>
              <a:rPr sz="1200" spc="-60" dirty="0">
                <a:latin typeface="Trebuchet MS"/>
                <a:cs typeface="Trebuchet MS"/>
              </a:rPr>
              <a:t>unique  </a:t>
            </a:r>
            <a:r>
              <a:rPr sz="1200" spc="-50" dirty="0">
                <a:latin typeface="Trebuchet MS"/>
                <a:cs typeface="Trebuchet MS"/>
              </a:rPr>
              <a:t>technology.</a:t>
            </a:r>
            <a:r>
              <a:rPr sz="1200" spc="-170" dirty="0">
                <a:latin typeface="Trebuchet MS"/>
                <a:cs typeface="Trebuchet MS"/>
              </a:rPr>
              <a:t> </a:t>
            </a:r>
            <a:r>
              <a:rPr sz="1200" spc="15" dirty="0">
                <a:latin typeface="Trebuchet MS"/>
                <a:cs typeface="Trebuchet MS"/>
              </a:rPr>
              <a:t>Once</a:t>
            </a:r>
            <a:r>
              <a:rPr sz="1200" spc="-135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you</a:t>
            </a:r>
            <a:r>
              <a:rPr sz="1200" spc="-14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spray</a:t>
            </a:r>
            <a:r>
              <a:rPr sz="1200" spc="-160" dirty="0">
                <a:latin typeface="Trebuchet MS"/>
                <a:cs typeface="Trebuchet MS"/>
              </a:rPr>
              <a:t> </a:t>
            </a:r>
            <a:r>
              <a:rPr sz="1200" spc="-150" dirty="0">
                <a:latin typeface="Trebuchet MS"/>
                <a:cs typeface="Trebuchet MS"/>
              </a:rPr>
              <a:t>it</a:t>
            </a:r>
            <a:r>
              <a:rPr sz="1200" spc="-140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on</a:t>
            </a:r>
            <a:r>
              <a:rPr sz="1200" spc="-145" dirty="0">
                <a:latin typeface="Trebuchet MS"/>
                <a:cs typeface="Trebuchet MS"/>
              </a:rPr>
              <a:t> </a:t>
            </a:r>
            <a:r>
              <a:rPr sz="1200" spc="-50" dirty="0">
                <a:latin typeface="Trebuchet MS"/>
                <a:cs typeface="Trebuchet MS"/>
              </a:rPr>
              <a:t>your  </a:t>
            </a:r>
            <a:r>
              <a:rPr sz="1200" spc="15" dirty="0">
                <a:latin typeface="Trebuchet MS"/>
                <a:cs typeface="Trebuchet MS"/>
              </a:rPr>
              <a:t>body </a:t>
            </a:r>
            <a:r>
              <a:rPr sz="1200" spc="-150" dirty="0">
                <a:latin typeface="Trebuchet MS"/>
                <a:cs typeface="Trebuchet MS"/>
              </a:rPr>
              <a:t>it </a:t>
            </a:r>
            <a:r>
              <a:rPr sz="1200" spc="-15" dirty="0">
                <a:latin typeface="Trebuchet MS"/>
                <a:cs typeface="Trebuchet MS"/>
              </a:rPr>
              <a:t>releases </a:t>
            </a:r>
            <a:r>
              <a:rPr sz="1200" spc="-5" dirty="0">
                <a:latin typeface="Trebuchet MS"/>
                <a:cs typeface="Trebuchet MS"/>
              </a:rPr>
              <a:t>capsules </a:t>
            </a:r>
            <a:r>
              <a:rPr sz="1200" spc="-55" dirty="0">
                <a:latin typeface="Trebuchet MS"/>
                <a:cs typeface="Trebuchet MS"/>
              </a:rPr>
              <a:t>that </a:t>
            </a:r>
            <a:r>
              <a:rPr sz="1200" spc="-20" dirty="0">
                <a:latin typeface="Trebuchet MS"/>
                <a:cs typeface="Trebuchet MS"/>
              </a:rPr>
              <a:t>are  </a:t>
            </a:r>
            <a:r>
              <a:rPr sz="1200" spc="-30" dirty="0">
                <a:latin typeface="Trebuchet MS"/>
                <a:cs typeface="Trebuchet MS"/>
              </a:rPr>
              <a:t>activated </a:t>
            </a:r>
            <a:r>
              <a:rPr sz="1200" spc="-5" dirty="0">
                <a:latin typeface="Trebuchet MS"/>
                <a:cs typeface="Trebuchet MS"/>
              </a:rPr>
              <a:t>once </a:t>
            </a:r>
            <a:r>
              <a:rPr sz="1200" spc="-20" dirty="0">
                <a:latin typeface="Trebuchet MS"/>
                <a:cs typeface="Trebuchet MS"/>
              </a:rPr>
              <a:t>you </a:t>
            </a:r>
            <a:r>
              <a:rPr sz="1200" spc="-60" dirty="0">
                <a:latin typeface="Trebuchet MS"/>
                <a:cs typeface="Trebuchet MS"/>
              </a:rPr>
              <a:t>move. </a:t>
            </a:r>
            <a:r>
              <a:rPr sz="1200" spc="-130" dirty="0">
                <a:latin typeface="Trebuchet MS"/>
                <a:cs typeface="Trebuchet MS"/>
              </a:rPr>
              <a:t>It </a:t>
            </a:r>
            <a:r>
              <a:rPr sz="1200" spc="-145" dirty="0">
                <a:latin typeface="Trebuchet MS"/>
                <a:cs typeface="Trebuchet MS"/>
              </a:rPr>
              <a:t>will  </a:t>
            </a:r>
            <a:r>
              <a:rPr sz="1200" spc="-25" dirty="0">
                <a:latin typeface="Trebuchet MS"/>
                <a:cs typeface="Trebuchet MS"/>
              </a:rPr>
              <a:t>release </a:t>
            </a:r>
            <a:r>
              <a:rPr sz="1200" spc="60" dirty="0">
                <a:latin typeface="Trebuchet MS"/>
                <a:cs typeface="Trebuchet MS"/>
              </a:rPr>
              <a:t>a </a:t>
            </a:r>
            <a:r>
              <a:rPr sz="1200" spc="-45" dirty="0">
                <a:latin typeface="Trebuchet MS"/>
                <a:cs typeface="Trebuchet MS"/>
              </a:rPr>
              <a:t>fresh </a:t>
            </a:r>
            <a:r>
              <a:rPr sz="1200" spc="-20" dirty="0">
                <a:latin typeface="Trebuchet MS"/>
                <a:cs typeface="Trebuchet MS"/>
              </a:rPr>
              <a:t>scent </a:t>
            </a:r>
            <a:r>
              <a:rPr sz="1200" spc="-5" dirty="0">
                <a:latin typeface="Trebuchet MS"/>
                <a:cs typeface="Trebuchet MS"/>
              </a:rPr>
              <a:t>once </a:t>
            </a:r>
            <a:r>
              <a:rPr sz="1200" spc="-20" dirty="0">
                <a:latin typeface="Trebuchet MS"/>
                <a:cs typeface="Trebuchet MS"/>
              </a:rPr>
              <a:t>you  </a:t>
            </a:r>
            <a:r>
              <a:rPr sz="1200" spc="-60" dirty="0">
                <a:latin typeface="Trebuchet MS"/>
                <a:cs typeface="Trebuchet MS"/>
              </a:rPr>
              <a:t>sweat”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621011" y="3368040"/>
            <a:ext cx="2199004" cy="8213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9156318" y="4221860"/>
            <a:ext cx="2947035" cy="1238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40" dirty="0">
                <a:latin typeface="Trebuchet MS"/>
                <a:cs typeface="Trebuchet MS"/>
              </a:rPr>
              <a:t>BE</a:t>
            </a:r>
            <a:r>
              <a:rPr sz="1600" spc="-235" dirty="0">
                <a:latin typeface="Trebuchet MS"/>
                <a:cs typeface="Trebuchet MS"/>
              </a:rPr>
              <a:t> </a:t>
            </a:r>
            <a:r>
              <a:rPr sz="1600" spc="-40" dirty="0">
                <a:latin typeface="Trebuchet MS"/>
                <a:cs typeface="Trebuchet MS"/>
              </a:rPr>
              <a:t>POSITIVE</a:t>
            </a:r>
            <a:endParaRPr sz="1600">
              <a:latin typeface="Trebuchet MS"/>
              <a:cs typeface="Trebuchet MS"/>
            </a:endParaRPr>
          </a:p>
          <a:p>
            <a:pPr marL="299085" marR="623570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70" dirty="0">
                <a:latin typeface="Trebuchet MS"/>
                <a:cs typeface="Trebuchet MS"/>
              </a:rPr>
              <a:t>LISTEN </a:t>
            </a:r>
            <a:r>
              <a:rPr sz="1600" spc="-35" dirty="0">
                <a:latin typeface="Trebuchet MS"/>
                <a:cs typeface="Trebuchet MS"/>
              </a:rPr>
              <a:t>TO </a:t>
            </a:r>
            <a:r>
              <a:rPr sz="1600" spc="-75" dirty="0">
                <a:latin typeface="Trebuchet MS"/>
                <a:cs typeface="Trebuchet MS"/>
              </a:rPr>
              <a:t>THE</a:t>
            </a:r>
            <a:r>
              <a:rPr sz="1600" spc="-370" dirty="0">
                <a:latin typeface="Trebuchet MS"/>
                <a:cs typeface="Trebuchet MS"/>
              </a:rPr>
              <a:t> </a:t>
            </a:r>
            <a:r>
              <a:rPr sz="1600" spc="-70" dirty="0">
                <a:latin typeface="Trebuchet MS"/>
                <a:cs typeface="Trebuchet MS"/>
              </a:rPr>
              <a:t>CLIENT’S  </a:t>
            </a:r>
            <a:r>
              <a:rPr sz="1600" spc="20" dirty="0">
                <a:latin typeface="Trebuchet MS"/>
                <a:cs typeface="Trebuchet MS"/>
              </a:rPr>
              <a:t>CONCERN</a:t>
            </a:r>
            <a:endParaRPr sz="1600">
              <a:latin typeface="Trebuchet MS"/>
              <a:cs typeface="Trebuchet MS"/>
            </a:endParaRPr>
          </a:p>
          <a:p>
            <a:pPr marL="299085" marR="5080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45" dirty="0">
                <a:latin typeface="Trebuchet MS"/>
                <a:cs typeface="Trebuchet MS"/>
              </a:rPr>
              <a:t>MENTION </a:t>
            </a:r>
            <a:r>
              <a:rPr sz="1600" spc="-75" dirty="0">
                <a:latin typeface="Trebuchet MS"/>
                <a:cs typeface="Trebuchet MS"/>
              </a:rPr>
              <a:t>THE </a:t>
            </a:r>
            <a:r>
              <a:rPr sz="1600" spc="-55" dirty="0">
                <a:latin typeface="Trebuchet MS"/>
                <a:cs typeface="Trebuchet MS"/>
              </a:rPr>
              <a:t>ADVANTAGES</a:t>
            </a:r>
            <a:r>
              <a:rPr sz="1600" spc="-320" dirty="0">
                <a:latin typeface="Trebuchet MS"/>
                <a:cs typeface="Trebuchet MS"/>
              </a:rPr>
              <a:t> </a:t>
            </a:r>
            <a:r>
              <a:rPr sz="1600" spc="30" dirty="0">
                <a:latin typeface="Trebuchet MS"/>
                <a:cs typeface="Trebuchet MS"/>
              </a:rPr>
              <a:t>OF  </a:t>
            </a:r>
            <a:r>
              <a:rPr sz="1600" spc="-75" dirty="0">
                <a:latin typeface="Trebuchet MS"/>
                <a:cs typeface="Trebuchet MS"/>
              </a:rPr>
              <a:t>THE</a:t>
            </a:r>
            <a:r>
              <a:rPr sz="1600" spc="-225" dirty="0">
                <a:latin typeface="Trebuchet MS"/>
                <a:cs typeface="Trebuchet MS"/>
              </a:rPr>
              <a:t> </a:t>
            </a:r>
            <a:r>
              <a:rPr sz="1600" spc="-25" dirty="0">
                <a:latin typeface="Trebuchet MS"/>
                <a:cs typeface="Trebuchet MS"/>
              </a:rPr>
              <a:t>BRAND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769049" y="1790568"/>
            <a:ext cx="2499995" cy="1481455"/>
          </a:xfrm>
          <a:custGeom>
            <a:avLst/>
            <a:gdLst/>
            <a:ahLst/>
            <a:cxnLst/>
            <a:rect l="l" t="t" r="r" b="b"/>
            <a:pathLst>
              <a:path w="2499995" h="1481454">
                <a:moveTo>
                  <a:pt x="1248127" y="0"/>
                </a:moveTo>
                <a:lnTo>
                  <a:pt x="1195969" y="635"/>
                </a:lnTo>
                <a:lnTo>
                  <a:pt x="1144005" y="2413"/>
                </a:lnTo>
                <a:lnTo>
                  <a:pt x="1092304" y="5321"/>
                </a:lnTo>
                <a:lnTo>
                  <a:pt x="1040934" y="9350"/>
                </a:lnTo>
                <a:lnTo>
                  <a:pt x="989965" y="14490"/>
                </a:lnTo>
                <a:lnTo>
                  <a:pt x="939466" y="20731"/>
                </a:lnTo>
                <a:lnTo>
                  <a:pt x="889507" y="28062"/>
                </a:lnTo>
                <a:lnTo>
                  <a:pt x="840156" y="36474"/>
                </a:lnTo>
                <a:lnTo>
                  <a:pt x="791482" y="45956"/>
                </a:lnTo>
                <a:lnTo>
                  <a:pt x="743556" y="56497"/>
                </a:lnTo>
                <a:lnTo>
                  <a:pt x="696445" y="68089"/>
                </a:lnTo>
                <a:lnTo>
                  <a:pt x="650220" y="80720"/>
                </a:lnTo>
                <a:lnTo>
                  <a:pt x="604949" y="94380"/>
                </a:lnTo>
                <a:lnTo>
                  <a:pt x="560702" y="109060"/>
                </a:lnTo>
                <a:lnTo>
                  <a:pt x="517547" y="124749"/>
                </a:lnTo>
                <a:lnTo>
                  <a:pt x="475555" y="141437"/>
                </a:lnTo>
                <a:lnTo>
                  <a:pt x="434794" y="159114"/>
                </a:lnTo>
                <a:lnTo>
                  <a:pt x="395334" y="177769"/>
                </a:lnTo>
                <a:lnTo>
                  <a:pt x="357243" y="197393"/>
                </a:lnTo>
                <a:lnTo>
                  <a:pt x="320591" y="217975"/>
                </a:lnTo>
                <a:lnTo>
                  <a:pt x="285447" y="239505"/>
                </a:lnTo>
                <a:lnTo>
                  <a:pt x="251881" y="261973"/>
                </a:lnTo>
                <a:lnTo>
                  <a:pt x="219961" y="285369"/>
                </a:lnTo>
                <a:lnTo>
                  <a:pt x="189756" y="309682"/>
                </a:lnTo>
                <a:lnTo>
                  <a:pt x="129259" y="366848"/>
                </a:lnTo>
                <a:lnTo>
                  <a:pt x="100821" y="399291"/>
                </a:lnTo>
                <a:lnTo>
                  <a:pt x="75986" y="432162"/>
                </a:lnTo>
                <a:lnTo>
                  <a:pt x="54719" y="465393"/>
                </a:lnTo>
                <a:lnTo>
                  <a:pt x="22740" y="532664"/>
                </a:lnTo>
                <a:lnTo>
                  <a:pt x="4596" y="600556"/>
                </a:lnTo>
                <a:lnTo>
                  <a:pt x="0" y="668523"/>
                </a:lnTo>
                <a:lnTo>
                  <a:pt x="2691" y="702363"/>
                </a:lnTo>
                <a:lnTo>
                  <a:pt x="17872" y="769414"/>
                </a:lnTo>
                <a:lnTo>
                  <a:pt x="45878" y="835172"/>
                </a:lnTo>
                <a:lnTo>
                  <a:pt x="86419" y="899089"/>
                </a:lnTo>
                <a:lnTo>
                  <a:pt x="111301" y="930187"/>
                </a:lnTo>
                <a:lnTo>
                  <a:pt x="139208" y="960619"/>
                </a:lnTo>
                <a:lnTo>
                  <a:pt x="170104" y="990317"/>
                </a:lnTo>
                <a:lnTo>
                  <a:pt x="203954" y="1019213"/>
                </a:lnTo>
                <a:lnTo>
                  <a:pt x="240722" y="1047239"/>
                </a:lnTo>
                <a:lnTo>
                  <a:pt x="280370" y="1074326"/>
                </a:lnTo>
                <a:lnTo>
                  <a:pt x="322864" y="1100406"/>
                </a:lnTo>
                <a:lnTo>
                  <a:pt x="368167" y="1125410"/>
                </a:lnTo>
                <a:lnTo>
                  <a:pt x="416243" y="1149271"/>
                </a:lnTo>
                <a:lnTo>
                  <a:pt x="467056" y="1171919"/>
                </a:lnTo>
                <a:lnTo>
                  <a:pt x="520569" y="1193286"/>
                </a:lnTo>
                <a:lnTo>
                  <a:pt x="576748" y="1213304"/>
                </a:lnTo>
                <a:lnTo>
                  <a:pt x="635555" y="1231904"/>
                </a:lnTo>
                <a:lnTo>
                  <a:pt x="729027" y="1481459"/>
                </a:lnTo>
                <a:lnTo>
                  <a:pt x="1088056" y="1311279"/>
                </a:lnTo>
                <a:lnTo>
                  <a:pt x="1411084" y="1311279"/>
                </a:lnTo>
                <a:lnTo>
                  <a:pt x="1420665" y="1310696"/>
                </a:lnTo>
                <a:lnTo>
                  <a:pt x="1474718" y="1306128"/>
                </a:lnTo>
                <a:lnTo>
                  <a:pt x="1528187" y="1300333"/>
                </a:lnTo>
                <a:lnTo>
                  <a:pt x="1580999" y="1293330"/>
                </a:lnTo>
                <a:lnTo>
                  <a:pt x="1633084" y="1285137"/>
                </a:lnTo>
                <a:lnTo>
                  <a:pt x="1684370" y="1275773"/>
                </a:lnTo>
                <a:lnTo>
                  <a:pt x="1734786" y="1265258"/>
                </a:lnTo>
                <a:lnTo>
                  <a:pt x="1784260" y="1253610"/>
                </a:lnTo>
                <a:lnTo>
                  <a:pt x="1832722" y="1240847"/>
                </a:lnTo>
                <a:lnTo>
                  <a:pt x="1880099" y="1226989"/>
                </a:lnTo>
                <a:lnTo>
                  <a:pt x="1926321" y="1212054"/>
                </a:lnTo>
                <a:lnTo>
                  <a:pt x="1971317" y="1196061"/>
                </a:lnTo>
                <a:lnTo>
                  <a:pt x="2015014" y="1179030"/>
                </a:lnTo>
                <a:lnTo>
                  <a:pt x="2057343" y="1160978"/>
                </a:lnTo>
                <a:lnTo>
                  <a:pt x="2098230" y="1141925"/>
                </a:lnTo>
                <a:lnTo>
                  <a:pt x="2137606" y="1121889"/>
                </a:lnTo>
                <a:lnTo>
                  <a:pt x="2175398" y="1100890"/>
                </a:lnTo>
                <a:lnTo>
                  <a:pt x="2211536" y="1078945"/>
                </a:lnTo>
                <a:lnTo>
                  <a:pt x="2245949" y="1056075"/>
                </a:lnTo>
                <a:lnTo>
                  <a:pt x="2278563" y="1032297"/>
                </a:lnTo>
                <a:lnTo>
                  <a:pt x="2309310" y="1007631"/>
                </a:lnTo>
                <a:lnTo>
                  <a:pt x="2338117" y="982095"/>
                </a:lnTo>
                <a:lnTo>
                  <a:pt x="2370194" y="950150"/>
                </a:lnTo>
                <a:lnTo>
                  <a:pt x="2398632" y="917707"/>
                </a:lnTo>
                <a:lnTo>
                  <a:pt x="2423467" y="884836"/>
                </a:lnTo>
                <a:lnTo>
                  <a:pt x="2444735" y="851605"/>
                </a:lnTo>
                <a:lnTo>
                  <a:pt x="2476713" y="784334"/>
                </a:lnTo>
                <a:lnTo>
                  <a:pt x="2494857" y="716442"/>
                </a:lnTo>
                <a:lnTo>
                  <a:pt x="2499454" y="648475"/>
                </a:lnTo>
                <a:lnTo>
                  <a:pt x="2496762" y="614636"/>
                </a:lnTo>
                <a:lnTo>
                  <a:pt x="2481581" y="547584"/>
                </a:lnTo>
                <a:lnTo>
                  <a:pt x="2453575" y="481826"/>
                </a:lnTo>
                <a:lnTo>
                  <a:pt x="2413034" y="417909"/>
                </a:lnTo>
                <a:lnTo>
                  <a:pt x="2388153" y="386812"/>
                </a:lnTo>
                <a:lnTo>
                  <a:pt x="2360245" y="356379"/>
                </a:lnTo>
                <a:lnTo>
                  <a:pt x="2329349" y="326681"/>
                </a:lnTo>
                <a:lnTo>
                  <a:pt x="2295499" y="297785"/>
                </a:lnTo>
                <a:lnTo>
                  <a:pt x="2258731" y="269759"/>
                </a:lnTo>
                <a:lnTo>
                  <a:pt x="2219083" y="242672"/>
                </a:lnTo>
                <a:lnTo>
                  <a:pt x="2176589" y="216592"/>
                </a:lnTo>
                <a:lnTo>
                  <a:pt x="2131286" y="191588"/>
                </a:lnTo>
                <a:lnTo>
                  <a:pt x="2083210" y="167727"/>
                </a:lnTo>
                <a:lnTo>
                  <a:pt x="2032397" y="145080"/>
                </a:lnTo>
                <a:lnTo>
                  <a:pt x="1978884" y="123712"/>
                </a:lnTo>
                <a:lnTo>
                  <a:pt x="1922705" y="103695"/>
                </a:lnTo>
                <a:lnTo>
                  <a:pt x="1863899" y="85094"/>
                </a:lnTo>
                <a:lnTo>
                  <a:pt x="1814820" y="71241"/>
                </a:lnTo>
                <a:lnTo>
                  <a:pt x="1765104" y="58651"/>
                </a:lnTo>
                <a:lnTo>
                  <a:pt x="1714820" y="47314"/>
                </a:lnTo>
                <a:lnTo>
                  <a:pt x="1664038" y="37221"/>
                </a:lnTo>
                <a:lnTo>
                  <a:pt x="1612825" y="28360"/>
                </a:lnTo>
                <a:lnTo>
                  <a:pt x="1561253" y="20722"/>
                </a:lnTo>
                <a:lnTo>
                  <a:pt x="1509389" y="14296"/>
                </a:lnTo>
                <a:lnTo>
                  <a:pt x="1457304" y="9073"/>
                </a:lnTo>
                <a:lnTo>
                  <a:pt x="1405066" y="5042"/>
                </a:lnTo>
                <a:lnTo>
                  <a:pt x="1352744" y="2192"/>
                </a:lnTo>
                <a:lnTo>
                  <a:pt x="1300408" y="515"/>
                </a:lnTo>
                <a:lnTo>
                  <a:pt x="1248127" y="0"/>
                </a:lnTo>
                <a:close/>
              </a:path>
              <a:path w="2499995" h="1481454">
                <a:moveTo>
                  <a:pt x="1411084" y="1311279"/>
                </a:moveTo>
                <a:lnTo>
                  <a:pt x="1088056" y="1311279"/>
                </a:lnTo>
                <a:lnTo>
                  <a:pt x="1144121" y="1314469"/>
                </a:lnTo>
                <a:lnTo>
                  <a:pt x="1200029" y="1316319"/>
                </a:lnTo>
                <a:lnTo>
                  <a:pt x="1255709" y="1316848"/>
                </a:lnTo>
                <a:lnTo>
                  <a:pt x="1311089" y="1316075"/>
                </a:lnTo>
                <a:lnTo>
                  <a:pt x="1366098" y="1314018"/>
                </a:lnTo>
                <a:lnTo>
                  <a:pt x="1411084" y="1311279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769049" y="1790568"/>
            <a:ext cx="2499995" cy="1481455"/>
          </a:xfrm>
          <a:custGeom>
            <a:avLst/>
            <a:gdLst/>
            <a:ahLst/>
            <a:cxnLst/>
            <a:rect l="l" t="t" r="r" b="b"/>
            <a:pathLst>
              <a:path w="2499995" h="1481454">
                <a:moveTo>
                  <a:pt x="729027" y="1481459"/>
                </a:moveTo>
                <a:lnTo>
                  <a:pt x="635555" y="1231904"/>
                </a:lnTo>
                <a:lnTo>
                  <a:pt x="576748" y="1213304"/>
                </a:lnTo>
                <a:lnTo>
                  <a:pt x="520569" y="1193286"/>
                </a:lnTo>
                <a:lnTo>
                  <a:pt x="467056" y="1171919"/>
                </a:lnTo>
                <a:lnTo>
                  <a:pt x="416243" y="1149271"/>
                </a:lnTo>
                <a:lnTo>
                  <a:pt x="368167" y="1125410"/>
                </a:lnTo>
                <a:lnTo>
                  <a:pt x="322864" y="1100406"/>
                </a:lnTo>
                <a:lnTo>
                  <a:pt x="280370" y="1074326"/>
                </a:lnTo>
                <a:lnTo>
                  <a:pt x="240722" y="1047239"/>
                </a:lnTo>
                <a:lnTo>
                  <a:pt x="203954" y="1019213"/>
                </a:lnTo>
                <a:lnTo>
                  <a:pt x="170104" y="990317"/>
                </a:lnTo>
                <a:lnTo>
                  <a:pt x="139208" y="960619"/>
                </a:lnTo>
                <a:lnTo>
                  <a:pt x="111301" y="930187"/>
                </a:lnTo>
                <a:lnTo>
                  <a:pt x="86419" y="899089"/>
                </a:lnTo>
                <a:lnTo>
                  <a:pt x="64599" y="867395"/>
                </a:lnTo>
                <a:lnTo>
                  <a:pt x="30290" y="802489"/>
                </a:lnTo>
                <a:lnTo>
                  <a:pt x="8660" y="736016"/>
                </a:lnTo>
                <a:lnTo>
                  <a:pt x="0" y="668523"/>
                </a:lnTo>
                <a:lnTo>
                  <a:pt x="623" y="634565"/>
                </a:lnTo>
                <a:lnTo>
                  <a:pt x="11957" y="566567"/>
                </a:lnTo>
                <a:lnTo>
                  <a:pt x="36982" y="498917"/>
                </a:lnTo>
                <a:lnTo>
                  <a:pt x="75986" y="432162"/>
                </a:lnTo>
                <a:lnTo>
                  <a:pt x="100821" y="399291"/>
                </a:lnTo>
                <a:lnTo>
                  <a:pt x="129259" y="366848"/>
                </a:lnTo>
                <a:lnTo>
                  <a:pt x="161337" y="334903"/>
                </a:lnTo>
                <a:lnTo>
                  <a:pt x="219961" y="285369"/>
                </a:lnTo>
                <a:lnTo>
                  <a:pt x="251881" y="261973"/>
                </a:lnTo>
                <a:lnTo>
                  <a:pt x="285447" y="239505"/>
                </a:lnTo>
                <a:lnTo>
                  <a:pt x="320591" y="217975"/>
                </a:lnTo>
                <a:lnTo>
                  <a:pt x="357243" y="197393"/>
                </a:lnTo>
                <a:lnTo>
                  <a:pt x="395334" y="177769"/>
                </a:lnTo>
                <a:lnTo>
                  <a:pt x="434794" y="159114"/>
                </a:lnTo>
                <a:lnTo>
                  <a:pt x="475555" y="141437"/>
                </a:lnTo>
                <a:lnTo>
                  <a:pt x="517547" y="124749"/>
                </a:lnTo>
                <a:lnTo>
                  <a:pt x="560702" y="109060"/>
                </a:lnTo>
                <a:lnTo>
                  <a:pt x="604949" y="94380"/>
                </a:lnTo>
                <a:lnTo>
                  <a:pt x="650220" y="80720"/>
                </a:lnTo>
                <a:lnTo>
                  <a:pt x="696445" y="68089"/>
                </a:lnTo>
                <a:lnTo>
                  <a:pt x="743556" y="56497"/>
                </a:lnTo>
                <a:lnTo>
                  <a:pt x="791482" y="45956"/>
                </a:lnTo>
                <a:lnTo>
                  <a:pt x="840156" y="36474"/>
                </a:lnTo>
                <a:lnTo>
                  <a:pt x="889507" y="28062"/>
                </a:lnTo>
                <a:lnTo>
                  <a:pt x="939466" y="20731"/>
                </a:lnTo>
                <a:lnTo>
                  <a:pt x="989965" y="14490"/>
                </a:lnTo>
                <a:lnTo>
                  <a:pt x="1040934" y="9350"/>
                </a:lnTo>
                <a:lnTo>
                  <a:pt x="1092304" y="5321"/>
                </a:lnTo>
                <a:lnTo>
                  <a:pt x="1144005" y="2413"/>
                </a:lnTo>
                <a:lnTo>
                  <a:pt x="1195969" y="635"/>
                </a:lnTo>
                <a:lnTo>
                  <a:pt x="1248127" y="0"/>
                </a:lnTo>
                <a:lnTo>
                  <a:pt x="1300408" y="515"/>
                </a:lnTo>
                <a:lnTo>
                  <a:pt x="1352744" y="2192"/>
                </a:lnTo>
                <a:lnTo>
                  <a:pt x="1405066" y="5042"/>
                </a:lnTo>
                <a:lnTo>
                  <a:pt x="1457304" y="9073"/>
                </a:lnTo>
                <a:lnTo>
                  <a:pt x="1509389" y="14296"/>
                </a:lnTo>
                <a:lnTo>
                  <a:pt x="1561253" y="20722"/>
                </a:lnTo>
                <a:lnTo>
                  <a:pt x="1612825" y="28360"/>
                </a:lnTo>
                <a:lnTo>
                  <a:pt x="1664038" y="37221"/>
                </a:lnTo>
                <a:lnTo>
                  <a:pt x="1714820" y="47314"/>
                </a:lnTo>
                <a:lnTo>
                  <a:pt x="1765104" y="58651"/>
                </a:lnTo>
                <a:lnTo>
                  <a:pt x="1814820" y="71241"/>
                </a:lnTo>
                <a:lnTo>
                  <a:pt x="1863899" y="85094"/>
                </a:lnTo>
                <a:lnTo>
                  <a:pt x="1922705" y="103695"/>
                </a:lnTo>
                <a:lnTo>
                  <a:pt x="1978884" y="123712"/>
                </a:lnTo>
                <a:lnTo>
                  <a:pt x="2032397" y="145080"/>
                </a:lnTo>
                <a:lnTo>
                  <a:pt x="2083210" y="167727"/>
                </a:lnTo>
                <a:lnTo>
                  <a:pt x="2131286" y="191588"/>
                </a:lnTo>
                <a:lnTo>
                  <a:pt x="2176589" y="216592"/>
                </a:lnTo>
                <a:lnTo>
                  <a:pt x="2219083" y="242672"/>
                </a:lnTo>
                <a:lnTo>
                  <a:pt x="2258731" y="269759"/>
                </a:lnTo>
                <a:lnTo>
                  <a:pt x="2295499" y="297785"/>
                </a:lnTo>
                <a:lnTo>
                  <a:pt x="2329349" y="326681"/>
                </a:lnTo>
                <a:lnTo>
                  <a:pt x="2360245" y="356379"/>
                </a:lnTo>
                <a:lnTo>
                  <a:pt x="2388153" y="386812"/>
                </a:lnTo>
                <a:lnTo>
                  <a:pt x="2413034" y="417909"/>
                </a:lnTo>
                <a:lnTo>
                  <a:pt x="2434854" y="449603"/>
                </a:lnTo>
                <a:lnTo>
                  <a:pt x="2469163" y="514509"/>
                </a:lnTo>
                <a:lnTo>
                  <a:pt x="2490793" y="580982"/>
                </a:lnTo>
                <a:lnTo>
                  <a:pt x="2499454" y="648475"/>
                </a:lnTo>
                <a:lnTo>
                  <a:pt x="2498830" y="682434"/>
                </a:lnTo>
                <a:lnTo>
                  <a:pt x="2487496" y="750431"/>
                </a:lnTo>
                <a:lnTo>
                  <a:pt x="2462471" y="818081"/>
                </a:lnTo>
                <a:lnTo>
                  <a:pt x="2423467" y="884836"/>
                </a:lnTo>
                <a:lnTo>
                  <a:pt x="2398632" y="917707"/>
                </a:lnTo>
                <a:lnTo>
                  <a:pt x="2370194" y="950150"/>
                </a:lnTo>
                <a:lnTo>
                  <a:pt x="2338117" y="982095"/>
                </a:lnTo>
                <a:lnTo>
                  <a:pt x="2309310" y="1007631"/>
                </a:lnTo>
                <a:lnTo>
                  <a:pt x="2278563" y="1032297"/>
                </a:lnTo>
                <a:lnTo>
                  <a:pt x="2245949" y="1056075"/>
                </a:lnTo>
                <a:lnTo>
                  <a:pt x="2211536" y="1078945"/>
                </a:lnTo>
                <a:lnTo>
                  <a:pt x="2175398" y="1100890"/>
                </a:lnTo>
                <a:lnTo>
                  <a:pt x="2137606" y="1121889"/>
                </a:lnTo>
                <a:lnTo>
                  <a:pt x="2098230" y="1141925"/>
                </a:lnTo>
                <a:lnTo>
                  <a:pt x="2057343" y="1160978"/>
                </a:lnTo>
                <a:lnTo>
                  <a:pt x="2015014" y="1179030"/>
                </a:lnTo>
                <a:lnTo>
                  <a:pt x="1971317" y="1196061"/>
                </a:lnTo>
                <a:lnTo>
                  <a:pt x="1926321" y="1212054"/>
                </a:lnTo>
                <a:lnTo>
                  <a:pt x="1880099" y="1226989"/>
                </a:lnTo>
                <a:lnTo>
                  <a:pt x="1832722" y="1240847"/>
                </a:lnTo>
                <a:lnTo>
                  <a:pt x="1784260" y="1253610"/>
                </a:lnTo>
                <a:lnTo>
                  <a:pt x="1734786" y="1265258"/>
                </a:lnTo>
                <a:lnTo>
                  <a:pt x="1684370" y="1275773"/>
                </a:lnTo>
                <a:lnTo>
                  <a:pt x="1633084" y="1285137"/>
                </a:lnTo>
                <a:lnTo>
                  <a:pt x="1580999" y="1293330"/>
                </a:lnTo>
                <a:lnTo>
                  <a:pt x="1528187" y="1300333"/>
                </a:lnTo>
                <a:lnTo>
                  <a:pt x="1474718" y="1306128"/>
                </a:lnTo>
                <a:lnTo>
                  <a:pt x="1420665" y="1310696"/>
                </a:lnTo>
                <a:lnTo>
                  <a:pt x="1366098" y="1314018"/>
                </a:lnTo>
                <a:lnTo>
                  <a:pt x="1311089" y="1316075"/>
                </a:lnTo>
                <a:lnTo>
                  <a:pt x="1255709" y="1316848"/>
                </a:lnTo>
                <a:lnTo>
                  <a:pt x="1200029" y="1316319"/>
                </a:lnTo>
                <a:lnTo>
                  <a:pt x="1144121" y="1314469"/>
                </a:lnTo>
                <a:lnTo>
                  <a:pt x="1088056" y="1311279"/>
                </a:lnTo>
                <a:lnTo>
                  <a:pt x="729027" y="1481459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9207245" y="2167382"/>
            <a:ext cx="1627505" cy="566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200" spc="-75" dirty="0">
                <a:latin typeface="Trebuchet MS"/>
                <a:cs typeface="Trebuchet MS"/>
              </a:rPr>
              <a:t>“Climacool</a:t>
            </a:r>
            <a:r>
              <a:rPr sz="1200" spc="-175" dirty="0">
                <a:latin typeface="Trebuchet MS"/>
                <a:cs typeface="Trebuchet MS"/>
              </a:rPr>
              <a:t> </a:t>
            </a:r>
            <a:r>
              <a:rPr sz="1200" spc="-145" dirty="0">
                <a:latin typeface="Trebuchet MS"/>
                <a:cs typeface="Trebuchet MS"/>
              </a:rPr>
              <a:t>will</a:t>
            </a:r>
            <a:r>
              <a:rPr sz="1200" spc="-160" dirty="0">
                <a:latin typeface="Trebuchet MS"/>
                <a:cs typeface="Trebuchet MS"/>
              </a:rPr>
              <a:t> </a:t>
            </a:r>
            <a:r>
              <a:rPr sz="1200" spc="-30" dirty="0">
                <a:latin typeface="Trebuchet MS"/>
                <a:cs typeface="Trebuchet MS"/>
              </a:rPr>
              <a:t>give</a:t>
            </a:r>
            <a:r>
              <a:rPr sz="1200" spc="-125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you</a:t>
            </a:r>
            <a:r>
              <a:rPr sz="1200" spc="-150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48  </a:t>
            </a:r>
            <a:r>
              <a:rPr sz="1200" spc="-40" dirty="0">
                <a:latin typeface="Trebuchet MS"/>
                <a:cs typeface="Trebuchet MS"/>
              </a:rPr>
              <a:t>hours </a:t>
            </a:r>
            <a:r>
              <a:rPr sz="1200" spc="-50" dirty="0">
                <a:latin typeface="Trebuchet MS"/>
                <a:cs typeface="Trebuchet MS"/>
              </a:rPr>
              <a:t>protection </a:t>
            </a:r>
            <a:r>
              <a:rPr sz="1200" spc="-15" dirty="0">
                <a:latin typeface="Trebuchet MS"/>
                <a:cs typeface="Trebuchet MS"/>
              </a:rPr>
              <a:t>against  </a:t>
            </a:r>
            <a:r>
              <a:rPr sz="1200" spc="-10" dirty="0">
                <a:latin typeface="Trebuchet MS"/>
                <a:cs typeface="Trebuchet MS"/>
              </a:rPr>
              <a:t>wetness</a:t>
            </a:r>
            <a:r>
              <a:rPr sz="1200" spc="-180" dirty="0">
                <a:latin typeface="Trebuchet MS"/>
                <a:cs typeface="Trebuchet MS"/>
              </a:rPr>
              <a:t> </a:t>
            </a:r>
            <a:r>
              <a:rPr sz="1200" spc="5" dirty="0">
                <a:latin typeface="Trebuchet MS"/>
                <a:cs typeface="Trebuchet MS"/>
              </a:rPr>
              <a:t>and</a:t>
            </a:r>
            <a:r>
              <a:rPr sz="1200" spc="-190" dirty="0">
                <a:latin typeface="Trebuchet MS"/>
                <a:cs typeface="Trebuchet MS"/>
              </a:rPr>
              <a:t> </a:t>
            </a:r>
            <a:r>
              <a:rPr sz="1200" spc="-80" dirty="0">
                <a:latin typeface="Trebuchet MS"/>
                <a:cs typeface="Trebuchet MS"/>
              </a:rPr>
              <a:t>odor”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32243" y="4238206"/>
            <a:ext cx="1797050" cy="1818005"/>
          </a:xfrm>
          <a:custGeom>
            <a:avLst/>
            <a:gdLst/>
            <a:ahLst/>
            <a:cxnLst/>
            <a:rect l="l" t="t" r="r" b="b"/>
            <a:pathLst>
              <a:path w="1797050" h="1818004">
                <a:moveTo>
                  <a:pt x="884686" y="0"/>
                </a:moveTo>
                <a:lnTo>
                  <a:pt x="838515" y="1737"/>
                </a:lnTo>
                <a:lnTo>
                  <a:pt x="792598" y="5594"/>
                </a:lnTo>
                <a:lnTo>
                  <a:pt x="747028" y="11546"/>
                </a:lnTo>
                <a:lnTo>
                  <a:pt x="701900" y="19570"/>
                </a:lnTo>
                <a:lnTo>
                  <a:pt x="657305" y="29644"/>
                </a:lnTo>
                <a:lnTo>
                  <a:pt x="613338" y="41743"/>
                </a:lnTo>
                <a:lnTo>
                  <a:pt x="570092" y="55845"/>
                </a:lnTo>
                <a:lnTo>
                  <a:pt x="527660" y="71925"/>
                </a:lnTo>
                <a:lnTo>
                  <a:pt x="486135" y="89961"/>
                </a:lnTo>
                <a:lnTo>
                  <a:pt x="445611" y="109930"/>
                </a:lnTo>
                <a:lnTo>
                  <a:pt x="406182" y="131807"/>
                </a:lnTo>
                <a:lnTo>
                  <a:pt x="367939" y="155570"/>
                </a:lnTo>
                <a:lnTo>
                  <a:pt x="330978" y="181195"/>
                </a:lnTo>
                <a:lnTo>
                  <a:pt x="295391" y="208660"/>
                </a:lnTo>
                <a:lnTo>
                  <a:pt x="261271" y="237939"/>
                </a:lnTo>
                <a:lnTo>
                  <a:pt x="228712" y="269011"/>
                </a:lnTo>
                <a:lnTo>
                  <a:pt x="197808" y="301852"/>
                </a:lnTo>
                <a:lnTo>
                  <a:pt x="168650" y="336439"/>
                </a:lnTo>
                <a:lnTo>
                  <a:pt x="141334" y="372747"/>
                </a:lnTo>
                <a:lnTo>
                  <a:pt x="115952" y="410755"/>
                </a:lnTo>
                <a:lnTo>
                  <a:pt x="92138" y="451313"/>
                </a:lnTo>
                <a:lnTo>
                  <a:pt x="71123" y="492520"/>
                </a:lnTo>
                <a:lnTo>
                  <a:pt x="52880" y="534283"/>
                </a:lnTo>
                <a:lnTo>
                  <a:pt x="37379" y="576509"/>
                </a:lnTo>
                <a:lnTo>
                  <a:pt x="24591" y="619107"/>
                </a:lnTo>
                <a:lnTo>
                  <a:pt x="14488" y="661982"/>
                </a:lnTo>
                <a:lnTo>
                  <a:pt x="7041" y="705042"/>
                </a:lnTo>
                <a:lnTo>
                  <a:pt x="2221" y="748194"/>
                </a:lnTo>
                <a:lnTo>
                  <a:pt x="0" y="791345"/>
                </a:lnTo>
                <a:lnTo>
                  <a:pt x="347" y="834403"/>
                </a:lnTo>
                <a:lnTo>
                  <a:pt x="3236" y="877274"/>
                </a:lnTo>
                <a:lnTo>
                  <a:pt x="8636" y="919866"/>
                </a:lnTo>
                <a:lnTo>
                  <a:pt x="16520" y="962086"/>
                </a:lnTo>
                <a:lnTo>
                  <a:pt x="26858" y="1003840"/>
                </a:lnTo>
                <a:lnTo>
                  <a:pt x="39621" y="1045037"/>
                </a:lnTo>
                <a:lnTo>
                  <a:pt x="54782" y="1085583"/>
                </a:lnTo>
                <a:lnTo>
                  <a:pt x="72310" y="1125385"/>
                </a:lnTo>
                <a:lnTo>
                  <a:pt x="92178" y="1164351"/>
                </a:lnTo>
                <a:lnTo>
                  <a:pt x="114356" y="1202388"/>
                </a:lnTo>
                <a:lnTo>
                  <a:pt x="138816" y="1239402"/>
                </a:lnTo>
                <a:lnTo>
                  <a:pt x="165529" y="1275301"/>
                </a:lnTo>
                <a:lnTo>
                  <a:pt x="194466" y="1309992"/>
                </a:lnTo>
                <a:lnTo>
                  <a:pt x="225598" y="1343383"/>
                </a:lnTo>
                <a:lnTo>
                  <a:pt x="258897" y="1375380"/>
                </a:lnTo>
                <a:lnTo>
                  <a:pt x="294334" y="1405890"/>
                </a:lnTo>
                <a:lnTo>
                  <a:pt x="331880" y="1434821"/>
                </a:lnTo>
                <a:lnTo>
                  <a:pt x="371506" y="1462080"/>
                </a:lnTo>
                <a:lnTo>
                  <a:pt x="413183" y="1487574"/>
                </a:lnTo>
                <a:lnTo>
                  <a:pt x="456883" y="1511210"/>
                </a:lnTo>
                <a:lnTo>
                  <a:pt x="524054" y="1817407"/>
                </a:lnTo>
                <a:lnTo>
                  <a:pt x="782143" y="1608683"/>
                </a:lnTo>
                <a:lnTo>
                  <a:pt x="1012925" y="1608683"/>
                </a:lnTo>
                <a:lnTo>
                  <a:pt x="1026592" y="1607248"/>
                </a:lnTo>
                <a:lnTo>
                  <a:pt x="1074160" y="1599900"/>
                </a:lnTo>
                <a:lnTo>
                  <a:pt x="1121066" y="1590298"/>
                </a:lnTo>
                <a:lnTo>
                  <a:pt x="1167215" y="1578483"/>
                </a:lnTo>
                <a:lnTo>
                  <a:pt x="1212513" y="1564499"/>
                </a:lnTo>
                <a:lnTo>
                  <a:pt x="1256866" y="1548387"/>
                </a:lnTo>
                <a:lnTo>
                  <a:pt x="1300178" y="1530192"/>
                </a:lnTo>
                <a:lnTo>
                  <a:pt x="1342354" y="1509954"/>
                </a:lnTo>
                <a:lnTo>
                  <a:pt x="1383300" y="1487718"/>
                </a:lnTo>
                <a:lnTo>
                  <a:pt x="1422922" y="1463524"/>
                </a:lnTo>
                <a:lnTo>
                  <a:pt x="1461124" y="1437416"/>
                </a:lnTo>
                <a:lnTo>
                  <a:pt x="1497811" y="1409436"/>
                </a:lnTo>
                <a:lnTo>
                  <a:pt x="1532890" y="1379627"/>
                </a:lnTo>
                <a:lnTo>
                  <a:pt x="1566265" y="1348031"/>
                </a:lnTo>
                <a:lnTo>
                  <a:pt x="1597842" y="1314692"/>
                </a:lnTo>
                <a:lnTo>
                  <a:pt x="1627525" y="1279650"/>
                </a:lnTo>
                <a:lnTo>
                  <a:pt x="1655220" y="1242949"/>
                </a:lnTo>
                <a:lnTo>
                  <a:pt x="1680833" y="1204632"/>
                </a:lnTo>
                <a:lnTo>
                  <a:pt x="1704648" y="1164087"/>
                </a:lnTo>
                <a:lnTo>
                  <a:pt x="1725664" y="1122892"/>
                </a:lnTo>
                <a:lnTo>
                  <a:pt x="1743908" y="1081140"/>
                </a:lnTo>
                <a:lnTo>
                  <a:pt x="1759409" y="1038923"/>
                </a:lnTo>
                <a:lnTo>
                  <a:pt x="1772198" y="996335"/>
                </a:lnTo>
                <a:lnTo>
                  <a:pt x="1782301" y="953469"/>
                </a:lnTo>
                <a:lnTo>
                  <a:pt x="1789748" y="910417"/>
                </a:lnTo>
                <a:lnTo>
                  <a:pt x="1794568" y="867272"/>
                </a:lnTo>
                <a:lnTo>
                  <a:pt x="1796789" y="824127"/>
                </a:lnTo>
                <a:lnTo>
                  <a:pt x="1796441" y="781075"/>
                </a:lnTo>
                <a:lnTo>
                  <a:pt x="1793551" y="738210"/>
                </a:lnTo>
                <a:lnTo>
                  <a:pt x="1788150" y="695622"/>
                </a:lnTo>
                <a:lnTo>
                  <a:pt x="1780265" y="653407"/>
                </a:lnTo>
                <a:lnTo>
                  <a:pt x="1769925" y="611656"/>
                </a:lnTo>
                <a:lnTo>
                  <a:pt x="1757159" y="570463"/>
                </a:lnTo>
                <a:lnTo>
                  <a:pt x="1741997" y="529920"/>
                </a:lnTo>
                <a:lnTo>
                  <a:pt x="1724466" y="490120"/>
                </a:lnTo>
                <a:lnTo>
                  <a:pt x="1704595" y="451156"/>
                </a:lnTo>
                <a:lnTo>
                  <a:pt x="1682414" y="413121"/>
                </a:lnTo>
                <a:lnTo>
                  <a:pt x="1657950" y="376109"/>
                </a:lnTo>
                <a:lnTo>
                  <a:pt x="1631234" y="340211"/>
                </a:lnTo>
                <a:lnTo>
                  <a:pt x="1602293" y="305520"/>
                </a:lnTo>
                <a:lnTo>
                  <a:pt x="1571156" y="272130"/>
                </a:lnTo>
                <a:lnTo>
                  <a:pt x="1537852" y="240134"/>
                </a:lnTo>
                <a:lnTo>
                  <a:pt x="1502411" y="209624"/>
                </a:lnTo>
                <a:lnTo>
                  <a:pt x="1464860" y="180693"/>
                </a:lnTo>
                <a:lnTo>
                  <a:pt x="1425228" y="153434"/>
                </a:lnTo>
                <a:lnTo>
                  <a:pt x="1383545" y="127940"/>
                </a:lnTo>
                <a:lnTo>
                  <a:pt x="1339838" y="104304"/>
                </a:lnTo>
                <a:lnTo>
                  <a:pt x="1296259" y="83568"/>
                </a:lnTo>
                <a:lnTo>
                  <a:pt x="1252001" y="65184"/>
                </a:lnTo>
                <a:lnTo>
                  <a:pt x="1207158" y="49129"/>
                </a:lnTo>
                <a:lnTo>
                  <a:pt x="1161821" y="35380"/>
                </a:lnTo>
                <a:lnTo>
                  <a:pt x="1116086" y="23914"/>
                </a:lnTo>
                <a:lnTo>
                  <a:pt x="1070044" y="14706"/>
                </a:lnTo>
                <a:lnTo>
                  <a:pt x="1023790" y="7734"/>
                </a:lnTo>
                <a:lnTo>
                  <a:pt x="977417" y="2975"/>
                </a:lnTo>
                <a:lnTo>
                  <a:pt x="931017" y="404"/>
                </a:lnTo>
                <a:lnTo>
                  <a:pt x="884686" y="0"/>
                </a:lnTo>
                <a:close/>
              </a:path>
              <a:path w="1797050" h="1818004">
                <a:moveTo>
                  <a:pt x="1012925" y="1608683"/>
                </a:moveTo>
                <a:lnTo>
                  <a:pt x="782143" y="1608683"/>
                </a:lnTo>
                <a:lnTo>
                  <a:pt x="831598" y="1613245"/>
                </a:lnTo>
                <a:lnTo>
                  <a:pt x="880866" y="1615340"/>
                </a:lnTo>
                <a:lnTo>
                  <a:pt x="929850" y="1615011"/>
                </a:lnTo>
                <a:lnTo>
                  <a:pt x="978457" y="1612300"/>
                </a:lnTo>
                <a:lnTo>
                  <a:pt x="1012925" y="1608683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2243" y="4238206"/>
            <a:ext cx="1797050" cy="1818005"/>
          </a:xfrm>
          <a:custGeom>
            <a:avLst/>
            <a:gdLst/>
            <a:ahLst/>
            <a:cxnLst/>
            <a:rect l="l" t="t" r="r" b="b"/>
            <a:pathLst>
              <a:path w="1797050" h="1818004">
                <a:moveTo>
                  <a:pt x="524054" y="1817407"/>
                </a:moveTo>
                <a:lnTo>
                  <a:pt x="456883" y="1511210"/>
                </a:lnTo>
                <a:lnTo>
                  <a:pt x="413183" y="1487574"/>
                </a:lnTo>
                <a:lnTo>
                  <a:pt x="371506" y="1462080"/>
                </a:lnTo>
                <a:lnTo>
                  <a:pt x="331880" y="1434821"/>
                </a:lnTo>
                <a:lnTo>
                  <a:pt x="294334" y="1405890"/>
                </a:lnTo>
                <a:lnTo>
                  <a:pt x="258897" y="1375380"/>
                </a:lnTo>
                <a:lnTo>
                  <a:pt x="225598" y="1343383"/>
                </a:lnTo>
                <a:lnTo>
                  <a:pt x="194466" y="1309992"/>
                </a:lnTo>
                <a:lnTo>
                  <a:pt x="165529" y="1275301"/>
                </a:lnTo>
                <a:lnTo>
                  <a:pt x="138816" y="1239402"/>
                </a:lnTo>
                <a:lnTo>
                  <a:pt x="114356" y="1202388"/>
                </a:lnTo>
                <a:lnTo>
                  <a:pt x="92178" y="1164351"/>
                </a:lnTo>
                <a:lnTo>
                  <a:pt x="72310" y="1125385"/>
                </a:lnTo>
                <a:lnTo>
                  <a:pt x="54782" y="1085583"/>
                </a:lnTo>
                <a:lnTo>
                  <a:pt x="39621" y="1045037"/>
                </a:lnTo>
                <a:lnTo>
                  <a:pt x="26858" y="1003840"/>
                </a:lnTo>
                <a:lnTo>
                  <a:pt x="16520" y="962086"/>
                </a:lnTo>
                <a:lnTo>
                  <a:pt x="8636" y="919866"/>
                </a:lnTo>
                <a:lnTo>
                  <a:pt x="3236" y="877274"/>
                </a:lnTo>
                <a:lnTo>
                  <a:pt x="347" y="834403"/>
                </a:lnTo>
                <a:lnTo>
                  <a:pt x="0" y="791345"/>
                </a:lnTo>
                <a:lnTo>
                  <a:pt x="2221" y="748194"/>
                </a:lnTo>
                <a:lnTo>
                  <a:pt x="7041" y="705042"/>
                </a:lnTo>
                <a:lnTo>
                  <a:pt x="14488" y="661982"/>
                </a:lnTo>
                <a:lnTo>
                  <a:pt x="24591" y="619107"/>
                </a:lnTo>
                <a:lnTo>
                  <a:pt x="37379" y="576509"/>
                </a:lnTo>
                <a:lnTo>
                  <a:pt x="52880" y="534283"/>
                </a:lnTo>
                <a:lnTo>
                  <a:pt x="71123" y="492520"/>
                </a:lnTo>
                <a:lnTo>
                  <a:pt x="92138" y="451313"/>
                </a:lnTo>
                <a:lnTo>
                  <a:pt x="115952" y="410755"/>
                </a:lnTo>
                <a:lnTo>
                  <a:pt x="141334" y="372747"/>
                </a:lnTo>
                <a:lnTo>
                  <a:pt x="168650" y="336439"/>
                </a:lnTo>
                <a:lnTo>
                  <a:pt x="197808" y="301852"/>
                </a:lnTo>
                <a:lnTo>
                  <a:pt x="228712" y="269011"/>
                </a:lnTo>
                <a:lnTo>
                  <a:pt x="261271" y="237939"/>
                </a:lnTo>
                <a:lnTo>
                  <a:pt x="295391" y="208660"/>
                </a:lnTo>
                <a:lnTo>
                  <a:pt x="330978" y="181195"/>
                </a:lnTo>
                <a:lnTo>
                  <a:pt x="367939" y="155570"/>
                </a:lnTo>
                <a:lnTo>
                  <a:pt x="406182" y="131807"/>
                </a:lnTo>
                <a:lnTo>
                  <a:pt x="445611" y="109930"/>
                </a:lnTo>
                <a:lnTo>
                  <a:pt x="486135" y="89961"/>
                </a:lnTo>
                <a:lnTo>
                  <a:pt x="527660" y="71925"/>
                </a:lnTo>
                <a:lnTo>
                  <a:pt x="570092" y="55845"/>
                </a:lnTo>
                <a:lnTo>
                  <a:pt x="613338" y="41743"/>
                </a:lnTo>
                <a:lnTo>
                  <a:pt x="657305" y="29644"/>
                </a:lnTo>
                <a:lnTo>
                  <a:pt x="701900" y="19570"/>
                </a:lnTo>
                <a:lnTo>
                  <a:pt x="747028" y="11546"/>
                </a:lnTo>
                <a:lnTo>
                  <a:pt x="792598" y="5594"/>
                </a:lnTo>
                <a:lnTo>
                  <a:pt x="838515" y="1737"/>
                </a:lnTo>
                <a:lnTo>
                  <a:pt x="884686" y="0"/>
                </a:lnTo>
                <a:lnTo>
                  <a:pt x="931017" y="404"/>
                </a:lnTo>
                <a:lnTo>
                  <a:pt x="977417" y="2975"/>
                </a:lnTo>
                <a:lnTo>
                  <a:pt x="1023790" y="7734"/>
                </a:lnTo>
                <a:lnTo>
                  <a:pt x="1070044" y="14706"/>
                </a:lnTo>
                <a:lnTo>
                  <a:pt x="1116086" y="23914"/>
                </a:lnTo>
                <a:lnTo>
                  <a:pt x="1161821" y="35380"/>
                </a:lnTo>
                <a:lnTo>
                  <a:pt x="1207158" y="49129"/>
                </a:lnTo>
                <a:lnTo>
                  <a:pt x="1252001" y="65184"/>
                </a:lnTo>
                <a:lnTo>
                  <a:pt x="1296259" y="83568"/>
                </a:lnTo>
                <a:lnTo>
                  <a:pt x="1339838" y="104304"/>
                </a:lnTo>
                <a:lnTo>
                  <a:pt x="1383545" y="127940"/>
                </a:lnTo>
                <a:lnTo>
                  <a:pt x="1425228" y="153434"/>
                </a:lnTo>
                <a:lnTo>
                  <a:pt x="1464860" y="180693"/>
                </a:lnTo>
                <a:lnTo>
                  <a:pt x="1502411" y="209624"/>
                </a:lnTo>
                <a:lnTo>
                  <a:pt x="1537852" y="240134"/>
                </a:lnTo>
                <a:lnTo>
                  <a:pt x="1571156" y="272130"/>
                </a:lnTo>
                <a:lnTo>
                  <a:pt x="1602293" y="305520"/>
                </a:lnTo>
                <a:lnTo>
                  <a:pt x="1631234" y="340211"/>
                </a:lnTo>
                <a:lnTo>
                  <a:pt x="1657950" y="376109"/>
                </a:lnTo>
                <a:lnTo>
                  <a:pt x="1682414" y="413121"/>
                </a:lnTo>
                <a:lnTo>
                  <a:pt x="1704595" y="451156"/>
                </a:lnTo>
                <a:lnTo>
                  <a:pt x="1724466" y="490120"/>
                </a:lnTo>
                <a:lnTo>
                  <a:pt x="1741997" y="529920"/>
                </a:lnTo>
                <a:lnTo>
                  <a:pt x="1757159" y="570463"/>
                </a:lnTo>
                <a:lnTo>
                  <a:pt x="1769925" y="611656"/>
                </a:lnTo>
                <a:lnTo>
                  <a:pt x="1780265" y="653407"/>
                </a:lnTo>
                <a:lnTo>
                  <a:pt x="1788150" y="695622"/>
                </a:lnTo>
                <a:lnTo>
                  <a:pt x="1793551" y="738210"/>
                </a:lnTo>
                <a:lnTo>
                  <a:pt x="1796441" y="781075"/>
                </a:lnTo>
                <a:lnTo>
                  <a:pt x="1796789" y="824127"/>
                </a:lnTo>
                <a:lnTo>
                  <a:pt x="1794568" y="867272"/>
                </a:lnTo>
                <a:lnTo>
                  <a:pt x="1789748" y="910417"/>
                </a:lnTo>
                <a:lnTo>
                  <a:pt x="1782301" y="953469"/>
                </a:lnTo>
                <a:lnTo>
                  <a:pt x="1772198" y="996335"/>
                </a:lnTo>
                <a:lnTo>
                  <a:pt x="1759409" y="1038923"/>
                </a:lnTo>
                <a:lnTo>
                  <a:pt x="1743908" y="1081140"/>
                </a:lnTo>
                <a:lnTo>
                  <a:pt x="1725664" y="1122892"/>
                </a:lnTo>
                <a:lnTo>
                  <a:pt x="1704648" y="1164087"/>
                </a:lnTo>
                <a:lnTo>
                  <a:pt x="1680833" y="1204632"/>
                </a:lnTo>
                <a:lnTo>
                  <a:pt x="1655220" y="1242949"/>
                </a:lnTo>
                <a:lnTo>
                  <a:pt x="1627525" y="1279650"/>
                </a:lnTo>
                <a:lnTo>
                  <a:pt x="1597842" y="1314692"/>
                </a:lnTo>
                <a:lnTo>
                  <a:pt x="1566265" y="1348031"/>
                </a:lnTo>
                <a:lnTo>
                  <a:pt x="1532890" y="1379627"/>
                </a:lnTo>
                <a:lnTo>
                  <a:pt x="1497811" y="1409436"/>
                </a:lnTo>
                <a:lnTo>
                  <a:pt x="1461124" y="1437416"/>
                </a:lnTo>
                <a:lnTo>
                  <a:pt x="1422922" y="1463524"/>
                </a:lnTo>
                <a:lnTo>
                  <a:pt x="1383300" y="1487718"/>
                </a:lnTo>
                <a:lnTo>
                  <a:pt x="1342354" y="1509954"/>
                </a:lnTo>
                <a:lnTo>
                  <a:pt x="1300178" y="1530192"/>
                </a:lnTo>
                <a:lnTo>
                  <a:pt x="1256866" y="1548387"/>
                </a:lnTo>
                <a:lnTo>
                  <a:pt x="1212513" y="1564499"/>
                </a:lnTo>
                <a:lnTo>
                  <a:pt x="1167215" y="1578483"/>
                </a:lnTo>
                <a:lnTo>
                  <a:pt x="1121066" y="1590298"/>
                </a:lnTo>
                <a:lnTo>
                  <a:pt x="1074160" y="1599900"/>
                </a:lnTo>
                <a:lnTo>
                  <a:pt x="1026592" y="1607248"/>
                </a:lnTo>
                <a:lnTo>
                  <a:pt x="978457" y="1612300"/>
                </a:lnTo>
                <a:lnTo>
                  <a:pt x="929850" y="1615011"/>
                </a:lnTo>
                <a:lnTo>
                  <a:pt x="880866" y="1615340"/>
                </a:lnTo>
                <a:lnTo>
                  <a:pt x="831598" y="1613245"/>
                </a:lnTo>
                <a:lnTo>
                  <a:pt x="782143" y="1608683"/>
                </a:lnTo>
                <a:lnTo>
                  <a:pt x="524054" y="1817407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79500" y="4490339"/>
            <a:ext cx="1102360" cy="1115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</a:pPr>
            <a:r>
              <a:rPr sz="1200" spc="-75" dirty="0">
                <a:latin typeface="Trebuchet MS"/>
                <a:cs typeface="Trebuchet MS"/>
              </a:rPr>
              <a:t>“Climacool </a:t>
            </a:r>
            <a:r>
              <a:rPr sz="1200" spc="-70" dirty="0">
                <a:latin typeface="Trebuchet MS"/>
                <a:cs typeface="Trebuchet MS"/>
              </a:rPr>
              <a:t>is</a:t>
            </a:r>
            <a:r>
              <a:rPr sz="1200" spc="-270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also  </a:t>
            </a:r>
            <a:r>
              <a:rPr sz="1200" spc="-45" dirty="0">
                <a:latin typeface="Trebuchet MS"/>
                <a:cs typeface="Trebuchet MS"/>
              </a:rPr>
              <a:t>available</a:t>
            </a:r>
            <a:r>
              <a:rPr sz="1200" spc="-229" dirty="0">
                <a:latin typeface="Trebuchet MS"/>
                <a:cs typeface="Trebuchet MS"/>
              </a:rPr>
              <a:t> </a:t>
            </a:r>
            <a:r>
              <a:rPr sz="1200" spc="-130" dirty="0">
                <a:latin typeface="Trebuchet MS"/>
                <a:cs typeface="Trebuchet MS"/>
              </a:rPr>
              <a:t>in </a:t>
            </a:r>
            <a:r>
              <a:rPr sz="1200" spc="-125" dirty="0">
                <a:latin typeface="Trebuchet MS"/>
                <a:cs typeface="Trebuchet MS"/>
              </a:rPr>
              <a:t>roll </a:t>
            </a:r>
            <a:r>
              <a:rPr sz="1200" spc="-20" dirty="0">
                <a:latin typeface="Trebuchet MS"/>
                <a:cs typeface="Trebuchet MS"/>
              </a:rPr>
              <a:t>on  </a:t>
            </a:r>
            <a:r>
              <a:rPr sz="1200" spc="5" dirty="0">
                <a:latin typeface="Trebuchet MS"/>
                <a:cs typeface="Trebuchet MS"/>
              </a:rPr>
              <a:t>and </a:t>
            </a:r>
            <a:r>
              <a:rPr sz="1200" spc="-15" dirty="0">
                <a:latin typeface="Trebuchet MS"/>
                <a:cs typeface="Trebuchet MS"/>
              </a:rPr>
              <a:t>shower </a:t>
            </a:r>
            <a:r>
              <a:rPr sz="1200" spc="-35" dirty="0">
                <a:latin typeface="Trebuchet MS"/>
                <a:cs typeface="Trebuchet MS"/>
              </a:rPr>
              <a:t>gel  </a:t>
            </a:r>
            <a:r>
              <a:rPr sz="1200" spc="-50" dirty="0">
                <a:latin typeface="Trebuchet MS"/>
                <a:cs typeface="Trebuchet MS"/>
              </a:rPr>
              <a:t>providing </a:t>
            </a:r>
            <a:r>
              <a:rPr sz="1200" spc="-55" dirty="0">
                <a:latin typeface="Trebuchet MS"/>
                <a:cs typeface="Trebuchet MS"/>
              </a:rPr>
              <a:t>the  </a:t>
            </a:r>
            <a:r>
              <a:rPr sz="1200" spc="25" dirty="0">
                <a:latin typeface="Trebuchet MS"/>
                <a:cs typeface="Trebuchet MS"/>
              </a:rPr>
              <a:t>same  </a:t>
            </a:r>
            <a:r>
              <a:rPr sz="1200" spc="-60" dirty="0">
                <a:latin typeface="Trebuchet MS"/>
                <a:cs typeface="Trebuchet MS"/>
              </a:rPr>
              <a:t>technology”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990193" y="5129760"/>
            <a:ext cx="1797685" cy="1137285"/>
          </a:xfrm>
          <a:custGeom>
            <a:avLst/>
            <a:gdLst/>
            <a:ahLst/>
            <a:cxnLst/>
            <a:rect l="l" t="t" r="r" b="b"/>
            <a:pathLst>
              <a:path w="1797685" h="1137285">
                <a:moveTo>
                  <a:pt x="884855" y="0"/>
                </a:moveTo>
                <a:lnTo>
                  <a:pt x="833568" y="1295"/>
                </a:lnTo>
                <a:lnTo>
                  <a:pt x="782606" y="4225"/>
                </a:lnTo>
                <a:lnTo>
                  <a:pt x="732099" y="8768"/>
                </a:lnTo>
                <a:lnTo>
                  <a:pt x="682174" y="14905"/>
                </a:lnTo>
                <a:lnTo>
                  <a:pt x="632960" y="22616"/>
                </a:lnTo>
                <a:lnTo>
                  <a:pt x="584584" y="31881"/>
                </a:lnTo>
                <a:lnTo>
                  <a:pt x="537175" y="42679"/>
                </a:lnTo>
                <a:lnTo>
                  <a:pt x="490861" y="54991"/>
                </a:lnTo>
                <a:lnTo>
                  <a:pt x="445769" y="68796"/>
                </a:lnTo>
                <a:lnTo>
                  <a:pt x="402029" y="84075"/>
                </a:lnTo>
                <a:lnTo>
                  <a:pt x="359767" y="100807"/>
                </a:lnTo>
                <a:lnTo>
                  <a:pt x="319112" y="118973"/>
                </a:lnTo>
                <a:lnTo>
                  <a:pt x="280192" y="138551"/>
                </a:lnTo>
                <a:lnTo>
                  <a:pt x="243136" y="159524"/>
                </a:lnTo>
                <a:lnTo>
                  <a:pt x="208070" y="181869"/>
                </a:lnTo>
                <a:lnTo>
                  <a:pt x="175124" y="205568"/>
                </a:lnTo>
                <a:lnTo>
                  <a:pt x="144425" y="230599"/>
                </a:lnTo>
                <a:lnTo>
                  <a:pt x="116101" y="256944"/>
                </a:lnTo>
                <a:lnTo>
                  <a:pt x="85297" y="290464"/>
                </a:lnTo>
                <a:lnTo>
                  <a:pt x="59342" y="324658"/>
                </a:lnTo>
                <a:lnTo>
                  <a:pt x="38170" y="359393"/>
                </a:lnTo>
                <a:lnTo>
                  <a:pt x="21716" y="394537"/>
                </a:lnTo>
                <a:lnTo>
                  <a:pt x="2697" y="465516"/>
                </a:lnTo>
                <a:lnTo>
                  <a:pt x="0" y="501085"/>
                </a:lnTo>
                <a:lnTo>
                  <a:pt x="1756" y="536531"/>
                </a:lnTo>
                <a:lnTo>
                  <a:pt x="18368" y="606517"/>
                </a:lnTo>
                <a:lnTo>
                  <a:pt x="52004" y="674410"/>
                </a:lnTo>
                <a:lnTo>
                  <a:pt x="75041" y="707239"/>
                </a:lnTo>
                <a:lnTo>
                  <a:pt x="102137" y="739146"/>
                </a:lnTo>
                <a:lnTo>
                  <a:pt x="133225" y="769997"/>
                </a:lnTo>
                <a:lnTo>
                  <a:pt x="168240" y="799659"/>
                </a:lnTo>
                <a:lnTo>
                  <a:pt x="207115" y="828000"/>
                </a:lnTo>
                <a:lnTo>
                  <a:pt x="249786" y="854886"/>
                </a:lnTo>
                <a:lnTo>
                  <a:pt x="296185" y="880184"/>
                </a:lnTo>
                <a:lnTo>
                  <a:pt x="346247" y="903761"/>
                </a:lnTo>
                <a:lnTo>
                  <a:pt x="399906" y="925484"/>
                </a:lnTo>
                <a:lnTo>
                  <a:pt x="457096" y="945221"/>
                </a:lnTo>
                <a:lnTo>
                  <a:pt x="524279" y="1136737"/>
                </a:lnTo>
                <a:lnTo>
                  <a:pt x="782343" y="1006181"/>
                </a:lnTo>
                <a:lnTo>
                  <a:pt x="1014118" y="1006181"/>
                </a:lnTo>
                <a:lnTo>
                  <a:pt x="1064374" y="1001778"/>
                </a:lnTo>
                <a:lnTo>
                  <a:pt x="1118789" y="995038"/>
                </a:lnTo>
                <a:lnTo>
                  <a:pt x="1172196" y="986442"/>
                </a:lnTo>
                <a:lnTo>
                  <a:pt x="1224450" y="976030"/>
                </a:lnTo>
                <a:lnTo>
                  <a:pt x="1275402" y="963844"/>
                </a:lnTo>
                <a:lnTo>
                  <a:pt x="1324906" y="949925"/>
                </a:lnTo>
                <a:lnTo>
                  <a:pt x="1372814" y="934315"/>
                </a:lnTo>
                <a:lnTo>
                  <a:pt x="1418980" y="917054"/>
                </a:lnTo>
                <a:lnTo>
                  <a:pt x="1463256" y="898185"/>
                </a:lnTo>
                <a:lnTo>
                  <a:pt x="1505496" y="877749"/>
                </a:lnTo>
                <a:lnTo>
                  <a:pt x="1545552" y="855786"/>
                </a:lnTo>
                <a:lnTo>
                  <a:pt x="1583276" y="832339"/>
                </a:lnTo>
                <a:lnTo>
                  <a:pt x="1618523" y="807448"/>
                </a:lnTo>
                <a:lnTo>
                  <a:pt x="1651145" y="781155"/>
                </a:lnTo>
                <a:lnTo>
                  <a:pt x="1680995" y="753501"/>
                </a:lnTo>
                <a:lnTo>
                  <a:pt x="1711799" y="719983"/>
                </a:lnTo>
                <a:lnTo>
                  <a:pt x="1737754" y="685790"/>
                </a:lnTo>
                <a:lnTo>
                  <a:pt x="1758926" y="651055"/>
                </a:lnTo>
                <a:lnTo>
                  <a:pt x="1775380" y="615912"/>
                </a:lnTo>
                <a:lnTo>
                  <a:pt x="1794399" y="544932"/>
                </a:lnTo>
                <a:lnTo>
                  <a:pt x="1797096" y="509361"/>
                </a:lnTo>
                <a:lnTo>
                  <a:pt x="1795340" y="473914"/>
                </a:lnTo>
                <a:lnTo>
                  <a:pt x="1778728" y="403924"/>
                </a:lnTo>
                <a:lnTo>
                  <a:pt x="1745092" y="336026"/>
                </a:lnTo>
                <a:lnTo>
                  <a:pt x="1722055" y="303194"/>
                </a:lnTo>
                <a:lnTo>
                  <a:pt x="1694959" y="271284"/>
                </a:lnTo>
                <a:lnTo>
                  <a:pt x="1663871" y="240429"/>
                </a:lnTo>
                <a:lnTo>
                  <a:pt x="1628856" y="210763"/>
                </a:lnTo>
                <a:lnTo>
                  <a:pt x="1589981" y="182419"/>
                </a:lnTo>
                <a:lnTo>
                  <a:pt x="1547310" y="155528"/>
                </a:lnTo>
                <a:lnTo>
                  <a:pt x="1500911" y="130226"/>
                </a:lnTo>
                <a:lnTo>
                  <a:pt x="1450849" y="106644"/>
                </a:lnTo>
                <a:lnTo>
                  <a:pt x="1397190" y="84915"/>
                </a:lnTo>
                <a:lnTo>
                  <a:pt x="1340000" y="65174"/>
                </a:lnTo>
                <a:lnTo>
                  <a:pt x="1291538" y="50862"/>
                </a:lnTo>
                <a:lnTo>
                  <a:pt x="1242250" y="38364"/>
                </a:lnTo>
                <a:lnTo>
                  <a:pt x="1192264" y="27661"/>
                </a:lnTo>
                <a:lnTo>
                  <a:pt x="1141707" y="18732"/>
                </a:lnTo>
                <a:lnTo>
                  <a:pt x="1090709" y="11557"/>
                </a:lnTo>
                <a:lnTo>
                  <a:pt x="1039396" y="6117"/>
                </a:lnTo>
                <a:lnTo>
                  <a:pt x="987898" y="2390"/>
                </a:lnTo>
                <a:lnTo>
                  <a:pt x="936342" y="358"/>
                </a:lnTo>
                <a:lnTo>
                  <a:pt x="884855" y="0"/>
                </a:lnTo>
                <a:close/>
              </a:path>
              <a:path w="1797685" h="1137285">
                <a:moveTo>
                  <a:pt x="1014118" y="1006181"/>
                </a:moveTo>
                <a:lnTo>
                  <a:pt x="782343" y="1006181"/>
                </a:lnTo>
                <a:lnTo>
                  <a:pt x="839587" y="1009344"/>
                </a:lnTo>
                <a:lnTo>
                  <a:pt x="896559" y="1010444"/>
                </a:lnTo>
                <a:lnTo>
                  <a:pt x="953112" y="1009523"/>
                </a:lnTo>
                <a:lnTo>
                  <a:pt x="1009100" y="1006620"/>
                </a:lnTo>
                <a:lnTo>
                  <a:pt x="1014118" y="1006181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90193" y="5129760"/>
            <a:ext cx="1797685" cy="1137285"/>
          </a:xfrm>
          <a:custGeom>
            <a:avLst/>
            <a:gdLst/>
            <a:ahLst/>
            <a:cxnLst/>
            <a:rect l="l" t="t" r="r" b="b"/>
            <a:pathLst>
              <a:path w="1797685" h="1137285">
                <a:moveTo>
                  <a:pt x="524279" y="1136737"/>
                </a:moveTo>
                <a:lnTo>
                  <a:pt x="457096" y="945221"/>
                </a:lnTo>
                <a:lnTo>
                  <a:pt x="399906" y="925484"/>
                </a:lnTo>
                <a:lnTo>
                  <a:pt x="346247" y="903761"/>
                </a:lnTo>
                <a:lnTo>
                  <a:pt x="296185" y="880184"/>
                </a:lnTo>
                <a:lnTo>
                  <a:pt x="249786" y="854886"/>
                </a:lnTo>
                <a:lnTo>
                  <a:pt x="207115" y="828000"/>
                </a:lnTo>
                <a:lnTo>
                  <a:pt x="168240" y="799659"/>
                </a:lnTo>
                <a:lnTo>
                  <a:pt x="133225" y="769997"/>
                </a:lnTo>
                <a:lnTo>
                  <a:pt x="102137" y="739146"/>
                </a:lnTo>
                <a:lnTo>
                  <a:pt x="75041" y="707239"/>
                </a:lnTo>
                <a:lnTo>
                  <a:pt x="52004" y="674410"/>
                </a:lnTo>
                <a:lnTo>
                  <a:pt x="33091" y="640792"/>
                </a:lnTo>
                <a:lnTo>
                  <a:pt x="7901" y="571719"/>
                </a:lnTo>
                <a:lnTo>
                  <a:pt x="0" y="501085"/>
                </a:lnTo>
                <a:lnTo>
                  <a:pt x="2697" y="465516"/>
                </a:lnTo>
                <a:lnTo>
                  <a:pt x="21716" y="394537"/>
                </a:lnTo>
                <a:lnTo>
                  <a:pt x="38170" y="359393"/>
                </a:lnTo>
                <a:lnTo>
                  <a:pt x="59342" y="324658"/>
                </a:lnTo>
                <a:lnTo>
                  <a:pt x="85297" y="290464"/>
                </a:lnTo>
                <a:lnTo>
                  <a:pt x="116101" y="256944"/>
                </a:lnTo>
                <a:lnTo>
                  <a:pt x="144425" y="230599"/>
                </a:lnTo>
                <a:lnTo>
                  <a:pt x="175124" y="205568"/>
                </a:lnTo>
                <a:lnTo>
                  <a:pt x="208070" y="181869"/>
                </a:lnTo>
                <a:lnTo>
                  <a:pt x="243136" y="159524"/>
                </a:lnTo>
                <a:lnTo>
                  <a:pt x="280192" y="138551"/>
                </a:lnTo>
                <a:lnTo>
                  <a:pt x="319112" y="118973"/>
                </a:lnTo>
                <a:lnTo>
                  <a:pt x="359767" y="100807"/>
                </a:lnTo>
                <a:lnTo>
                  <a:pt x="402029" y="84075"/>
                </a:lnTo>
                <a:lnTo>
                  <a:pt x="445769" y="68796"/>
                </a:lnTo>
                <a:lnTo>
                  <a:pt x="490861" y="54991"/>
                </a:lnTo>
                <a:lnTo>
                  <a:pt x="537175" y="42679"/>
                </a:lnTo>
                <a:lnTo>
                  <a:pt x="584584" y="31881"/>
                </a:lnTo>
                <a:lnTo>
                  <a:pt x="632960" y="22616"/>
                </a:lnTo>
                <a:lnTo>
                  <a:pt x="682174" y="14905"/>
                </a:lnTo>
                <a:lnTo>
                  <a:pt x="732099" y="8768"/>
                </a:lnTo>
                <a:lnTo>
                  <a:pt x="782606" y="4225"/>
                </a:lnTo>
                <a:lnTo>
                  <a:pt x="833568" y="1295"/>
                </a:lnTo>
                <a:lnTo>
                  <a:pt x="884855" y="0"/>
                </a:lnTo>
                <a:lnTo>
                  <a:pt x="936342" y="358"/>
                </a:lnTo>
                <a:lnTo>
                  <a:pt x="987898" y="2390"/>
                </a:lnTo>
                <a:lnTo>
                  <a:pt x="1039396" y="6117"/>
                </a:lnTo>
                <a:lnTo>
                  <a:pt x="1090709" y="11557"/>
                </a:lnTo>
                <a:lnTo>
                  <a:pt x="1141707" y="18732"/>
                </a:lnTo>
                <a:lnTo>
                  <a:pt x="1192264" y="27661"/>
                </a:lnTo>
                <a:lnTo>
                  <a:pt x="1242250" y="38364"/>
                </a:lnTo>
                <a:lnTo>
                  <a:pt x="1291538" y="50862"/>
                </a:lnTo>
                <a:lnTo>
                  <a:pt x="1340000" y="65174"/>
                </a:lnTo>
                <a:lnTo>
                  <a:pt x="1397190" y="84915"/>
                </a:lnTo>
                <a:lnTo>
                  <a:pt x="1450849" y="106644"/>
                </a:lnTo>
                <a:lnTo>
                  <a:pt x="1500911" y="130226"/>
                </a:lnTo>
                <a:lnTo>
                  <a:pt x="1547310" y="155528"/>
                </a:lnTo>
                <a:lnTo>
                  <a:pt x="1589981" y="182419"/>
                </a:lnTo>
                <a:lnTo>
                  <a:pt x="1628856" y="210763"/>
                </a:lnTo>
                <a:lnTo>
                  <a:pt x="1663871" y="240429"/>
                </a:lnTo>
                <a:lnTo>
                  <a:pt x="1694959" y="271284"/>
                </a:lnTo>
                <a:lnTo>
                  <a:pt x="1722055" y="303194"/>
                </a:lnTo>
                <a:lnTo>
                  <a:pt x="1745092" y="336026"/>
                </a:lnTo>
                <a:lnTo>
                  <a:pt x="1764005" y="369647"/>
                </a:lnTo>
                <a:lnTo>
                  <a:pt x="1789195" y="438724"/>
                </a:lnTo>
                <a:lnTo>
                  <a:pt x="1797096" y="509361"/>
                </a:lnTo>
                <a:lnTo>
                  <a:pt x="1794399" y="544932"/>
                </a:lnTo>
                <a:lnTo>
                  <a:pt x="1775380" y="615912"/>
                </a:lnTo>
                <a:lnTo>
                  <a:pt x="1758926" y="651055"/>
                </a:lnTo>
                <a:lnTo>
                  <a:pt x="1737754" y="685790"/>
                </a:lnTo>
                <a:lnTo>
                  <a:pt x="1711799" y="719983"/>
                </a:lnTo>
                <a:lnTo>
                  <a:pt x="1680995" y="753501"/>
                </a:lnTo>
                <a:lnTo>
                  <a:pt x="1651145" y="781155"/>
                </a:lnTo>
                <a:lnTo>
                  <a:pt x="1618523" y="807448"/>
                </a:lnTo>
                <a:lnTo>
                  <a:pt x="1583276" y="832339"/>
                </a:lnTo>
                <a:lnTo>
                  <a:pt x="1545552" y="855786"/>
                </a:lnTo>
                <a:lnTo>
                  <a:pt x="1505496" y="877749"/>
                </a:lnTo>
                <a:lnTo>
                  <a:pt x="1463256" y="898185"/>
                </a:lnTo>
                <a:lnTo>
                  <a:pt x="1418980" y="917054"/>
                </a:lnTo>
                <a:lnTo>
                  <a:pt x="1372814" y="934315"/>
                </a:lnTo>
                <a:lnTo>
                  <a:pt x="1324906" y="949925"/>
                </a:lnTo>
                <a:lnTo>
                  <a:pt x="1275402" y="963844"/>
                </a:lnTo>
                <a:lnTo>
                  <a:pt x="1224450" y="976030"/>
                </a:lnTo>
                <a:lnTo>
                  <a:pt x="1172196" y="986442"/>
                </a:lnTo>
                <a:lnTo>
                  <a:pt x="1118789" y="995038"/>
                </a:lnTo>
                <a:lnTo>
                  <a:pt x="1064374" y="1001778"/>
                </a:lnTo>
                <a:lnTo>
                  <a:pt x="1009100" y="1006620"/>
                </a:lnTo>
                <a:lnTo>
                  <a:pt x="953112" y="1009523"/>
                </a:lnTo>
                <a:lnTo>
                  <a:pt x="896559" y="1010444"/>
                </a:lnTo>
                <a:lnTo>
                  <a:pt x="839587" y="1009344"/>
                </a:lnTo>
                <a:lnTo>
                  <a:pt x="782343" y="1006181"/>
                </a:lnTo>
                <a:lnTo>
                  <a:pt x="524279" y="1136737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2352801" y="5262626"/>
            <a:ext cx="1071880" cy="749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</a:pPr>
            <a:r>
              <a:rPr sz="1200" spc="-100" dirty="0">
                <a:latin typeface="Trebuchet MS"/>
                <a:cs typeface="Trebuchet MS"/>
              </a:rPr>
              <a:t>“There </a:t>
            </a:r>
            <a:r>
              <a:rPr sz="1200" spc="-70" dirty="0">
                <a:latin typeface="Trebuchet MS"/>
                <a:cs typeface="Trebuchet MS"/>
              </a:rPr>
              <a:t>is </a:t>
            </a:r>
            <a:r>
              <a:rPr sz="1200" spc="-15" dirty="0">
                <a:latin typeface="Trebuchet MS"/>
                <a:cs typeface="Trebuchet MS"/>
              </a:rPr>
              <a:t>also </a:t>
            </a:r>
            <a:r>
              <a:rPr sz="1200" spc="60" dirty="0">
                <a:latin typeface="Trebuchet MS"/>
                <a:cs typeface="Trebuchet MS"/>
              </a:rPr>
              <a:t>a  </a:t>
            </a:r>
            <a:r>
              <a:rPr sz="1200" spc="-170" dirty="0">
                <a:latin typeface="Trebuchet MS"/>
                <a:cs typeface="Trebuchet MS"/>
              </a:rPr>
              <a:t>2+1 </a:t>
            </a:r>
            <a:r>
              <a:rPr sz="1200" spc="-50" dirty="0">
                <a:latin typeface="Trebuchet MS"/>
                <a:cs typeface="Trebuchet MS"/>
              </a:rPr>
              <a:t>promotion</a:t>
            </a:r>
            <a:r>
              <a:rPr sz="1200" spc="-160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on  </a:t>
            </a:r>
            <a:r>
              <a:rPr sz="1200" spc="-55" dirty="0">
                <a:latin typeface="Trebuchet MS"/>
                <a:cs typeface="Trebuchet MS"/>
              </a:rPr>
              <a:t>the </a:t>
            </a:r>
            <a:r>
              <a:rPr sz="1200" spc="-40" dirty="0">
                <a:latin typeface="Trebuchet MS"/>
                <a:cs typeface="Trebuchet MS"/>
              </a:rPr>
              <a:t>Climacool  </a:t>
            </a:r>
            <a:r>
              <a:rPr sz="1200" spc="-15" dirty="0">
                <a:latin typeface="Trebuchet MS"/>
                <a:cs typeface="Trebuchet MS"/>
              </a:rPr>
              <a:t>shower</a:t>
            </a:r>
            <a:r>
              <a:rPr sz="1200" spc="-220" dirty="0">
                <a:latin typeface="Trebuchet MS"/>
                <a:cs typeface="Trebuchet MS"/>
              </a:rPr>
              <a:t> </a:t>
            </a:r>
            <a:r>
              <a:rPr sz="1200" spc="-120" dirty="0">
                <a:latin typeface="Trebuchet MS"/>
                <a:cs typeface="Trebuchet MS"/>
              </a:rPr>
              <a:t>gel”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168245" y="4238220"/>
            <a:ext cx="1797685" cy="1137285"/>
          </a:xfrm>
          <a:custGeom>
            <a:avLst/>
            <a:gdLst/>
            <a:ahLst/>
            <a:cxnLst/>
            <a:rect l="l" t="t" r="r" b="b"/>
            <a:pathLst>
              <a:path w="1797685" h="1137285">
                <a:moveTo>
                  <a:pt x="884855" y="0"/>
                </a:moveTo>
                <a:lnTo>
                  <a:pt x="833568" y="1295"/>
                </a:lnTo>
                <a:lnTo>
                  <a:pt x="782606" y="4225"/>
                </a:lnTo>
                <a:lnTo>
                  <a:pt x="732099" y="8768"/>
                </a:lnTo>
                <a:lnTo>
                  <a:pt x="682174" y="14905"/>
                </a:lnTo>
                <a:lnTo>
                  <a:pt x="632960" y="22616"/>
                </a:lnTo>
                <a:lnTo>
                  <a:pt x="584584" y="31881"/>
                </a:lnTo>
                <a:lnTo>
                  <a:pt x="537175" y="42679"/>
                </a:lnTo>
                <a:lnTo>
                  <a:pt x="490861" y="54991"/>
                </a:lnTo>
                <a:lnTo>
                  <a:pt x="445769" y="68796"/>
                </a:lnTo>
                <a:lnTo>
                  <a:pt x="402029" y="84075"/>
                </a:lnTo>
                <a:lnTo>
                  <a:pt x="359767" y="100807"/>
                </a:lnTo>
                <a:lnTo>
                  <a:pt x="319112" y="118973"/>
                </a:lnTo>
                <a:lnTo>
                  <a:pt x="280192" y="138551"/>
                </a:lnTo>
                <a:lnTo>
                  <a:pt x="243136" y="159524"/>
                </a:lnTo>
                <a:lnTo>
                  <a:pt x="208070" y="181869"/>
                </a:lnTo>
                <a:lnTo>
                  <a:pt x="175124" y="205568"/>
                </a:lnTo>
                <a:lnTo>
                  <a:pt x="144425" y="230599"/>
                </a:lnTo>
                <a:lnTo>
                  <a:pt x="116101" y="256944"/>
                </a:lnTo>
                <a:lnTo>
                  <a:pt x="85297" y="290456"/>
                </a:lnTo>
                <a:lnTo>
                  <a:pt x="59342" y="324644"/>
                </a:lnTo>
                <a:lnTo>
                  <a:pt x="38170" y="359375"/>
                </a:lnTo>
                <a:lnTo>
                  <a:pt x="21716" y="394515"/>
                </a:lnTo>
                <a:lnTo>
                  <a:pt x="2697" y="465491"/>
                </a:lnTo>
                <a:lnTo>
                  <a:pt x="0" y="501061"/>
                </a:lnTo>
                <a:lnTo>
                  <a:pt x="1756" y="536506"/>
                </a:lnTo>
                <a:lnTo>
                  <a:pt x="18368" y="606494"/>
                </a:lnTo>
                <a:lnTo>
                  <a:pt x="52004" y="674389"/>
                </a:lnTo>
                <a:lnTo>
                  <a:pt x="75041" y="707218"/>
                </a:lnTo>
                <a:lnTo>
                  <a:pt x="102137" y="739125"/>
                </a:lnTo>
                <a:lnTo>
                  <a:pt x="133225" y="769975"/>
                </a:lnTo>
                <a:lnTo>
                  <a:pt x="168240" y="799635"/>
                </a:lnTo>
                <a:lnTo>
                  <a:pt x="207115" y="827973"/>
                </a:lnTo>
                <a:lnTo>
                  <a:pt x="249786" y="854855"/>
                </a:lnTo>
                <a:lnTo>
                  <a:pt x="296185" y="880147"/>
                </a:lnTo>
                <a:lnTo>
                  <a:pt x="346247" y="903718"/>
                </a:lnTo>
                <a:lnTo>
                  <a:pt x="399906" y="925432"/>
                </a:lnTo>
                <a:lnTo>
                  <a:pt x="457096" y="945157"/>
                </a:lnTo>
                <a:lnTo>
                  <a:pt x="524279" y="1136800"/>
                </a:lnTo>
                <a:lnTo>
                  <a:pt x="782343" y="1006244"/>
                </a:lnTo>
                <a:lnTo>
                  <a:pt x="1013484" y="1006244"/>
                </a:lnTo>
                <a:lnTo>
                  <a:pt x="1064374" y="1001778"/>
                </a:lnTo>
                <a:lnTo>
                  <a:pt x="1118789" y="995031"/>
                </a:lnTo>
                <a:lnTo>
                  <a:pt x="1172196" y="986429"/>
                </a:lnTo>
                <a:lnTo>
                  <a:pt x="1224450" y="976014"/>
                </a:lnTo>
                <a:lnTo>
                  <a:pt x="1275402" y="963825"/>
                </a:lnTo>
                <a:lnTo>
                  <a:pt x="1324906" y="949905"/>
                </a:lnTo>
                <a:lnTo>
                  <a:pt x="1372814" y="934295"/>
                </a:lnTo>
                <a:lnTo>
                  <a:pt x="1418980" y="917036"/>
                </a:lnTo>
                <a:lnTo>
                  <a:pt x="1463256" y="898170"/>
                </a:lnTo>
                <a:lnTo>
                  <a:pt x="1505496" y="877736"/>
                </a:lnTo>
                <a:lnTo>
                  <a:pt x="1545552" y="855778"/>
                </a:lnTo>
                <a:lnTo>
                  <a:pt x="1583276" y="832335"/>
                </a:lnTo>
                <a:lnTo>
                  <a:pt x="1618523" y="807449"/>
                </a:lnTo>
                <a:lnTo>
                  <a:pt x="1651145" y="781162"/>
                </a:lnTo>
                <a:lnTo>
                  <a:pt x="1680995" y="753514"/>
                </a:lnTo>
                <a:lnTo>
                  <a:pt x="1711799" y="720002"/>
                </a:lnTo>
                <a:lnTo>
                  <a:pt x="1737754" y="685814"/>
                </a:lnTo>
                <a:lnTo>
                  <a:pt x="1758926" y="651083"/>
                </a:lnTo>
                <a:lnTo>
                  <a:pt x="1775380" y="615942"/>
                </a:lnTo>
                <a:lnTo>
                  <a:pt x="1794399" y="544964"/>
                </a:lnTo>
                <a:lnTo>
                  <a:pt x="1797096" y="509393"/>
                </a:lnTo>
                <a:lnTo>
                  <a:pt x="1795340" y="473946"/>
                </a:lnTo>
                <a:lnTo>
                  <a:pt x="1778728" y="403952"/>
                </a:lnTo>
                <a:lnTo>
                  <a:pt x="1745092" y="336049"/>
                </a:lnTo>
                <a:lnTo>
                  <a:pt x="1722055" y="303214"/>
                </a:lnTo>
                <a:lnTo>
                  <a:pt x="1694959" y="271301"/>
                </a:lnTo>
                <a:lnTo>
                  <a:pt x="1663871" y="240443"/>
                </a:lnTo>
                <a:lnTo>
                  <a:pt x="1628856" y="210774"/>
                </a:lnTo>
                <a:lnTo>
                  <a:pt x="1589981" y="182426"/>
                </a:lnTo>
                <a:lnTo>
                  <a:pt x="1547310" y="155534"/>
                </a:lnTo>
                <a:lnTo>
                  <a:pt x="1500911" y="130229"/>
                </a:lnTo>
                <a:lnTo>
                  <a:pt x="1450849" y="106645"/>
                </a:lnTo>
                <a:lnTo>
                  <a:pt x="1397190" y="84916"/>
                </a:lnTo>
                <a:lnTo>
                  <a:pt x="1340000" y="65174"/>
                </a:lnTo>
                <a:lnTo>
                  <a:pt x="1291538" y="50862"/>
                </a:lnTo>
                <a:lnTo>
                  <a:pt x="1242250" y="38364"/>
                </a:lnTo>
                <a:lnTo>
                  <a:pt x="1192264" y="27661"/>
                </a:lnTo>
                <a:lnTo>
                  <a:pt x="1141707" y="18732"/>
                </a:lnTo>
                <a:lnTo>
                  <a:pt x="1090709" y="11557"/>
                </a:lnTo>
                <a:lnTo>
                  <a:pt x="1039396" y="6117"/>
                </a:lnTo>
                <a:lnTo>
                  <a:pt x="987898" y="2390"/>
                </a:lnTo>
                <a:lnTo>
                  <a:pt x="936342" y="358"/>
                </a:lnTo>
                <a:lnTo>
                  <a:pt x="884855" y="0"/>
                </a:lnTo>
                <a:close/>
              </a:path>
              <a:path w="1797685" h="1137285">
                <a:moveTo>
                  <a:pt x="1013484" y="1006244"/>
                </a:moveTo>
                <a:lnTo>
                  <a:pt x="782343" y="1006244"/>
                </a:lnTo>
                <a:lnTo>
                  <a:pt x="839587" y="1009391"/>
                </a:lnTo>
                <a:lnTo>
                  <a:pt x="896559" y="1010476"/>
                </a:lnTo>
                <a:lnTo>
                  <a:pt x="953112" y="1009542"/>
                </a:lnTo>
                <a:lnTo>
                  <a:pt x="1009100" y="1006629"/>
                </a:lnTo>
                <a:lnTo>
                  <a:pt x="1013484" y="1006244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168245" y="4238220"/>
            <a:ext cx="1797685" cy="1137285"/>
          </a:xfrm>
          <a:custGeom>
            <a:avLst/>
            <a:gdLst/>
            <a:ahLst/>
            <a:cxnLst/>
            <a:rect l="l" t="t" r="r" b="b"/>
            <a:pathLst>
              <a:path w="1797685" h="1137285">
                <a:moveTo>
                  <a:pt x="524279" y="1136800"/>
                </a:moveTo>
                <a:lnTo>
                  <a:pt x="457096" y="945157"/>
                </a:lnTo>
                <a:lnTo>
                  <a:pt x="399906" y="925432"/>
                </a:lnTo>
                <a:lnTo>
                  <a:pt x="346247" y="903718"/>
                </a:lnTo>
                <a:lnTo>
                  <a:pt x="296185" y="880147"/>
                </a:lnTo>
                <a:lnTo>
                  <a:pt x="249786" y="854855"/>
                </a:lnTo>
                <a:lnTo>
                  <a:pt x="207115" y="827973"/>
                </a:lnTo>
                <a:lnTo>
                  <a:pt x="168240" y="799635"/>
                </a:lnTo>
                <a:lnTo>
                  <a:pt x="133225" y="769975"/>
                </a:lnTo>
                <a:lnTo>
                  <a:pt x="102137" y="739125"/>
                </a:lnTo>
                <a:lnTo>
                  <a:pt x="75041" y="707218"/>
                </a:lnTo>
                <a:lnTo>
                  <a:pt x="52004" y="674389"/>
                </a:lnTo>
                <a:lnTo>
                  <a:pt x="33091" y="640770"/>
                </a:lnTo>
                <a:lnTo>
                  <a:pt x="7901" y="571695"/>
                </a:lnTo>
                <a:lnTo>
                  <a:pt x="0" y="501061"/>
                </a:lnTo>
                <a:lnTo>
                  <a:pt x="2697" y="465491"/>
                </a:lnTo>
                <a:lnTo>
                  <a:pt x="21716" y="394515"/>
                </a:lnTo>
                <a:lnTo>
                  <a:pt x="38170" y="359375"/>
                </a:lnTo>
                <a:lnTo>
                  <a:pt x="59342" y="324644"/>
                </a:lnTo>
                <a:lnTo>
                  <a:pt x="85297" y="290456"/>
                </a:lnTo>
                <a:lnTo>
                  <a:pt x="116101" y="256944"/>
                </a:lnTo>
                <a:lnTo>
                  <a:pt x="144425" y="230599"/>
                </a:lnTo>
                <a:lnTo>
                  <a:pt x="175124" y="205568"/>
                </a:lnTo>
                <a:lnTo>
                  <a:pt x="208070" y="181869"/>
                </a:lnTo>
                <a:lnTo>
                  <a:pt x="243136" y="159524"/>
                </a:lnTo>
                <a:lnTo>
                  <a:pt x="280192" y="138551"/>
                </a:lnTo>
                <a:lnTo>
                  <a:pt x="319112" y="118973"/>
                </a:lnTo>
                <a:lnTo>
                  <a:pt x="359767" y="100807"/>
                </a:lnTo>
                <a:lnTo>
                  <a:pt x="402029" y="84075"/>
                </a:lnTo>
                <a:lnTo>
                  <a:pt x="445769" y="68796"/>
                </a:lnTo>
                <a:lnTo>
                  <a:pt x="490861" y="54991"/>
                </a:lnTo>
                <a:lnTo>
                  <a:pt x="537175" y="42679"/>
                </a:lnTo>
                <a:lnTo>
                  <a:pt x="584584" y="31881"/>
                </a:lnTo>
                <a:lnTo>
                  <a:pt x="632960" y="22616"/>
                </a:lnTo>
                <a:lnTo>
                  <a:pt x="682174" y="14905"/>
                </a:lnTo>
                <a:lnTo>
                  <a:pt x="732099" y="8768"/>
                </a:lnTo>
                <a:lnTo>
                  <a:pt x="782606" y="4225"/>
                </a:lnTo>
                <a:lnTo>
                  <a:pt x="833568" y="1295"/>
                </a:lnTo>
                <a:lnTo>
                  <a:pt x="884855" y="0"/>
                </a:lnTo>
                <a:lnTo>
                  <a:pt x="936342" y="358"/>
                </a:lnTo>
                <a:lnTo>
                  <a:pt x="987898" y="2390"/>
                </a:lnTo>
                <a:lnTo>
                  <a:pt x="1039396" y="6117"/>
                </a:lnTo>
                <a:lnTo>
                  <a:pt x="1090709" y="11557"/>
                </a:lnTo>
                <a:lnTo>
                  <a:pt x="1141707" y="18732"/>
                </a:lnTo>
                <a:lnTo>
                  <a:pt x="1192264" y="27661"/>
                </a:lnTo>
                <a:lnTo>
                  <a:pt x="1242250" y="38364"/>
                </a:lnTo>
                <a:lnTo>
                  <a:pt x="1291538" y="50862"/>
                </a:lnTo>
                <a:lnTo>
                  <a:pt x="1340000" y="65174"/>
                </a:lnTo>
                <a:lnTo>
                  <a:pt x="1397190" y="84916"/>
                </a:lnTo>
                <a:lnTo>
                  <a:pt x="1450849" y="106645"/>
                </a:lnTo>
                <a:lnTo>
                  <a:pt x="1500911" y="130229"/>
                </a:lnTo>
                <a:lnTo>
                  <a:pt x="1547310" y="155534"/>
                </a:lnTo>
                <a:lnTo>
                  <a:pt x="1589981" y="182426"/>
                </a:lnTo>
                <a:lnTo>
                  <a:pt x="1628856" y="210774"/>
                </a:lnTo>
                <a:lnTo>
                  <a:pt x="1663871" y="240443"/>
                </a:lnTo>
                <a:lnTo>
                  <a:pt x="1694959" y="271301"/>
                </a:lnTo>
                <a:lnTo>
                  <a:pt x="1722055" y="303214"/>
                </a:lnTo>
                <a:lnTo>
                  <a:pt x="1745092" y="336049"/>
                </a:lnTo>
                <a:lnTo>
                  <a:pt x="1764005" y="369672"/>
                </a:lnTo>
                <a:lnTo>
                  <a:pt x="1789195" y="438754"/>
                </a:lnTo>
                <a:lnTo>
                  <a:pt x="1797096" y="509393"/>
                </a:lnTo>
                <a:lnTo>
                  <a:pt x="1794399" y="544964"/>
                </a:lnTo>
                <a:lnTo>
                  <a:pt x="1775380" y="615942"/>
                </a:lnTo>
                <a:lnTo>
                  <a:pt x="1758926" y="651083"/>
                </a:lnTo>
                <a:lnTo>
                  <a:pt x="1737754" y="685814"/>
                </a:lnTo>
                <a:lnTo>
                  <a:pt x="1711799" y="720002"/>
                </a:lnTo>
                <a:lnTo>
                  <a:pt x="1680995" y="753514"/>
                </a:lnTo>
                <a:lnTo>
                  <a:pt x="1651145" y="781162"/>
                </a:lnTo>
                <a:lnTo>
                  <a:pt x="1618523" y="807449"/>
                </a:lnTo>
                <a:lnTo>
                  <a:pt x="1583276" y="832335"/>
                </a:lnTo>
                <a:lnTo>
                  <a:pt x="1545552" y="855778"/>
                </a:lnTo>
                <a:lnTo>
                  <a:pt x="1505496" y="877736"/>
                </a:lnTo>
                <a:lnTo>
                  <a:pt x="1463256" y="898170"/>
                </a:lnTo>
                <a:lnTo>
                  <a:pt x="1418980" y="917036"/>
                </a:lnTo>
                <a:lnTo>
                  <a:pt x="1372814" y="934295"/>
                </a:lnTo>
                <a:lnTo>
                  <a:pt x="1324906" y="949905"/>
                </a:lnTo>
                <a:lnTo>
                  <a:pt x="1275402" y="963825"/>
                </a:lnTo>
                <a:lnTo>
                  <a:pt x="1224450" y="976014"/>
                </a:lnTo>
                <a:lnTo>
                  <a:pt x="1172196" y="986429"/>
                </a:lnTo>
                <a:lnTo>
                  <a:pt x="1118789" y="995031"/>
                </a:lnTo>
                <a:lnTo>
                  <a:pt x="1064374" y="1001778"/>
                </a:lnTo>
                <a:lnTo>
                  <a:pt x="1009100" y="1006629"/>
                </a:lnTo>
                <a:lnTo>
                  <a:pt x="953112" y="1009542"/>
                </a:lnTo>
                <a:lnTo>
                  <a:pt x="896559" y="1010476"/>
                </a:lnTo>
                <a:lnTo>
                  <a:pt x="839587" y="1009391"/>
                </a:lnTo>
                <a:lnTo>
                  <a:pt x="782343" y="1006244"/>
                </a:lnTo>
                <a:lnTo>
                  <a:pt x="524279" y="11368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3508628" y="4370832"/>
            <a:ext cx="1116330" cy="749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</a:pPr>
            <a:r>
              <a:rPr sz="1200" spc="-135" dirty="0">
                <a:latin typeface="Trebuchet MS"/>
                <a:cs typeface="Trebuchet MS"/>
              </a:rPr>
              <a:t>“We </a:t>
            </a:r>
            <a:r>
              <a:rPr sz="1200" spc="-15" dirty="0">
                <a:latin typeface="Trebuchet MS"/>
                <a:cs typeface="Trebuchet MS"/>
              </a:rPr>
              <a:t>also </a:t>
            </a:r>
            <a:r>
              <a:rPr sz="1200" spc="-5" dirty="0">
                <a:latin typeface="Trebuchet MS"/>
                <a:cs typeface="Trebuchet MS"/>
              </a:rPr>
              <a:t>have  </a:t>
            </a:r>
            <a:r>
              <a:rPr sz="1200" spc="5" dirty="0">
                <a:latin typeface="Trebuchet MS"/>
                <a:cs typeface="Trebuchet MS"/>
              </a:rPr>
              <a:t>Body</a:t>
            </a:r>
            <a:r>
              <a:rPr sz="1200" spc="-190" dirty="0">
                <a:latin typeface="Trebuchet MS"/>
                <a:cs typeface="Trebuchet MS"/>
              </a:rPr>
              <a:t> </a:t>
            </a:r>
            <a:r>
              <a:rPr sz="1200" spc="15" dirty="0">
                <a:latin typeface="Trebuchet MS"/>
                <a:cs typeface="Trebuchet MS"/>
              </a:rPr>
              <a:t>Sprays</a:t>
            </a:r>
            <a:r>
              <a:rPr sz="1200" spc="-190" dirty="0">
                <a:latin typeface="Trebuchet MS"/>
                <a:cs typeface="Trebuchet MS"/>
              </a:rPr>
              <a:t> </a:t>
            </a:r>
            <a:r>
              <a:rPr sz="1200" spc="-90" dirty="0">
                <a:latin typeface="Trebuchet MS"/>
                <a:cs typeface="Trebuchet MS"/>
              </a:rPr>
              <a:t>with  </a:t>
            </a:r>
            <a:r>
              <a:rPr sz="1200" spc="-70" dirty="0">
                <a:latin typeface="Trebuchet MS"/>
                <a:cs typeface="Trebuchet MS"/>
              </a:rPr>
              <a:t>different </a:t>
            </a:r>
            <a:r>
              <a:rPr sz="1200" spc="-10" dirty="0">
                <a:latin typeface="Trebuchet MS"/>
                <a:cs typeface="Trebuchet MS"/>
              </a:rPr>
              <a:t>types</a:t>
            </a:r>
            <a:r>
              <a:rPr sz="1200" spc="-275" dirty="0">
                <a:latin typeface="Trebuchet MS"/>
                <a:cs typeface="Trebuchet MS"/>
              </a:rPr>
              <a:t> </a:t>
            </a:r>
            <a:r>
              <a:rPr sz="1200" spc="-30" dirty="0">
                <a:latin typeface="Trebuchet MS"/>
                <a:cs typeface="Trebuchet MS"/>
              </a:rPr>
              <a:t>of  </a:t>
            </a:r>
            <a:r>
              <a:rPr sz="1200" spc="-45" dirty="0">
                <a:latin typeface="Trebuchet MS"/>
                <a:cs typeface="Trebuchet MS"/>
              </a:rPr>
              <a:t>fragrances”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917624" y="4311348"/>
            <a:ext cx="2413000" cy="1703070"/>
          </a:xfrm>
          <a:custGeom>
            <a:avLst/>
            <a:gdLst/>
            <a:ahLst/>
            <a:cxnLst/>
            <a:rect l="l" t="t" r="r" b="b"/>
            <a:pathLst>
              <a:path w="2413000" h="1703070">
                <a:moveTo>
                  <a:pt x="1187950" y="0"/>
                </a:moveTo>
                <a:lnTo>
                  <a:pt x="1136266" y="1219"/>
                </a:lnTo>
                <a:lnTo>
                  <a:pt x="1084804" y="3819"/>
                </a:lnTo>
                <a:lnTo>
                  <a:pt x="1033638" y="7788"/>
                </a:lnTo>
                <a:lnTo>
                  <a:pt x="982840" y="13113"/>
                </a:lnTo>
                <a:lnTo>
                  <a:pt x="932483" y="19781"/>
                </a:lnTo>
                <a:lnTo>
                  <a:pt x="882638" y="27780"/>
                </a:lnTo>
                <a:lnTo>
                  <a:pt x="833378" y="37097"/>
                </a:lnTo>
                <a:lnTo>
                  <a:pt x="784776" y="47719"/>
                </a:lnTo>
                <a:lnTo>
                  <a:pt x="736905" y="59633"/>
                </a:lnTo>
                <a:lnTo>
                  <a:pt x="689836" y="72828"/>
                </a:lnTo>
                <a:lnTo>
                  <a:pt x="643642" y="87290"/>
                </a:lnTo>
                <a:lnTo>
                  <a:pt x="598397" y="103006"/>
                </a:lnTo>
                <a:lnTo>
                  <a:pt x="554172" y="119964"/>
                </a:lnTo>
                <a:lnTo>
                  <a:pt x="511039" y="138152"/>
                </a:lnTo>
                <a:lnTo>
                  <a:pt x="469072" y="157556"/>
                </a:lnTo>
                <a:lnTo>
                  <a:pt x="428343" y="178165"/>
                </a:lnTo>
                <a:lnTo>
                  <a:pt x="388924" y="199964"/>
                </a:lnTo>
                <a:lnTo>
                  <a:pt x="350887" y="222943"/>
                </a:lnTo>
                <a:lnTo>
                  <a:pt x="314306" y="247087"/>
                </a:lnTo>
                <a:lnTo>
                  <a:pt x="279253" y="272385"/>
                </a:lnTo>
                <a:lnTo>
                  <a:pt x="245801" y="298823"/>
                </a:lnTo>
                <a:lnTo>
                  <a:pt x="214021" y="326390"/>
                </a:lnTo>
                <a:lnTo>
                  <a:pt x="183986" y="355072"/>
                </a:lnTo>
                <a:lnTo>
                  <a:pt x="155769" y="384857"/>
                </a:lnTo>
                <a:lnTo>
                  <a:pt x="126630" y="419255"/>
                </a:lnTo>
                <a:lnTo>
                  <a:pt x="100581" y="454160"/>
                </a:lnTo>
                <a:lnTo>
                  <a:pt x="77594" y="489507"/>
                </a:lnTo>
                <a:lnTo>
                  <a:pt x="57640" y="525231"/>
                </a:lnTo>
                <a:lnTo>
                  <a:pt x="40691" y="561268"/>
                </a:lnTo>
                <a:lnTo>
                  <a:pt x="26717" y="597552"/>
                </a:lnTo>
                <a:lnTo>
                  <a:pt x="7580" y="670604"/>
                </a:lnTo>
                <a:lnTo>
                  <a:pt x="0" y="743870"/>
                </a:lnTo>
                <a:lnTo>
                  <a:pt x="471" y="780422"/>
                </a:lnTo>
                <a:lnTo>
                  <a:pt x="9794" y="853036"/>
                </a:lnTo>
                <a:lnTo>
                  <a:pt x="30097" y="924569"/>
                </a:lnTo>
                <a:lnTo>
                  <a:pt x="61151" y="994502"/>
                </a:lnTo>
                <a:lnTo>
                  <a:pt x="80637" y="1028707"/>
                </a:lnTo>
                <a:lnTo>
                  <a:pt x="102725" y="1062317"/>
                </a:lnTo>
                <a:lnTo>
                  <a:pt x="127385" y="1095268"/>
                </a:lnTo>
                <a:lnTo>
                  <a:pt x="154589" y="1127496"/>
                </a:lnTo>
                <a:lnTo>
                  <a:pt x="184307" y="1158935"/>
                </a:lnTo>
                <a:lnTo>
                  <a:pt x="216512" y="1189520"/>
                </a:lnTo>
                <a:lnTo>
                  <a:pt x="251174" y="1219188"/>
                </a:lnTo>
                <a:lnTo>
                  <a:pt x="288264" y="1247872"/>
                </a:lnTo>
                <a:lnTo>
                  <a:pt x="327754" y="1275509"/>
                </a:lnTo>
                <a:lnTo>
                  <a:pt x="369615" y="1302033"/>
                </a:lnTo>
                <a:lnTo>
                  <a:pt x="413819" y="1327381"/>
                </a:lnTo>
                <a:lnTo>
                  <a:pt x="460335" y="1351486"/>
                </a:lnTo>
                <a:lnTo>
                  <a:pt x="509136" y="1374285"/>
                </a:lnTo>
                <a:lnTo>
                  <a:pt x="560193" y="1395712"/>
                </a:lnTo>
                <a:lnTo>
                  <a:pt x="613477" y="1415703"/>
                </a:lnTo>
                <a:lnTo>
                  <a:pt x="703774" y="1702545"/>
                </a:lnTo>
                <a:lnTo>
                  <a:pt x="1050230" y="1507016"/>
                </a:lnTo>
                <a:lnTo>
                  <a:pt x="1361516" y="1507016"/>
                </a:lnTo>
                <a:lnTo>
                  <a:pt x="1371285" y="1506307"/>
                </a:lnTo>
                <a:lnTo>
                  <a:pt x="1423459" y="1501053"/>
                </a:lnTo>
                <a:lnTo>
                  <a:pt x="1475067" y="1494388"/>
                </a:lnTo>
                <a:lnTo>
                  <a:pt x="1526042" y="1486336"/>
                </a:lnTo>
                <a:lnTo>
                  <a:pt x="1576315" y="1476917"/>
                </a:lnTo>
                <a:lnTo>
                  <a:pt x="1625817" y="1466152"/>
                </a:lnTo>
                <a:lnTo>
                  <a:pt x="1674478" y="1454064"/>
                </a:lnTo>
                <a:lnTo>
                  <a:pt x="1722231" y="1440674"/>
                </a:lnTo>
                <a:lnTo>
                  <a:pt x="1769007" y="1426003"/>
                </a:lnTo>
                <a:lnTo>
                  <a:pt x="1814736" y="1410073"/>
                </a:lnTo>
                <a:lnTo>
                  <a:pt x="1859350" y="1392906"/>
                </a:lnTo>
                <a:lnTo>
                  <a:pt x="1902781" y="1374523"/>
                </a:lnTo>
                <a:lnTo>
                  <a:pt x="1944959" y="1354946"/>
                </a:lnTo>
                <a:lnTo>
                  <a:pt x="1985816" y="1334196"/>
                </a:lnTo>
                <a:lnTo>
                  <a:pt x="2025283" y="1312295"/>
                </a:lnTo>
                <a:lnTo>
                  <a:pt x="2063291" y="1289265"/>
                </a:lnTo>
                <a:lnTo>
                  <a:pt x="2099772" y="1265126"/>
                </a:lnTo>
                <a:lnTo>
                  <a:pt x="2134656" y="1239901"/>
                </a:lnTo>
                <a:lnTo>
                  <a:pt x="2167876" y="1213611"/>
                </a:lnTo>
                <a:lnTo>
                  <a:pt x="2199362" y="1186278"/>
                </a:lnTo>
                <a:lnTo>
                  <a:pt x="2229045" y="1157923"/>
                </a:lnTo>
                <a:lnTo>
                  <a:pt x="2256857" y="1128569"/>
                </a:lnTo>
                <a:lnTo>
                  <a:pt x="2285996" y="1094170"/>
                </a:lnTo>
                <a:lnTo>
                  <a:pt x="2312045" y="1059265"/>
                </a:lnTo>
                <a:lnTo>
                  <a:pt x="2335032" y="1023918"/>
                </a:lnTo>
                <a:lnTo>
                  <a:pt x="2354986" y="988194"/>
                </a:lnTo>
                <a:lnTo>
                  <a:pt x="2371935" y="952157"/>
                </a:lnTo>
                <a:lnTo>
                  <a:pt x="2385909" y="915873"/>
                </a:lnTo>
                <a:lnTo>
                  <a:pt x="2405046" y="842821"/>
                </a:lnTo>
                <a:lnTo>
                  <a:pt x="2412626" y="769554"/>
                </a:lnTo>
                <a:lnTo>
                  <a:pt x="2412155" y="733003"/>
                </a:lnTo>
                <a:lnTo>
                  <a:pt x="2402832" y="660388"/>
                </a:lnTo>
                <a:lnTo>
                  <a:pt x="2382529" y="588855"/>
                </a:lnTo>
                <a:lnTo>
                  <a:pt x="2351475" y="518921"/>
                </a:lnTo>
                <a:lnTo>
                  <a:pt x="2331989" y="484716"/>
                </a:lnTo>
                <a:lnTo>
                  <a:pt x="2309901" y="451105"/>
                </a:lnTo>
                <a:lnTo>
                  <a:pt x="2285241" y="418154"/>
                </a:lnTo>
                <a:lnTo>
                  <a:pt x="2258037" y="385926"/>
                </a:lnTo>
                <a:lnTo>
                  <a:pt x="2228319" y="354486"/>
                </a:lnTo>
                <a:lnTo>
                  <a:pt x="2196114" y="323900"/>
                </a:lnTo>
                <a:lnTo>
                  <a:pt x="2161452" y="294232"/>
                </a:lnTo>
                <a:lnTo>
                  <a:pt x="2124362" y="265547"/>
                </a:lnTo>
                <a:lnTo>
                  <a:pt x="2084872" y="237909"/>
                </a:lnTo>
                <a:lnTo>
                  <a:pt x="2043010" y="211384"/>
                </a:lnTo>
                <a:lnTo>
                  <a:pt x="1998807" y="186036"/>
                </a:lnTo>
                <a:lnTo>
                  <a:pt x="1952291" y="161930"/>
                </a:lnTo>
                <a:lnTo>
                  <a:pt x="1903490" y="139130"/>
                </a:lnTo>
                <a:lnTo>
                  <a:pt x="1852433" y="117702"/>
                </a:lnTo>
                <a:lnTo>
                  <a:pt x="1799149" y="97710"/>
                </a:lnTo>
                <a:lnTo>
                  <a:pt x="1750446" y="81367"/>
                </a:lnTo>
                <a:lnTo>
                  <a:pt x="1701096" y="66558"/>
                </a:lnTo>
                <a:lnTo>
                  <a:pt x="1651171" y="53269"/>
                </a:lnTo>
                <a:lnTo>
                  <a:pt x="1600744" y="41488"/>
                </a:lnTo>
                <a:lnTo>
                  <a:pt x="1549887" y="31202"/>
                </a:lnTo>
                <a:lnTo>
                  <a:pt x="1498673" y="22398"/>
                </a:lnTo>
                <a:lnTo>
                  <a:pt x="1447175" y="15064"/>
                </a:lnTo>
                <a:lnTo>
                  <a:pt x="1395464" y="9188"/>
                </a:lnTo>
                <a:lnTo>
                  <a:pt x="1343614" y="4755"/>
                </a:lnTo>
                <a:lnTo>
                  <a:pt x="1291696" y="1755"/>
                </a:lnTo>
                <a:lnTo>
                  <a:pt x="1239784" y="174"/>
                </a:lnTo>
                <a:lnTo>
                  <a:pt x="1187950" y="0"/>
                </a:lnTo>
                <a:close/>
              </a:path>
              <a:path w="2413000" h="1703070">
                <a:moveTo>
                  <a:pt x="1361516" y="1507016"/>
                </a:moveTo>
                <a:lnTo>
                  <a:pt x="1050230" y="1507016"/>
                </a:lnTo>
                <a:lnTo>
                  <a:pt x="1104349" y="1510674"/>
                </a:lnTo>
                <a:lnTo>
                  <a:pt x="1158316" y="1512793"/>
                </a:lnTo>
                <a:lnTo>
                  <a:pt x="1212062" y="1513394"/>
                </a:lnTo>
                <a:lnTo>
                  <a:pt x="1265518" y="1512499"/>
                </a:lnTo>
                <a:lnTo>
                  <a:pt x="1318615" y="1510130"/>
                </a:lnTo>
                <a:lnTo>
                  <a:pt x="1361516" y="1507016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917624" y="4311348"/>
            <a:ext cx="2413000" cy="1703070"/>
          </a:xfrm>
          <a:custGeom>
            <a:avLst/>
            <a:gdLst/>
            <a:ahLst/>
            <a:cxnLst/>
            <a:rect l="l" t="t" r="r" b="b"/>
            <a:pathLst>
              <a:path w="2413000" h="1703070">
                <a:moveTo>
                  <a:pt x="703774" y="1702545"/>
                </a:moveTo>
                <a:lnTo>
                  <a:pt x="613477" y="1415703"/>
                </a:lnTo>
                <a:lnTo>
                  <a:pt x="560193" y="1395712"/>
                </a:lnTo>
                <a:lnTo>
                  <a:pt x="509136" y="1374285"/>
                </a:lnTo>
                <a:lnTo>
                  <a:pt x="460335" y="1351486"/>
                </a:lnTo>
                <a:lnTo>
                  <a:pt x="413819" y="1327381"/>
                </a:lnTo>
                <a:lnTo>
                  <a:pt x="369615" y="1302033"/>
                </a:lnTo>
                <a:lnTo>
                  <a:pt x="327754" y="1275509"/>
                </a:lnTo>
                <a:lnTo>
                  <a:pt x="288264" y="1247872"/>
                </a:lnTo>
                <a:lnTo>
                  <a:pt x="251174" y="1219188"/>
                </a:lnTo>
                <a:lnTo>
                  <a:pt x="216512" y="1189520"/>
                </a:lnTo>
                <a:lnTo>
                  <a:pt x="184307" y="1158935"/>
                </a:lnTo>
                <a:lnTo>
                  <a:pt x="154589" y="1127496"/>
                </a:lnTo>
                <a:lnTo>
                  <a:pt x="127385" y="1095268"/>
                </a:lnTo>
                <a:lnTo>
                  <a:pt x="102725" y="1062317"/>
                </a:lnTo>
                <a:lnTo>
                  <a:pt x="80637" y="1028707"/>
                </a:lnTo>
                <a:lnTo>
                  <a:pt x="61151" y="994502"/>
                </a:lnTo>
                <a:lnTo>
                  <a:pt x="44295" y="959768"/>
                </a:lnTo>
                <a:lnTo>
                  <a:pt x="18587" y="888970"/>
                </a:lnTo>
                <a:lnTo>
                  <a:pt x="3745" y="816832"/>
                </a:lnTo>
                <a:lnTo>
                  <a:pt x="0" y="743870"/>
                </a:lnTo>
                <a:lnTo>
                  <a:pt x="2359" y="707243"/>
                </a:lnTo>
                <a:lnTo>
                  <a:pt x="15689" y="634019"/>
                </a:lnTo>
                <a:lnTo>
                  <a:pt x="40691" y="561268"/>
                </a:lnTo>
                <a:lnTo>
                  <a:pt x="57640" y="525231"/>
                </a:lnTo>
                <a:lnTo>
                  <a:pt x="77594" y="489507"/>
                </a:lnTo>
                <a:lnTo>
                  <a:pt x="100581" y="454160"/>
                </a:lnTo>
                <a:lnTo>
                  <a:pt x="126630" y="419255"/>
                </a:lnTo>
                <a:lnTo>
                  <a:pt x="155769" y="384857"/>
                </a:lnTo>
                <a:lnTo>
                  <a:pt x="183986" y="355072"/>
                </a:lnTo>
                <a:lnTo>
                  <a:pt x="214021" y="326390"/>
                </a:lnTo>
                <a:lnTo>
                  <a:pt x="245801" y="298823"/>
                </a:lnTo>
                <a:lnTo>
                  <a:pt x="279253" y="272385"/>
                </a:lnTo>
                <a:lnTo>
                  <a:pt x="314306" y="247087"/>
                </a:lnTo>
                <a:lnTo>
                  <a:pt x="350887" y="222943"/>
                </a:lnTo>
                <a:lnTo>
                  <a:pt x="388924" y="199964"/>
                </a:lnTo>
                <a:lnTo>
                  <a:pt x="428343" y="178165"/>
                </a:lnTo>
                <a:lnTo>
                  <a:pt x="469072" y="157556"/>
                </a:lnTo>
                <a:lnTo>
                  <a:pt x="511039" y="138152"/>
                </a:lnTo>
                <a:lnTo>
                  <a:pt x="554172" y="119964"/>
                </a:lnTo>
                <a:lnTo>
                  <a:pt x="598397" y="103006"/>
                </a:lnTo>
                <a:lnTo>
                  <a:pt x="643642" y="87290"/>
                </a:lnTo>
                <a:lnTo>
                  <a:pt x="689836" y="72828"/>
                </a:lnTo>
                <a:lnTo>
                  <a:pt x="736905" y="59633"/>
                </a:lnTo>
                <a:lnTo>
                  <a:pt x="784776" y="47719"/>
                </a:lnTo>
                <a:lnTo>
                  <a:pt x="833378" y="37097"/>
                </a:lnTo>
                <a:lnTo>
                  <a:pt x="882638" y="27780"/>
                </a:lnTo>
                <a:lnTo>
                  <a:pt x="932483" y="19781"/>
                </a:lnTo>
                <a:lnTo>
                  <a:pt x="982840" y="13113"/>
                </a:lnTo>
                <a:lnTo>
                  <a:pt x="1033638" y="7788"/>
                </a:lnTo>
                <a:lnTo>
                  <a:pt x="1084804" y="3819"/>
                </a:lnTo>
                <a:lnTo>
                  <a:pt x="1136266" y="1219"/>
                </a:lnTo>
                <a:lnTo>
                  <a:pt x="1187950" y="0"/>
                </a:lnTo>
                <a:lnTo>
                  <a:pt x="1239784" y="174"/>
                </a:lnTo>
                <a:lnTo>
                  <a:pt x="1291696" y="1755"/>
                </a:lnTo>
                <a:lnTo>
                  <a:pt x="1343614" y="4755"/>
                </a:lnTo>
                <a:lnTo>
                  <a:pt x="1395464" y="9188"/>
                </a:lnTo>
                <a:lnTo>
                  <a:pt x="1447175" y="15064"/>
                </a:lnTo>
                <a:lnTo>
                  <a:pt x="1498673" y="22398"/>
                </a:lnTo>
                <a:lnTo>
                  <a:pt x="1549887" y="31202"/>
                </a:lnTo>
                <a:lnTo>
                  <a:pt x="1600744" y="41488"/>
                </a:lnTo>
                <a:lnTo>
                  <a:pt x="1651171" y="53269"/>
                </a:lnTo>
                <a:lnTo>
                  <a:pt x="1701096" y="66558"/>
                </a:lnTo>
                <a:lnTo>
                  <a:pt x="1750446" y="81367"/>
                </a:lnTo>
                <a:lnTo>
                  <a:pt x="1799149" y="97710"/>
                </a:lnTo>
                <a:lnTo>
                  <a:pt x="1852433" y="117702"/>
                </a:lnTo>
                <a:lnTo>
                  <a:pt x="1903490" y="139130"/>
                </a:lnTo>
                <a:lnTo>
                  <a:pt x="1952291" y="161930"/>
                </a:lnTo>
                <a:lnTo>
                  <a:pt x="1998807" y="186036"/>
                </a:lnTo>
                <a:lnTo>
                  <a:pt x="2043010" y="211384"/>
                </a:lnTo>
                <a:lnTo>
                  <a:pt x="2084872" y="237909"/>
                </a:lnTo>
                <a:lnTo>
                  <a:pt x="2124362" y="265547"/>
                </a:lnTo>
                <a:lnTo>
                  <a:pt x="2161452" y="294232"/>
                </a:lnTo>
                <a:lnTo>
                  <a:pt x="2196114" y="323900"/>
                </a:lnTo>
                <a:lnTo>
                  <a:pt x="2228319" y="354486"/>
                </a:lnTo>
                <a:lnTo>
                  <a:pt x="2258037" y="385926"/>
                </a:lnTo>
                <a:lnTo>
                  <a:pt x="2285241" y="418154"/>
                </a:lnTo>
                <a:lnTo>
                  <a:pt x="2309901" y="451105"/>
                </a:lnTo>
                <a:lnTo>
                  <a:pt x="2331989" y="484716"/>
                </a:lnTo>
                <a:lnTo>
                  <a:pt x="2351475" y="518921"/>
                </a:lnTo>
                <a:lnTo>
                  <a:pt x="2368331" y="553655"/>
                </a:lnTo>
                <a:lnTo>
                  <a:pt x="2394039" y="624454"/>
                </a:lnTo>
                <a:lnTo>
                  <a:pt x="2408880" y="696593"/>
                </a:lnTo>
                <a:lnTo>
                  <a:pt x="2412626" y="769554"/>
                </a:lnTo>
                <a:lnTo>
                  <a:pt x="2410266" y="806182"/>
                </a:lnTo>
                <a:lnTo>
                  <a:pt x="2396937" y="879406"/>
                </a:lnTo>
                <a:lnTo>
                  <a:pt x="2371935" y="952157"/>
                </a:lnTo>
                <a:lnTo>
                  <a:pt x="2354986" y="988194"/>
                </a:lnTo>
                <a:lnTo>
                  <a:pt x="2335032" y="1023918"/>
                </a:lnTo>
                <a:lnTo>
                  <a:pt x="2312045" y="1059265"/>
                </a:lnTo>
                <a:lnTo>
                  <a:pt x="2285996" y="1094170"/>
                </a:lnTo>
                <a:lnTo>
                  <a:pt x="2256857" y="1128569"/>
                </a:lnTo>
                <a:lnTo>
                  <a:pt x="2229045" y="1157923"/>
                </a:lnTo>
                <a:lnTo>
                  <a:pt x="2199362" y="1186278"/>
                </a:lnTo>
                <a:lnTo>
                  <a:pt x="2167876" y="1213611"/>
                </a:lnTo>
                <a:lnTo>
                  <a:pt x="2134656" y="1239901"/>
                </a:lnTo>
                <a:lnTo>
                  <a:pt x="2099772" y="1265126"/>
                </a:lnTo>
                <a:lnTo>
                  <a:pt x="2063291" y="1289265"/>
                </a:lnTo>
                <a:lnTo>
                  <a:pt x="2025283" y="1312295"/>
                </a:lnTo>
                <a:lnTo>
                  <a:pt x="1985816" y="1334196"/>
                </a:lnTo>
                <a:lnTo>
                  <a:pt x="1944959" y="1354946"/>
                </a:lnTo>
                <a:lnTo>
                  <a:pt x="1902781" y="1374523"/>
                </a:lnTo>
                <a:lnTo>
                  <a:pt x="1859350" y="1392906"/>
                </a:lnTo>
                <a:lnTo>
                  <a:pt x="1814736" y="1410073"/>
                </a:lnTo>
                <a:lnTo>
                  <a:pt x="1769007" y="1426003"/>
                </a:lnTo>
                <a:lnTo>
                  <a:pt x="1722231" y="1440674"/>
                </a:lnTo>
                <a:lnTo>
                  <a:pt x="1674478" y="1454064"/>
                </a:lnTo>
                <a:lnTo>
                  <a:pt x="1625817" y="1466152"/>
                </a:lnTo>
                <a:lnTo>
                  <a:pt x="1576315" y="1476917"/>
                </a:lnTo>
                <a:lnTo>
                  <a:pt x="1526042" y="1486336"/>
                </a:lnTo>
                <a:lnTo>
                  <a:pt x="1475067" y="1494388"/>
                </a:lnTo>
                <a:lnTo>
                  <a:pt x="1423459" y="1501053"/>
                </a:lnTo>
                <a:lnTo>
                  <a:pt x="1371285" y="1506307"/>
                </a:lnTo>
                <a:lnTo>
                  <a:pt x="1318615" y="1510130"/>
                </a:lnTo>
                <a:lnTo>
                  <a:pt x="1265518" y="1512499"/>
                </a:lnTo>
                <a:lnTo>
                  <a:pt x="1212062" y="1513394"/>
                </a:lnTo>
                <a:lnTo>
                  <a:pt x="1158316" y="1512793"/>
                </a:lnTo>
                <a:lnTo>
                  <a:pt x="1104349" y="1510674"/>
                </a:lnTo>
                <a:lnTo>
                  <a:pt x="1050230" y="1507016"/>
                </a:lnTo>
                <a:lnTo>
                  <a:pt x="703774" y="1702545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6334125" y="4879213"/>
            <a:ext cx="1579245" cy="383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2230">
              <a:lnSpc>
                <a:spcPct val="100000"/>
              </a:lnSpc>
            </a:pPr>
            <a:r>
              <a:rPr sz="1200" spc="-260" dirty="0">
                <a:latin typeface="Trebuchet MS"/>
                <a:cs typeface="Trebuchet MS"/>
              </a:rPr>
              <a:t>“I </a:t>
            </a:r>
            <a:r>
              <a:rPr sz="1200" spc="15" dirty="0">
                <a:latin typeface="Trebuchet MS"/>
                <a:cs typeface="Trebuchet MS"/>
              </a:rPr>
              <a:t>am </a:t>
            </a:r>
            <a:r>
              <a:rPr sz="1200" spc="-35" dirty="0">
                <a:latin typeface="Trebuchet MS"/>
                <a:cs typeface="Trebuchet MS"/>
              </a:rPr>
              <a:t>sure </a:t>
            </a:r>
            <a:r>
              <a:rPr sz="1200" spc="-20" dirty="0">
                <a:latin typeface="Trebuchet MS"/>
                <a:cs typeface="Trebuchet MS"/>
              </a:rPr>
              <a:t>you </a:t>
            </a:r>
            <a:r>
              <a:rPr sz="1200" spc="-145" dirty="0">
                <a:latin typeface="Trebuchet MS"/>
                <a:cs typeface="Trebuchet MS"/>
              </a:rPr>
              <a:t>will </a:t>
            </a:r>
            <a:r>
              <a:rPr sz="1200" spc="-65" dirty="0">
                <a:latin typeface="Trebuchet MS"/>
                <a:cs typeface="Trebuchet MS"/>
              </a:rPr>
              <a:t>enjoy  </a:t>
            </a:r>
            <a:r>
              <a:rPr sz="1200" spc="-30" dirty="0">
                <a:latin typeface="Trebuchet MS"/>
                <a:cs typeface="Trebuchet MS"/>
              </a:rPr>
              <a:t>what</a:t>
            </a:r>
            <a:r>
              <a:rPr sz="1200" spc="-150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you</a:t>
            </a:r>
            <a:r>
              <a:rPr sz="1200" spc="-150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have</a:t>
            </a:r>
            <a:r>
              <a:rPr sz="1200" spc="-140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selected”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4706" y="112140"/>
            <a:ext cx="7376795" cy="575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254" dirty="0">
                <a:latin typeface="Lucida Sans"/>
                <a:cs typeface="Lucida Sans"/>
              </a:rPr>
              <a:t>YOU</a:t>
            </a:r>
            <a:r>
              <a:rPr sz="3600" b="1" spc="-470" dirty="0">
                <a:latin typeface="Lucida Sans"/>
                <a:cs typeface="Lucida Sans"/>
              </a:rPr>
              <a:t> </a:t>
            </a:r>
            <a:r>
              <a:rPr sz="3600" b="1" spc="-120" dirty="0">
                <a:latin typeface="Lucida Sans"/>
                <a:cs typeface="Lucida Sans"/>
              </a:rPr>
              <a:t>ARE</a:t>
            </a:r>
            <a:r>
              <a:rPr sz="3600" b="1" spc="-480" dirty="0">
                <a:latin typeface="Lucida Sans"/>
                <a:cs typeface="Lucida Sans"/>
              </a:rPr>
              <a:t> </a:t>
            </a:r>
            <a:r>
              <a:rPr sz="3600" b="1" spc="-225" dirty="0">
                <a:latin typeface="Lucida Sans"/>
                <a:cs typeface="Lucida Sans"/>
              </a:rPr>
              <a:t>THE</a:t>
            </a:r>
            <a:r>
              <a:rPr sz="3600" b="1" spc="-480" dirty="0">
                <a:latin typeface="Lucida Sans"/>
                <a:cs typeface="Lucida Sans"/>
              </a:rPr>
              <a:t> </a:t>
            </a:r>
            <a:r>
              <a:rPr sz="3600" b="1" spc="-145" dirty="0">
                <a:latin typeface="Lucida Sans"/>
                <a:cs typeface="Lucida Sans"/>
              </a:rPr>
              <a:t>FACE</a:t>
            </a:r>
            <a:r>
              <a:rPr sz="3600" b="1" spc="-475" dirty="0">
                <a:latin typeface="Lucida Sans"/>
                <a:cs typeface="Lucida Sans"/>
              </a:rPr>
              <a:t> </a:t>
            </a:r>
            <a:r>
              <a:rPr sz="3600" b="1" spc="-110" dirty="0">
                <a:latin typeface="Lucida Sans"/>
                <a:cs typeface="Lucida Sans"/>
              </a:rPr>
              <a:t>OF</a:t>
            </a:r>
            <a:r>
              <a:rPr sz="3600" b="1" spc="-470" dirty="0">
                <a:latin typeface="Lucida Sans"/>
                <a:cs typeface="Lucida Sans"/>
              </a:rPr>
              <a:t> </a:t>
            </a:r>
            <a:r>
              <a:rPr sz="3600" b="1" spc="-225" dirty="0">
                <a:latin typeface="Lucida Sans"/>
                <a:cs typeface="Lucida Sans"/>
              </a:rPr>
              <a:t>THE</a:t>
            </a:r>
            <a:r>
              <a:rPr sz="3600" b="1" spc="-480" dirty="0">
                <a:latin typeface="Lucida Sans"/>
                <a:cs typeface="Lucida Sans"/>
              </a:rPr>
              <a:t> </a:t>
            </a:r>
            <a:r>
              <a:rPr sz="3600" b="1" spc="-165" dirty="0">
                <a:latin typeface="Lucida Sans"/>
                <a:cs typeface="Lucida Sans"/>
              </a:rPr>
              <a:t>BRAND</a:t>
            </a:r>
            <a:endParaRPr sz="3600">
              <a:latin typeface="Lucida Sans"/>
              <a:cs typeface="Lucida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45108" y="3765803"/>
            <a:ext cx="5052060" cy="274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59852" y="3765803"/>
            <a:ext cx="2380488" cy="2743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36208" y="3765803"/>
            <a:ext cx="1830324" cy="2743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56640" y="1144015"/>
            <a:ext cx="7587615" cy="921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ts val="1825"/>
              </a:lnSpc>
              <a:buChar char="-"/>
              <a:tabLst>
                <a:tab pos="299085" algn="l"/>
                <a:tab pos="299720" algn="l"/>
              </a:tabLst>
            </a:pPr>
            <a:r>
              <a:rPr sz="1600" spc="-20" dirty="0">
                <a:latin typeface="Trebuchet MS"/>
                <a:cs typeface="Trebuchet MS"/>
              </a:rPr>
              <a:t>Always</a:t>
            </a:r>
            <a:r>
              <a:rPr sz="1600" spc="-145" dirty="0">
                <a:latin typeface="Trebuchet MS"/>
                <a:cs typeface="Trebuchet MS"/>
              </a:rPr>
              <a:t> </a:t>
            </a:r>
            <a:r>
              <a:rPr sz="1600" spc="-50" dirty="0">
                <a:latin typeface="Trebuchet MS"/>
                <a:cs typeface="Trebuchet MS"/>
              </a:rPr>
              <a:t>ensure</a:t>
            </a:r>
            <a:r>
              <a:rPr sz="1600" spc="-130" dirty="0">
                <a:latin typeface="Trebuchet MS"/>
                <a:cs typeface="Trebuchet MS"/>
              </a:rPr>
              <a:t> </a:t>
            </a:r>
            <a:r>
              <a:rPr sz="1600" spc="-30" dirty="0">
                <a:latin typeface="Trebuchet MS"/>
                <a:cs typeface="Trebuchet MS"/>
              </a:rPr>
              <a:t>you</a:t>
            </a:r>
            <a:r>
              <a:rPr sz="1600" spc="-14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have</a:t>
            </a:r>
            <a:r>
              <a:rPr sz="1600" spc="-145" dirty="0">
                <a:latin typeface="Trebuchet MS"/>
                <a:cs typeface="Trebuchet MS"/>
              </a:rPr>
              <a:t> </a:t>
            </a:r>
            <a:r>
              <a:rPr sz="1600" spc="-130" dirty="0">
                <a:latin typeface="Trebuchet MS"/>
                <a:cs typeface="Trebuchet MS"/>
              </a:rPr>
              <a:t>minimal</a:t>
            </a:r>
            <a:r>
              <a:rPr sz="1600" spc="-125" dirty="0">
                <a:latin typeface="Trebuchet MS"/>
                <a:cs typeface="Trebuchet MS"/>
              </a:rPr>
              <a:t> </a:t>
            </a:r>
            <a:r>
              <a:rPr sz="1600" spc="-35" dirty="0">
                <a:latin typeface="Trebuchet MS"/>
                <a:cs typeface="Trebuchet MS"/>
              </a:rPr>
              <a:t>nude</a:t>
            </a:r>
            <a:r>
              <a:rPr sz="1600" spc="-130" dirty="0">
                <a:latin typeface="Trebuchet MS"/>
                <a:cs typeface="Trebuchet MS"/>
              </a:rPr>
              <a:t> </a:t>
            </a:r>
            <a:r>
              <a:rPr sz="1600" spc="-25" dirty="0">
                <a:latin typeface="Trebuchet MS"/>
                <a:cs typeface="Trebuchet MS"/>
              </a:rPr>
              <a:t>make-up</a:t>
            </a:r>
            <a:endParaRPr sz="1600">
              <a:latin typeface="Trebuchet MS"/>
              <a:cs typeface="Trebuchet MS"/>
            </a:endParaRPr>
          </a:p>
          <a:p>
            <a:pPr marL="299085" indent="-286385">
              <a:lnSpc>
                <a:spcPts val="1730"/>
              </a:lnSpc>
              <a:buChar char="-"/>
              <a:tabLst>
                <a:tab pos="299085" algn="l"/>
                <a:tab pos="299720" algn="l"/>
              </a:tabLst>
            </a:pPr>
            <a:r>
              <a:rPr sz="1600" spc="-30" dirty="0">
                <a:latin typeface="Trebuchet MS"/>
                <a:cs typeface="Trebuchet MS"/>
              </a:rPr>
              <a:t>Keep</a:t>
            </a:r>
            <a:r>
              <a:rPr sz="1600" spc="-135" dirty="0">
                <a:latin typeface="Trebuchet MS"/>
                <a:cs typeface="Trebuchet MS"/>
              </a:rPr>
              <a:t> </a:t>
            </a:r>
            <a:r>
              <a:rPr sz="1600" spc="-65" dirty="0">
                <a:latin typeface="Trebuchet MS"/>
                <a:cs typeface="Trebuchet MS"/>
              </a:rPr>
              <a:t>your</a:t>
            </a:r>
            <a:r>
              <a:rPr sz="1600" spc="-145" dirty="0">
                <a:latin typeface="Trebuchet MS"/>
                <a:cs typeface="Trebuchet MS"/>
              </a:rPr>
              <a:t> </a:t>
            </a:r>
            <a:r>
              <a:rPr sz="1600" spc="-95" dirty="0">
                <a:latin typeface="Trebuchet MS"/>
                <a:cs typeface="Trebuchet MS"/>
              </a:rPr>
              <a:t>nails</a:t>
            </a:r>
            <a:r>
              <a:rPr sz="1600" spc="-140" dirty="0">
                <a:latin typeface="Trebuchet MS"/>
                <a:cs typeface="Trebuchet MS"/>
              </a:rPr>
              <a:t> </a:t>
            </a:r>
            <a:r>
              <a:rPr sz="1600" spc="-40" dirty="0">
                <a:latin typeface="Trebuchet MS"/>
                <a:cs typeface="Trebuchet MS"/>
              </a:rPr>
              <a:t>neat</a:t>
            </a:r>
            <a:r>
              <a:rPr sz="1600" spc="-145" dirty="0">
                <a:latin typeface="Trebuchet MS"/>
                <a:cs typeface="Trebuchet MS"/>
              </a:rPr>
              <a:t> </a:t>
            </a:r>
            <a:r>
              <a:rPr sz="1600" spc="-60" dirty="0">
                <a:latin typeface="Trebuchet MS"/>
                <a:cs typeface="Trebuchet MS"/>
              </a:rPr>
              <a:t>&amp;</a:t>
            </a:r>
            <a:r>
              <a:rPr sz="1600" spc="-155" dirty="0">
                <a:latin typeface="Trebuchet MS"/>
                <a:cs typeface="Trebuchet MS"/>
              </a:rPr>
              <a:t> </a:t>
            </a:r>
            <a:r>
              <a:rPr sz="1600" spc="-45" dirty="0">
                <a:latin typeface="Trebuchet MS"/>
                <a:cs typeface="Trebuchet MS"/>
              </a:rPr>
              <a:t>clean</a:t>
            </a:r>
            <a:r>
              <a:rPr sz="1600" spc="-130" dirty="0">
                <a:latin typeface="Trebuchet MS"/>
                <a:cs typeface="Trebuchet MS"/>
              </a:rPr>
              <a:t> </a:t>
            </a:r>
            <a:r>
              <a:rPr sz="1600" spc="110" dirty="0">
                <a:latin typeface="Trebuchet MS"/>
                <a:cs typeface="Trebuchet MS"/>
              </a:rPr>
              <a:t>–</a:t>
            </a:r>
            <a:r>
              <a:rPr sz="1600" spc="-165" dirty="0">
                <a:latin typeface="Trebuchet MS"/>
                <a:cs typeface="Trebuchet MS"/>
              </a:rPr>
              <a:t> </a:t>
            </a:r>
            <a:r>
              <a:rPr sz="1600" spc="-125" dirty="0">
                <a:latin typeface="Trebuchet MS"/>
                <a:cs typeface="Trebuchet MS"/>
              </a:rPr>
              <a:t>with</a:t>
            </a:r>
            <a:r>
              <a:rPr sz="1600" spc="-150" dirty="0">
                <a:latin typeface="Trebuchet MS"/>
                <a:cs typeface="Trebuchet MS"/>
              </a:rPr>
              <a:t> </a:t>
            </a:r>
            <a:r>
              <a:rPr sz="1600" spc="-135" dirty="0">
                <a:latin typeface="Trebuchet MS"/>
                <a:cs typeface="Trebuchet MS"/>
              </a:rPr>
              <a:t>light </a:t>
            </a:r>
            <a:r>
              <a:rPr sz="1600" spc="-50" dirty="0">
                <a:latin typeface="Trebuchet MS"/>
                <a:cs typeface="Trebuchet MS"/>
              </a:rPr>
              <a:t>colors</a:t>
            </a:r>
            <a:endParaRPr sz="1600">
              <a:latin typeface="Trebuchet MS"/>
              <a:cs typeface="Trebuchet MS"/>
            </a:endParaRPr>
          </a:p>
          <a:p>
            <a:pPr marL="299085" indent="-286385">
              <a:lnSpc>
                <a:spcPts val="1730"/>
              </a:lnSpc>
              <a:buChar char="-"/>
              <a:tabLst>
                <a:tab pos="299085" algn="l"/>
                <a:tab pos="299720" algn="l"/>
              </a:tabLst>
            </a:pPr>
            <a:r>
              <a:rPr sz="1600" spc="-110" dirty="0">
                <a:latin typeface="Trebuchet MS"/>
                <a:cs typeface="Trebuchet MS"/>
              </a:rPr>
              <a:t>Tie</a:t>
            </a:r>
            <a:r>
              <a:rPr sz="1600" spc="-140" dirty="0">
                <a:latin typeface="Trebuchet MS"/>
                <a:cs typeface="Trebuchet MS"/>
              </a:rPr>
              <a:t> </a:t>
            </a:r>
            <a:r>
              <a:rPr sz="1600" spc="-65" dirty="0">
                <a:latin typeface="Trebuchet MS"/>
                <a:cs typeface="Trebuchet MS"/>
              </a:rPr>
              <a:t>your</a:t>
            </a:r>
            <a:r>
              <a:rPr sz="1600" spc="-165" dirty="0">
                <a:latin typeface="Trebuchet MS"/>
                <a:cs typeface="Trebuchet MS"/>
              </a:rPr>
              <a:t> </a:t>
            </a:r>
            <a:r>
              <a:rPr sz="1600" spc="-110" dirty="0">
                <a:latin typeface="Trebuchet MS"/>
                <a:cs typeface="Trebuchet MS"/>
              </a:rPr>
              <a:t>hair</a:t>
            </a:r>
            <a:r>
              <a:rPr sz="1600" spc="-155" dirty="0">
                <a:latin typeface="Trebuchet MS"/>
                <a:cs typeface="Trebuchet MS"/>
              </a:rPr>
              <a:t> </a:t>
            </a:r>
            <a:r>
              <a:rPr sz="1600" spc="-55" dirty="0">
                <a:latin typeface="Trebuchet MS"/>
                <a:cs typeface="Trebuchet MS"/>
              </a:rPr>
              <a:t>to</a:t>
            </a:r>
            <a:r>
              <a:rPr sz="1600" spc="-170" dirty="0">
                <a:latin typeface="Trebuchet MS"/>
                <a:cs typeface="Trebuchet MS"/>
              </a:rPr>
              <a:t> </a:t>
            </a:r>
            <a:r>
              <a:rPr sz="1600" spc="-15" dirty="0">
                <a:latin typeface="Trebuchet MS"/>
                <a:cs typeface="Trebuchet MS"/>
              </a:rPr>
              <a:t>keep</a:t>
            </a:r>
            <a:r>
              <a:rPr sz="1600" spc="-140" dirty="0">
                <a:latin typeface="Trebuchet MS"/>
                <a:cs typeface="Trebuchet MS"/>
              </a:rPr>
              <a:t> </a:t>
            </a:r>
            <a:r>
              <a:rPr sz="1600" spc="-200" dirty="0">
                <a:latin typeface="Trebuchet MS"/>
                <a:cs typeface="Trebuchet MS"/>
              </a:rPr>
              <a:t>it</a:t>
            </a:r>
            <a:r>
              <a:rPr sz="1600" spc="-170" dirty="0">
                <a:latin typeface="Trebuchet MS"/>
                <a:cs typeface="Trebuchet MS"/>
              </a:rPr>
              <a:t> </a:t>
            </a:r>
            <a:r>
              <a:rPr sz="1600" spc="-40" dirty="0">
                <a:latin typeface="Trebuchet MS"/>
                <a:cs typeface="Trebuchet MS"/>
              </a:rPr>
              <a:t>neat</a:t>
            </a:r>
            <a:endParaRPr sz="1600">
              <a:latin typeface="Trebuchet MS"/>
              <a:cs typeface="Trebuchet MS"/>
            </a:endParaRPr>
          </a:p>
          <a:p>
            <a:pPr marL="299085" indent="-286385">
              <a:lnSpc>
                <a:spcPts val="1825"/>
              </a:lnSpc>
              <a:buChar char="-"/>
              <a:tabLst>
                <a:tab pos="299085" algn="l"/>
                <a:tab pos="299720" algn="l"/>
              </a:tabLst>
            </a:pPr>
            <a:r>
              <a:rPr sz="1600" spc="-20" dirty="0">
                <a:latin typeface="Trebuchet MS"/>
                <a:cs typeface="Trebuchet MS"/>
              </a:rPr>
              <a:t>Always</a:t>
            </a:r>
            <a:r>
              <a:rPr sz="1600" spc="-140" dirty="0">
                <a:latin typeface="Trebuchet MS"/>
                <a:cs typeface="Trebuchet MS"/>
              </a:rPr>
              <a:t> </a:t>
            </a:r>
            <a:r>
              <a:rPr sz="1600" spc="-20" dirty="0">
                <a:latin typeface="Trebuchet MS"/>
                <a:cs typeface="Trebuchet MS"/>
              </a:rPr>
              <a:t>wear</a:t>
            </a:r>
            <a:r>
              <a:rPr sz="1600" spc="-135" dirty="0">
                <a:latin typeface="Trebuchet MS"/>
                <a:cs typeface="Trebuchet MS"/>
              </a:rPr>
              <a:t> </a:t>
            </a:r>
            <a:r>
              <a:rPr sz="1600" spc="-75" dirty="0">
                <a:latin typeface="Trebuchet MS"/>
                <a:cs typeface="Trebuchet MS"/>
              </a:rPr>
              <a:t>the</a:t>
            </a:r>
            <a:r>
              <a:rPr sz="1600" spc="-150" dirty="0">
                <a:latin typeface="Trebuchet MS"/>
                <a:cs typeface="Trebuchet MS"/>
              </a:rPr>
              <a:t> </a:t>
            </a:r>
            <a:r>
              <a:rPr sz="1600" spc="-20" dirty="0">
                <a:latin typeface="Trebuchet MS"/>
                <a:cs typeface="Trebuchet MS"/>
              </a:rPr>
              <a:t>recommended</a:t>
            </a:r>
            <a:r>
              <a:rPr sz="1600" spc="-100" dirty="0">
                <a:latin typeface="Trebuchet MS"/>
                <a:cs typeface="Trebuchet MS"/>
              </a:rPr>
              <a:t> </a:t>
            </a:r>
            <a:r>
              <a:rPr sz="1600" spc="-110" dirty="0">
                <a:latin typeface="Trebuchet MS"/>
                <a:cs typeface="Trebuchet MS"/>
              </a:rPr>
              <a:t>uniform</a:t>
            </a:r>
            <a:r>
              <a:rPr sz="1600" spc="-130" dirty="0">
                <a:latin typeface="Trebuchet MS"/>
                <a:cs typeface="Trebuchet MS"/>
              </a:rPr>
              <a:t> </a:t>
            </a:r>
            <a:r>
              <a:rPr sz="1600" spc="5" dirty="0">
                <a:latin typeface="Trebuchet MS"/>
                <a:cs typeface="Trebuchet MS"/>
              </a:rPr>
              <a:t>and</a:t>
            </a:r>
            <a:r>
              <a:rPr sz="1600" spc="-155" dirty="0">
                <a:latin typeface="Trebuchet MS"/>
                <a:cs typeface="Trebuchet MS"/>
              </a:rPr>
              <a:t> </a:t>
            </a:r>
            <a:r>
              <a:rPr sz="1600" spc="-50" dirty="0">
                <a:latin typeface="Trebuchet MS"/>
                <a:cs typeface="Trebuchet MS"/>
              </a:rPr>
              <a:t>ensure</a:t>
            </a:r>
            <a:r>
              <a:rPr sz="1600" spc="-114" dirty="0">
                <a:latin typeface="Trebuchet MS"/>
                <a:cs typeface="Trebuchet MS"/>
              </a:rPr>
              <a:t> </a:t>
            </a:r>
            <a:r>
              <a:rPr sz="1600" spc="-200" dirty="0">
                <a:latin typeface="Trebuchet MS"/>
                <a:cs typeface="Trebuchet MS"/>
              </a:rPr>
              <a:t>it</a:t>
            </a:r>
            <a:r>
              <a:rPr sz="1600" spc="-155" dirty="0">
                <a:latin typeface="Trebuchet MS"/>
                <a:cs typeface="Trebuchet MS"/>
              </a:rPr>
              <a:t> </a:t>
            </a:r>
            <a:r>
              <a:rPr sz="1600" spc="-95" dirty="0">
                <a:latin typeface="Trebuchet MS"/>
                <a:cs typeface="Trebuchet MS"/>
              </a:rPr>
              <a:t>is</a:t>
            </a:r>
            <a:r>
              <a:rPr sz="1600" spc="-155" dirty="0">
                <a:latin typeface="Trebuchet MS"/>
                <a:cs typeface="Trebuchet MS"/>
              </a:rPr>
              <a:t> </a:t>
            </a:r>
            <a:r>
              <a:rPr sz="1600" spc="-75" dirty="0">
                <a:latin typeface="Trebuchet MS"/>
                <a:cs typeface="Trebuchet MS"/>
              </a:rPr>
              <a:t>neatly</a:t>
            </a:r>
            <a:r>
              <a:rPr sz="1600" spc="-120" dirty="0">
                <a:latin typeface="Trebuchet MS"/>
                <a:cs typeface="Trebuchet MS"/>
              </a:rPr>
              <a:t> </a:t>
            </a:r>
            <a:r>
              <a:rPr sz="1600" spc="5" dirty="0">
                <a:latin typeface="Trebuchet MS"/>
                <a:cs typeface="Trebuchet MS"/>
              </a:rPr>
              <a:t>pressed</a:t>
            </a:r>
            <a:r>
              <a:rPr sz="1600" spc="-145" dirty="0">
                <a:latin typeface="Trebuchet MS"/>
                <a:cs typeface="Trebuchet MS"/>
              </a:rPr>
              <a:t> </a:t>
            </a:r>
            <a:r>
              <a:rPr sz="1600" spc="5" dirty="0">
                <a:latin typeface="Trebuchet MS"/>
                <a:cs typeface="Trebuchet MS"/>
              </a:rPr>
              <a:t>and</a:t>
            </a:r>
            <a:r>
              <a:rPr sz="1600" spc="-145" dirty="0">
                <a:latin typeface="Trebuchet MS"/>
                <a:cs typeface="Trebuchet MS"/>
              </a:rPr>
              <a:t> </a:t>
            </a:r>
            <a:r>
              <a:rPr sz="1600" spc="-55" dirty="0">
                <a:latin typeface="Trebuchet MS"/>
                <a:cs typeface="Trebuchet MS"/>
              </a:rPr>
              <a:t>kept</a:t>
            </a:r>
            <a:r>
              <a:rPr sz="1600" spc="-140" dirty="0">
                <a:latin typeface="Trebuchet MS"/>
                <a:cs typeface="Trebuchet MS"/>
              </a:rPr>
              <a:t> </a:t>
            </a:r>
            <a:r>
              <a:rPr sz="1600" spc="-45" dirty="0">
                <a:latin typeface="Trebuchet MS"/>
                <a:cs typeface="Trebuchet MS"/>
              </a:rPr>
              <a:t>clean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4706" y="112140"/>
            <a:ext cx="3256279" cy="575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130" dirty="0">
                <a:latin typeface="Lucida Sans"/>
                <a:cs typeface="Lucida Sans"/>
              </a:rPr>
              <a:t>DO‘S </a:t>
            </a:r>
            <a:r>
              <a:rPr sz="3600" b="1" spc="80" dirty="0">
                <a:latin typeface="Lucida Sans"/>
                <a:cs typeface="Lucida Sans"/>
              </a:rPr>
              <a:t>&amp;</a:t>
            </a:r>
            <a:r>
              <a:rPr sz="3600" b="1" spc="-875" dirty="0">
                <a:latin typeface="Lucida Sans"/>
                <a:cs typeface="Lucida Sans"/>
              </a:rPr>
              <a:t> </a:t>
            </a:r>
            <a:r>
              <a:rPr sz="3600" b="1" spc="-165" dirty="0">
                <a:latin typeface="Lucida Sans"/>
                <a:cs typeface="Lucida Sans"/>
              </a:rPr>
              <a:t>DON‘TS</a:t>
            </a:r>
            <a:endParaRPr sz="3600">
              <a:latin typeface="Lucida Sans"/>
              <a:cs typeface="Lucida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59735" y="623316"/>
            <a:ext cx="1546860" cy="1828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10371" y="595883"/>
            <a:ext cx="1190244" cy="1828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9831" y="2298192"/>
            <a:ext cx="5699760" cy="4281170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56515" rIns="0" bIns="0" rtlCol="0">
            <a:spAutoFit/>
          </a:bodyPr>
          <a:lstStyle/>
          <a:p>
            <a:pPr marL="446405" indent="-381000">
              <a:lnSpc>
                <a:spcPct val="100000"/>
              </a:lnSpc>
              <a:spcBef>
                <a:spcPts val="445"/>
              </a:spcBef>
              <a:buFont typeface="Wingdings"/>
              <a:buChar char=""/>
              <a:tabLst>
                <a:tab pos="446405" algn="l"/>
                <a:tab pos="447040" algn="l"/>
              </a:tabLst>
            </a:pPr>
            <a:r>
              <a:rPr sz="1400" spc="-20" dirty="0">
                <a:latin typeface="Trebuchet MS"/>
                <a:cs typeface="Trebuchet MS"/>
              </a:rPr>
              <a:t>Knowledge</a:t>
            </a:r>
            <a:r>
              <a:rPr sz="1400" spc="-17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of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the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brand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is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must</a:t>
            </a:r>
            <a:endParaRPr sz="1400">
              <a:latin typeface="Trebuchet MS"/>
              <a:cs typeface="Trebuchet MS"/>
            </a:endParaRPr>
          </a:p>
          <a:p>
            <a:pPr marL="446405" marR="56515" indent="-381000" algn="just">
              <a:lnSpc>
                <a:spcPct val="100000"/>
              </a:lnSpc>
              <a:spcBef>
                <a:spcPts val="330"/>
              </a:spcBef>
              <a:buFont typeface="Wingdings"/>
              <a:buChar char=""/>
              <a:tabLst>
                <a:tab pos="447040" algn="l"/>
              </a:tabLst>
            </a:pPr>
            <a:r>
              <a:rPr sz="1400" spc="-85" dirty="0">
                <a:latin typeface="Trebuchet MS"/>
                <a:cs typeface="Trebuchet MS"/>
              </a:rPr>
              <a:t>Try </a:t>
            </a:r>
            <a:r>
              <a:rPr sz="1400" spc="-45" dirty="0">
                <a:latin typeface="Trebuchet MS"/>
                <a:cs typeface="Trebuchet MS"/>
              </a:rPr>
              <a:t>to </a:t>
            </a:r>
            <a:r>
              <a:rPr sz="1400" spc="-35" dirty="0">
                <a:latin typeface="Trebuchet MS"/>
                <a:cs typeface="Trebuchet MS"/>
              </a:rPr>
              <a:t>understand </a:t>
            </a:r>
            <a:r>
              <a:rPr sz="1400" spc="-40" dirty="0">
                <a:latin typeface="Trebuchet MS"/>
                <a:cs typeface="Trebuchet MS"/>
              </a:rPr>
              <a:t>shopper’s </a:t>
            </a:r>
            <a:r>
              <a:rPr sz="1400" spc="5" dirty="0">
                <a:latin typeface="Trebuchet MS"/>
                <a:cs typeface="Trebuchet MS"/>
              </a:rPr>
              <a:t>needs </a:t>
            </a:r>
            <a:r>
              <a:rPr sz="1400" spc="-45" dirty="0">
                <a:latin typeface="Trebuchet MS"/>
                <a:cs typeface="Trebuchet MS"/>
              </a:rPr>
              <a:t>&amp; </a:t>
            </a:r>
            <a:r>
              <a:rPr sz="1400" spc="-70" dirty="0">
                <a:latin typeface="Trebuchet MS"/>
                <a:cs typeface="Trebuchet MS"/>
              </a:rPr>
              <a:t>then </a:t>
            </a:r>
            <a:r>
              <a:rPr sz="1400" spc="-25" dirty="0">
                <a:latin typeface="Trebuchet MS"/>
                <a:cs typeface="Trebuchet MS"/>
              </a:rPr>
              <a:t>recommend </a:t>
            </a:r>
            <a:r>
              <a:rPr sz="1400" spc="-75" dirty="0">
                <a:latin typeface="Trebuchet MS"/>
                <a:cs typeface="Trebuchet MS"/>
              </a:rPr>
              <a:t>relevant  </a:t>
            </a:r>
            <a:r>
              <a:rPr sz="1400" spc="-40" dirty="0">
                <a:latin typeface="Trebuchet MS"/>
                <a:cs typeface="Trebuchet MS"/>
              </a:rPr>
              <a:t>product </a:t>
            </a:r>
            <a:r>
              <a:rPr sz="1400" spc="-65" dirty="0">
                <a:latin typeface="Trebuchet MS"/>
                <a:cs typeface="Trebuchet MS"/>
              </a:rPr>
              <a:t>from </a:t>
            </a:r>
            <a:r>
              <a:rPr sz="1400" spc="-120" dirty="0">
                <a:latin typeface="Trebuchet MS"/>
                <a:cs typeface="Trebuchet MS"/>
              </a:rPr>
              <a:t>within </a:t>
            </a:r>
            <a:r>
              <a:rPr sz="1400" spc="-60" dirty="0">
                <a:latin typeface="Trebuchet MS"/>
                <a:cs typeface="Trebuchet MS"/>
              </a:rPr>
              <a:t>the </a:t>
            </a:r>
            <a:r>
              <a:rPr sz="1400" spc="-70" dirty="0">
                <a:latin typeface="Trebuchet MS"/>
                <a:cs typeface="Trebuchet MS"/>
              </a:rPr>
              <a:t>brand. </a:t>
            </a:r>
            <a:r>
              <a:rPr sz="1400" spc="-145" dirty="0">
                <a:latin typeface="Trebuchet MS"/>
                <a:cs typeface="Trebuchet MS"/>
              </a:rPr>
              <a:t>If </a:t>
            </a:r>
            <a:r>
              <a:rPr sz="1400" spc="-75" dirty="0">
                <a:latin typeface="Trebuchet MS"/>
                <a:cs typeface="Trebuchet MS"/>
              </a:rPr>
              <a:t>relevant </a:t>
            </a:r>
            <a:r>
              <a:rPr sz="1400" spc="-40" dirty="0">
                <a:latin typeface="Trebuchet MS"/>
                <a:cs typeface="Trebuchet MS"/>
              </a:rPr>
              <a:t>product </a:t>
            </a:r>
            <a:r>
              <a:rPr sz="1400" spc="-60" dirty="0">
                <a:latin typeface="Trebuchet MS"/>
                <a:cs typeface="Trebuchet MS"/>
              </a:rPr>
              <a:t>not </a:t>
            </a:r>
            <a:r>
              <a:rPr sz="1400" spc="-55" dirty="0">
                <a:latin typeface="Trebuchet MS"/>
                <a:cs typeface="Trebuchet MS"/>
              </a:rPr>
              <a:t>available </a:t>
            </a:r>
            <a:r>
              <a:rPr sz="1400" spc="-70" dirty="0">
                <a:latin typeface="Trebuchet MS"/>
                <a:cs typeface="Trebuchet MS"/>
              </a:rPr>
              <a:t>then </a:t>
            </a:r>
            <a:r>
              <a:rPr sz="1400" spc="28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recommend</a:t>
            </a:r>
            <a:r>
              <a:rPr sz="1400" spc="-17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from</a:t>
            </a:r>
            <a:r>
              <a:rPr sz="1400" spc="-1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other</a:t>
            </a:r>
            <a:r>
              <a:rPr sz="1400" spc="-170" dirty="0">
                <a:latin typeface="Trebuchet MS"/>
                <a:cs typeface="Trebuchet MS"/>
              </a:rPr>
              <a:t> </a:t>
            </a:r>
            <a:r>
              <a:rPr sz="1400" spc="10" dirty="0">
                <a:latin typeface="Trebuchet MS"/>
                <a:cs typeface="Trebuchet MS"/>
              </a:rPr>
              <a:t>Coty</a:t>
            </a:r>
            <a:r>
              <a:rPr sz="1400" spc="-180" dirty="0">
                <a:latin typeface="Trebuchet MS"/>
                <a:cs typeface="Trebuchet MS"/>
              </a:rPr>
              <a:t> </a:t>
            </a:r>
            <a:r>
              <a:rPr sz="1400" spc="-15" dirty="0">
                <a:latin typeface="Trebuchet MS"/>
                <a:cs typeface="Trebuchet MS"/>
              </a:rPr>
              <a:t>Brands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(Playboy)</a:t>
            </a:r>
            <a:endParaRPr sz="1400">
              <a:latin typeface="Trebuchet MS"/>
              <a:cs typeface="Trebuchet MS"/>
            </a:endParaRPr>
          </a:p>
          <a:p>
            <a:pPr marL="446405" marR="55880" indent="-381000">
              <a:lnSpc>
                <a:spcPct val="100000"/>
              </a:lnSpc>
              <a:spcBef>
                <a:spcPts val="335"/>
              </a:spcBef>
              <a:buFont typeface="Wingdings"/>
              <a:buChar char=""/>
              <a:tabLst>
                <a:tab pos="446405" algn="l"/>
                <a:tab pos="447040" algn="l"/>
              </a:tabLst>
            </a:pPr>
            <a:r>
              <a:rPr sz="1400" spc="-120" dirty="0">
                <a:latin typeface="Trebuchet MS"/>
                <a:cs typeface="Trebuchet MS"/>
              </a:rPr>
              <a:t>Well </a:t>
            </a:r>
            <a:r>
              <a:rPr sz="1400" dirty="0">
                <a:latin typeface="Trebuchet MS"/>
                <a:cs typeface="Trebuchet MS"/>
              </a:rPr>
              <a:t>groomed </a:t>
            </a:r>
            <a:r>
              <a:rPr sz="1400" spc="100" dirty="0">
                <a:latin typeface="Trebuchet MS"/>
                <a:cs typeface="Trebuchet MS"/>
              </a:rPr>
              <a:t>– </a:t>
            </a:r>
            <a:r>
              <a:rPr sz="1400" spc="-35" dirty="0">
                <a:latin typeface="Trebuchet MS"/>
                <a:cs typeface="Trebuchet MS"/>
              </a:rPr>
              <a:t>clean </a:t>
            </a:r>
            <a:r>
              <a:rPr sz="1400" spc="-125" dirty="0">
                <a:latin typeface="Trebuchet MS"/>
                <a:cs typeface="Trebuchet MS"/>
              </a:rPr>
              <a:t>uniform, </a:t>
            </a:r>
            <a:r>
              <a:rPr sz="1400" spc="-95" dirty="0">
                <a:latin typeface="Trebuchet MS"/>
                <a:cs typeface="Trebuchet MS"/>
              </a:rPr>
              <a:t>hair </a:t>
            </a:r>
            <a:r>
              <a:rPr sz="1400" spc="-65" dirty="0">
                <a:latin typeface="Trebuchet MS"/>
                <a:cs typeface="Trebuchet MS"/>
              </a:rPr>
              <a:t>neatly </a:t>
            </a:r>
            <a:r>
              <a:rPr sz="1400" spc="-75" dirty="0">
                <a:latin typeface="Trebuchet MS"/>
                <a:cs typeface="Trebuchet MS"/>
              </a:rPr>
              <a:t>tied </a:t>
            </a:r>
            <a:r>
              <a:rPr sz="1400" spc="-45" dirty="0">
                <a:latin typeface="Trebuchet MS"/>
                <a:cs typeface="Trebuchet MS"/>
              </a:rPr>
              <a:t>&amp; </a:t>
            </a:r>
            <a:r>
              <a:rPr sz="1400" spc="-50" dirty="0">
                <a:latin typeface="Trebuchet MS"/>
                <a:cs typeface="Trebuchet MS"/>
              </a:rPr>
              <a:t>covered, </a:t>
            </a:r>
            <a:r>
              <a:rPr sz="1400" spc="-25" dirty="0">
                <a:latin typeface="Trebuchet MS"/>
                <a:cs typeface="Trebuchet MS"/>
              </a:rPr>
              <a:t>neat </a:t>
            </a:r>
            <a:r>
              <a:rPr sz="1400" spc="-10" dirty="0">
                <a:latin typeface="Trebuchet MS"/>
                <a:cs typeface="Trebuchet MS"/>
              </a:rPr>
              <a:t>make  </a:t>
            </a:r>
            <a:r>
              <a:rPr sz="1400" spc="-130" dirty="0">
                <a:latin typeface="Trebuchet MS"/>
                <a:cs typeface="Trebuchet MS"/>
              </a:rPr>
              <a:t>up,</a:t>
            </a:r>
            <a:r>
              <a:rPr sz="1400" spc="-13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clean</a:t>
            </a:r>
            <a:r>
              <a:rPr sz="1400" spc="-155" dirty="0">
                <a:latin typeface="Trebuchet MS"/>
                <a:cs typeface="Trebuchet MS"/>
              </a:rPr>
              <a:t> </a:t>
            </a:r>
            <a:r>
              <a:rPr sz="1400" spc="-125" dirty="0">
                <a:latin typeface="Trebuchet MS"/>
                <a:cs typeface="Trebuchet MS"/>
              </a:rPr>
              <a:t>nails,</a:t>
            </a:r>
            <a:r>
              <a:rPr sz="1400" spc="-145" dirty="0">
                <a:latin typeface="Trebuchet MS"/>
                <a:cs typeface="Trebuchet MS"/>
              </a:rPr>
              <a:t> </a:t>
            </a:r>
            <a:r>
              <a:rPr sz="1400" spc="-110" dirty="0">
                <a:latin typeface="Trebuchet MS"/>
                <a:cs typeface="Trebuchet MS"/>
              </a:rPr>
              <a:t>minimal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accessories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unless</a:t>
            </a:r>
            <a:r>
              <a:rPr sz="1400" spc="-13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part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of</a:t>
            </a:r>
            <a:r>
              <a:rPr sz="1400" spc="-14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brand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-95" dirty="0">
                <a:latin typeface="Trebuchet MS"/>
                <a:cs typeface="Trebuchet MS"/>
              </a:rPr>
              <a:t>uniform</a:t>
            </a:r>
            <a:endParaRPr sz="1400">
              <a:latin typeface="Trebuchet MS"/>
              <a:cs typeface="Trebuchet MS"/>
            </a:endParaRPr>
          </a:p>
          <a:p>
            <a:pPr marL="446405" indent="-381000">
              <a:lnSpc>
                <a:spcPct val="100000"/>
              </a:lnSpc>
              <a:spcBef>
                <a:spcPts val="335"/>
              </a:spcBef>
              <a:buFont typeface="Wingdings"/>
              <a:buChar char=""/>
              <a:tabLst>
                <a:tab pos="446405" algn="l"/>
                <a:tab pos="447040" algn="l"/>
              </a:tabLst>
            </a:pPr>
            <a:r>
              <a:rPr sz="1400" spc="-15" dirty="0">
                <a:latin typeface="Trebuchet MS"/>
                <a:cs typeface="Trebuchet MS"/>
              </a:rPr>
              <a:t>Always</a:t>
            </a:r>
            <a:r>
              <a:rPr sz="1400" spc="-180" dirty="0">
                <a:latin typeface="Trebuchet MS"/>
                <a:cs typeface="Trebuchet MS"/>
              </a:rPr>
              <a:t> </a:t>
            </a:r>
            <a:r>
              <a:rPr sz="1400" spc="-95" dirty="0">
                <a:latin typeface="Trebuchet MS"/>
                <a:cs typeface="Trebuchet MS"/>
              </a:rPr>
              <a:t>smiling</a:t>
            </a:r>
            <a:r>
              <a:rPr sz="1400" spc="-18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&amp;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-125" dirty="0">
                <a:latin typeface="Trebuchet MS"/>
                <a:cs typeface="Trebuchet MS"/>
              </a:rPr>
              <a:t>willing</a:t>
            </a:r>
            <a:r>
              <a:rPr sz="1400" spc="-18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to</a:t>
            </a:r>
            <a:r>
              <a:rPr sz="1400" spc="-17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help</a:t>
            </a:r>
            <a:endParaRPr sz="1400">
              <a:latin typeface="Trebuchet MS"/>
              <a:cs typeface="Trebuchet MS"/>
            </a:endParaRPr>
          </a:p>
          <a:p>
            <a:pPr marL="446405" indent="-381000">
              <a:lnSpc>
                <a:spcPct val="100000"/>
              </a:lnSpc>
              <a:spcBef>
                <a:spcPts val="335"/>
              </a:spcBef>
              <a:buFont typeface="Wingdings"/>
              <a:buChar char=""/>
              <a:tabLst>
                <a:tab pos="446405" algn="l"/>
                <a:tab pos="447040" algn="l"/>
              </a:tabLst>
            </a:pPr>
            <a:r>
              <a:rPr sz="1400" spc="-45" dirty="0">
                <a:latin typeface="Trebuchet MS"/>
                <a:cs typeface="Trebuchet MS"/>
              </a:rPr>
              <a:t>Proactive</a:t>
            </a:r>
            <a:r>
              <a:rPr sz="1400" spc="-180" dirty="0">
                <a:latin typeface="Trebuchet MS"/>
                <a:cs typeface="Trebuchet MS"/>
              </a:rPr>
              <a:t> </a:t>
            </a:r>
            <a:r>
              <a:rPr sz="1400" spc="100" dirty="0">
                <a:latin typeface="Trebuchet MS"/>
                <a:cs typeface="Trebuchet MS"/>
              </a:rPr>
              <a:t>–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15" dirty="0">
                <a:latin typeface="Trebuchet MS"/>
                <a:cs typeface="Trebuchet MS"/>
              </a:rPr>
              <a:t>approaches</a:t>
            </a:r>
            <a:r>
              <a:rPr sz="1400" spc="-17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shoppers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on</a:t>
            </a:r>
            <a:r>
              <a:rPr sz="1400" spc="-155" dirty="0">
                <a:latin typeface="Trebuchet MS"/>
                <a:cs typeface="Trebuchet MS"/>
              </a:rPr>
              <a:t> </a:t>
            </a:r>
            <a:r>
              <a:rPr sz="1400" spc="-75" dirty="0">
                <a:latin typeface="Trebuchet MS"/>
                <a:cs typeface="Trebuchet MS"/>
              </a:rPr>
              <a:t>her</a:t>
            </a:r>
            <a:r>
              <a:rPr sz="1400" spc="-15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own</a:t>
            </a:r>
            <a:r>
              <a:rPr sz="1400" spc="-15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to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promote</a:t>
            </a:r>
            <a:r>
              <a:rPr sz="1400" spc="-18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the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brand</a:t>
            </a:r>
            <a:endParaRPr sz="1400">
              <a:latin typeface="Trebuchet MS"/>
              <a:cs typeface="Trebuchet MS"/>
            </a:endParaRPr>
          </a:p>
          <a:p>
            <a:pPr marL="446405" indent="-381000">
              <a:lnSpc>
                <a:spcPct val="100000"/>
              </a:lnSpc>
              <a:spcBef>
                <a:spcPts val="335"/>
              </a:spcBef>
              <a:buFont typeface="Wingdings"/>
              <a:buChar char=""/>
              <a:tabLst>
                <a:tab pos="446405" algn="l"/>
                <a:tab pos="447040" algn="l"/>
              </a:tabLst>
            </a:pPr>
            <a:r>
              <a:rPr sz="1400" spc="-55" dirty="0">
                <a:latin typeface="Trebuchet MS"/>
                <a:cs typeface="Trebuchet MS"/>
              </a:rPr>
              <a:t>Never</a:t>
            </a:r>
            <a:r>
              <a:rPr sz="1400" spc="-13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look</a:t>
            </a:r>
            <a:r>
              <a:rPr sz="1400" spc="-170" dirty="0">
                <a:latin typeface="Trebuchet MS"/>
                <a:cs typeface="Trebuchet MS"/>
              </a:rPr>
              <a:t> </a:t>
            </a:r>
            <a:r>
              <a:rPr sz="1400" spc="30" dirty="0">
                <a:latin typeface="Trebuchet MS"/>
                <a:cs typeface="Trebuchet MS"/>
              </a:rPr>
              <a:t>away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from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shoppers,</a:t>
            </a:r>
            <a:r>
              <a:rPr sz="1400" spc="-14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maintain</a:t>
            </a:r>
            <a:r>
              <a:rPr sz="1400" spc="-15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eye</a:t>
            </a:r>
            <a:r>
              <a:rPr sz="1400" spc="-14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contact</a:t>
            </a:r>
            <a:endParaRPr sz="1400">
              <a:latin typeface="Trebuchet MS"/>
              <a:cs typeface="Trebuchet MS"/>
            </a:endParaRPr>
          </a:p>
          <a:p>
            <a:pPr marL="446405" indent="-381000">
              <a:lnSpc>
                <a:spcPct val="100000"/>
              </a:lnSpc>
              <a:spcBef>
                <a:spcPts val="335"/>
              </a:spcBef>
              <a:buFont typeface="Wingdings"/>
              <a:buChar char=""/>
              <a:tabLst>
                <a:tab pos="446405" algn="l"/>
                <a:tab pos="447040" algn="l"/>
              </a:tabLst>
            </a:pPr>
            <a:r>
              <a:rPr sz="1400" spc="-20" dirty="0">
                <a:latin typeface="Trebuchet MS"/>
                <a:cs typeface="Trebuchet MS"/>
              </a:rPr>
              <a:t>Keep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the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brand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team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informed</a:t>
            </a:r>
            <a:r>
              <a:rPr sz="1400" spc="-70" dirty="0">
                <a:latin typeface="Trebuchet MS"/>
                <a:cs typeface="Trebuchet MS"/>
              </a:rPr>
              <a:t> </a:t>
            </a:r>
            <a:r>
              <a:rPr sz="1400" spc="-15" dirty="0">
                <a:latin typeface="Trebuchet MS"/>
                <a:cs typeface="Trebuchet MS"/>
              </a:rPr>
              <a:t>about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out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of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stock,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competitors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&amp;</a:t>
            </a:r>
            <a:r>
              <a:rPr sz="1400" spc="-7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any</a:t>
            </a:r>
            <a:endParaRPr sz="1400">
              <a:latin typeface="Trebuchet MS"/>
              <a:cs typeface="Trebuchet MS"/>
            </a:endParaRPr>
          </a:p>
          <a:p>
            <a:pPr marL="446405">
              <a:lnSpc>
                <a:spcPct val="100000"/>
              </a:lnSpc>
            </a:pPr>
            <a:r>
              <a:rPr sz="1400" spc="-20" dirty="0">
                <a:latin typeface="Trebuchet MS"/>
                <a:cs typeface="Trebuchet MS"/>
              </a:rPr>
              <a:t>issues</a:t>
            </a:r>
            <a:r>
              <a:rPr sz="1400" spc="-270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with </a:t>
            </a:r>
            <a:r>
              <a:rPr sz="1400" spc="-20" dirty="0">
                <a:latin typeface="Trebuchet MS"/>
                <a:cs typeface="Trebuchet MS"/>
              </a:rPr>
              <a:t>consumers</a:t>
            </a:r>
            <a:endParaRPr sz="1400">
              <a:latin typeface="Trebuchet MS"/>
              <a:cs typeface="Trebuchet MS"/>
            </a:endParaRPr>
          </a:p>
          <a:p>
            <a:pPr marL="446405" marR="55244" indent="-381000">
              <a:lnSpc>
                <a:spcPct val="100000"/>
              </a:lnSpc>
              <a:spcBef>
                <a:spcPts val="330"/>
              </a:spcBef>
              <a:buFont typeface="Wingdings"/>
              <a:buChar char=""/>
              <a:tabLst>
                <a:tab pos="446405" algn="l"/>
                <a:tab pos="447040" algn="l"/>
              </a:tabLst>
            </a:pPr>
            <a:r>
              <a:rPr sz="1400" spc="-20" dirty="0">
                <a:latin typeface="Trebuchet MS"/>
                <a:cs typeface="Trebuchet MS"/>
              </a:rPr>
              <a:t>Get </a:t>
            </a:r>
            <a:r>
              <a:rPr sz="1400" spc="-105" dirty="0">
                <a:latin typeface="Trebuchet MS"/>
                <a:cs typeface="Trebuchet MS"/>
              </a:rPr>
              <a:t>familiar with </a:t>
            </a:r>
            <a:r>
              <a:rPr sz="1400" spc="-60" dirty="0">
                <a:latin typeface="Trebuchet MS"/>
                <a:cs typeface="Trebuchet MS"/>
              </a:rPr>
              <a:t>the </a:t>
            </a:r>
            <a:r>
              <a:rPr sz="1400" spc="-90" dirty="0">
                <a:latin typeface="Trebuchet MS"/>
                <a:cs typeface="Trebuchet MS"/>
              </a:rPr>
              <a:t>entire </a:t>
            </a:r>
            <a:r>
              <a:rPr sz="1400" spc="-40" dirty="0">
                <a:latin typeface="Trebuchet MS"/>
                <a:cs typeface="Trebuchet MS"/>
              </a:rPr>
              <a:t>product </a:t>
            </a:r>
            <a:r>
              <a:rPr sz="1400" spc="-135" dirty="0">
                <a:latin typeface="Trebuchet MS"/>
                <a:cs typeface="Trebuchet MS"/>
              </a:rPr>
              <a:t>line </a:t>
            </a:r>
            <a:r>
              <a:rPr sz="1400" spc="10" dirty="0">
                <a:latin typeface="Trebuchet MS"/>
                <a:cs typeface="Trebuchet MS"/>
              </a:rPr>
              <a:t>and </a:t>
            </a:r>
            <a:r>
              <a:rPr sz="1400" spc="-60" dirty="0">
                <a:latin typeface="Trebuchet MS"/>
                <a:cs typeface="Trebuchet MS"/>
              </a:rPr>
              <a:t>the </a:t>
            </a:r>
            <a:r>
              <a:rPr sz="1400" spc="-10" dirty="0">
                <a:latin typeface="Trebuchet MS"/>
                <a:cs typeface="Trebuchet MS"/>
              </a:rPr>
              <a:t>category </a:t>
            </a:r>
            <a:r>
              <a:rPr sz="1400" spc="-40" dirty="0">
                <a:latin typeface="Trebuchet MS"/>
                <a:cs typeface="Trebuchet MS"/>
              </a:rPr>
              <a:t>of </a:t>
            </a:r>
            <a:r>
              <a:rPr sz="1400" spc="-30" dirty="0">
                <a:latin typeface="Trebuchet MS"/>
                <a:cs typeface="Trebuchet MS"/>
              </a:rPr>
              <a:t>products  </a:t>
            </a:r>
            <a:r>
              <a:rPr sz="1400" spc="-65" dirty="0">
                <a:latin typeface="Trebuchet MS"/>
                <a:cs typeface="Trebuchet MS"/>
              </a:rPr>
              <a:t>that</a:t>
            </a:r>
            <a:r>
              <a:rPr sz="1400" spc="-17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Adidas</a:t>
            </a:r>
            <a:r>
              <a:rPr sz="1400" spc="-190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falls</a:t>
            </a:r>
            <a:r>
              <a:rPr sz="1400" spc="-180" dirty="0">
                <a:latin typeface="Trebuchet MS"/>
                <a:cs typeface="Trebuchet MS"/>
              </a:rPr>
              <a:t> </a:t>
            </a:r>
            <a:r>
              <a:rPr sz="1400" spc="-155" dirty="0">
                <a:latin typeface="Trebuchet MS"/>
                <a:cs typeface="Trebuchet MS"/>
              </a:rPr>
              <a:t>in</a:t>
            </a:r>
            <a:endParaRPr sz="1400">
              <a:latin typeface="Trebuchet MS"/>
              <a:cs typeface="Trebuchet MS"/>
            </a:endParaRPr>
          </a:p>
          <a:p>
            <a:pPr marL="446405" indent="-381000">
              <a:lnSpc>
                <a:spcPct val="100000"/>
              </a:lnSpc>
              <a:spcBef>
                <a:spcPts val="330"/>
              </a:spcBef>
              <a:buFont typeface="Wingdings"/>
              <a:buChar char=""/>
              <a:tabLst>
                <a:tab pos="446405" algn="l"/>
                <a:tab pos="447040" algn="l"/>
              </a:tabLst>
            </a:pPr>
            <a:r>
              <a:rPr sz="1400" spc="-20" dirty="0">
                <a:latin typeface="Trebuchet MS"/>
                <a:cs typeface="Trebuchet MS"/>
              </a:rPr>
              <a:t>Get</a:t>
            </a:r>
            <a:r>
              <a:rPr sz="1400" spc="-145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familiar</a:t>
            </a:r>
            <a:r>
              <a:rPr sz="1400" spc="-170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with</a:t>
            </a:r>
            <a:r>
              <a:rPr sz="1400" spc="-1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the</a:t>
            </a:r>
            <a:r>
              <a:rPr sz="1400" spc="-14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Adidas</a:t>
            </a:r>
            <a:r>
              <a:rPr sz="1400" spc="-1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selection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-150" dirty="0">
                <a:latin typeface="Trebuchet MS"/>
                <a:cs typeface="Trebuchet MS"/>
              </a:rPr>
              <a:t>in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the</a:t>
            </a:r>
            <a:r>
              <a:rPr sz="1400" spc="-14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store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you</a:t>
            </a:r>
            <a:r>
              <a:rPr sz="1400" spc="-15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are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155" dirty="0">
                <a:latin typeface="Trebuchet MS"/>
                <a:cs typeface="Trebuchet MS"/>
              </a:rPr>
              <a:t>in</a:t>
            </a:r>
            <a:endParaRPr sz="1400">
              <a:latin typeface="Trebuchet MS"/>
              <a:cs typeface="Trebuchet MS"/>
            </a:endParaRPr>
          </a:p>
          <a:p>
            <a:pPr marL="446405" indent="-381000">
              <a:lnSpc>
                <a:spcPct val="100000"/>
              </a:lnSpc>
              <a:spcBef>
                <a:spcPts val="330"/>
              </a:spcBef>
              <a:buFont typeface="Wingdings"/>
              <a:buChar char=""/>
              <a:tabLst>
                <a:tab pos="446405" algn="l"/>
                <a:tab pos="447040" algn="l"/>
              </a:tabLst>
            </a:pPr>
            <a:r>
              <a:rPr sz="1400" spc="-20" dirty="0">
                <a:latin typeface="Trebuchet MS"/>
                <a:cs typeface="Trebuchet MS"/>
              </a:rPr>
              <a:t>Get</a:t>
            </a:r>
            <a:r>
              <a:rPr sz="1400" spc="-100" dirty="0">
                <a:latin typeface="Trebuchet MS"/>
                <a:cs typeface="Trebuchet MS"/>
              </a:rPr>
              <a:t> </a:t>
            </a:r>
            <a:r>
              <a:rPr sz="1400" spc="-105" dirty="0">
                <a:latin typeface="Trebuchet MS"/>
                <a:cs typeface="Trebuchet MS"/>
              </a:rPr>
              <a:t>familiar</a:t>
            </a:r>
            <a:r>
              <a:rPr sz="1400" spc="-100" dirty="0">
                <a:latin typeface="Trebuchet MS"/>
                <a:cs typeface="Trebuchet MS"/>
              </a:rPr>
              <a:t> </a:t>
            </a:r>
            <a:r>
              <a:rPr sz="1400" spc="-110" dirty="0">
                <a:latin typeface="Trebuchet MS"/>
                <a:cs typeface="Trebuchet MS"/>
              </a:rPr>
              <a:t>with</a:t>
            </a:r>
            <a:r>
              <a:rPr sz="1400" spc="-10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Adidas</a:t>
            </a:r>
            <a:r>
              <a:rPr sz="1400" spc="-10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prices</a:t>
            </a:r>
            <a:r>
              <a:rPr sz="1400" spc="-100" dirty="0">
                <a:latin typeface="Trebuchet MS"/>
                <a:cs typeface="Trebuchet MS"/>
              </a:rPr>
              <a:t> </a:t>
            </a:r>
            <a:r>
              <a:rPr sz="1400" spc="10" dirty="0">
                <a:latin typeface="Trebuchet MS"/>
                <a:cs typeface="Trebuchet MS"/>
              </a:rPr>
              <a:t>and</a:t>
            </a:r>
            <a:r>
              <a:rPr sz="1400" spc="-100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current</a:t>
            </a:r>
            <a:r>
              <a:rPr sz="1400" spc="-9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promotions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150" dirty="0">
                <a:latin typeface="Trebuchet MS"/>
                <a:cs typeface="Trebuchet MS"/>
              </a:rPr>
              <a:t>in</a:t>
            </a:r>
            <a:r>
              <a:rPr sz="1400" spc="-10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the</a:t>
            </a:r>
            <a:r>
              <a:rPr sz="1400" spc="-95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store</a:t>
            </a:r>
            <a:r>
              <a:rPr sz="1400" spc="-9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you</a:t>
            </a:r>
            <a:endParaRPr sz="1400">
              <a:latin typeface="Trebuchet MS"/>
              <a:cs typeface="Trebuchet MS"/>
            </a:endParaRPr>
          </a:p>
          <a:p>
            <a:pPr marL="446405">
              <a:lnSpc>
                <a:spcPct val="100000"/>
              </a:lnSpc>
            </a:pPr>
            <a:r>
              <a:rPr sz="1400" spc="-20" dirty="0">
                <a:latin typeface="Trebuchet MS"/>
                <a:cs typeface="Trebuchet MS"/>
              </a:rPr>
              <a:t>are</a:t>
            </a:r>
            <a:r>
              <a:rPr sz="1400" spc="-235" dirty="0">
                <a:latin typeface="Trebuchet MS"/>
                <a:cs typeface="Trebuchet MS"/>
              </a:rPr>
              <a:t> </a:t>
            </a:r>
            <a:r>
              <a:rPr sz="1400" spc="-155" dirty="0">
                <a:latin typeface="Trebuchet MS"/>
                <a:cs typeface="Trebuchet MS"/>
              </a:rPr>
              <a:t>in</a:t>
            </a:r>
            <a:endParaRPr sz="1400">
              <a:latin typeface="Trebuchet MS"/>
              <a:cs typeface="Trebuchet MS"/>
            </a:endParaRPr>
          </a:p>
          <a:p>
            <a:pPr marL="446405" indent="-381000">
              <a:lnSpc>
                <a:spcPct val="100000"/>
              </a:lnSpc>
              <a:spcBef>
                <a:spcPts val="340"/>
              </a:spcBef>
              <a:buFont typeface="Wingdings"/>
              <a:buChar char=""/>
              <a:tabLst>
                <a:tab pos="446405" algn="l"/>
                <a:tab pos="447040" algn="l"/>
              </a:tabLst>
            </a:pPr>
            <a:r>
              <a:rPr sz="1400" spc="10" dirty="0">
                <a:latin typeface="Trebuchet MS"/>
                <a:cs typeface="Trebuchet MS"/>
              </a:rPr>
              <a:t>Stay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positive,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125" dirty="0">
                <a:latin typeface="Trebuchet MS"/>
                <a:cs typeface="Trebuchet MS"/>
              </a:rPr>
              <a:t>friendly,</a:t>
            </a:r>
            <a:r>
              <a:rPr sz="1400" spc="-150" dirty="0">
                <a:latin typeface="Trebuchet MS"/>
                <a:cs typeface="Trebuchet MS"/>
              </a:rPr>
              <a:t> </a:t>
            </a:r>
            <a:r>
              <a:rPr sz="1400" spc="10" dirty="0">
                <a:latin typeface="Trebuchet MS"/>
                <a:cs typeface="Trebuchet MS"/>
              </a:rPr>
              <a:t>and</a:t>
            </a:r>
            <a:r>
              <a:rPr sz="1400" spc="-145" dirty="0">
                <a:latin typeface="Trebuchet MS"/>
                <a:cs typeface="Trebuchet MS"/>
              </a:rPr>
              <a:t> </a:t>
            </a:r>
            <a:r>
              <a:rPr sz="1400" spc="-80" dirty="0">
                <a:latin typeface="Trebuchet MS"/>
                <a:cs typeface="Trebuchet MS"/>
              </a:rPr>
              <a:t>polite</a:t>
            </a:r>
            <a:r>
              <a:rPr sz="1400" spc="-175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to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every</a:t>
            </a:r>
            <a:r>
              <a:rPr sz="1400" spc="-14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single</a:t>
            </a:r>
            <a:r>
              <a:rPr sz="1400" spc="-150" dirty="0">
                <a:latin typeface="Trebuchet MS"/>
                <a:cs typeface="Trebuchet MS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potential</a:t>
            </a:r>
            <a:r>
              <a:rPr sz="1400" spc="-170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customer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79235" y="2298192"/>
            <a:ext cx="5701665" cy="4281170"/>
          </a:xfrm>
          <a:custGeom>
            <a:avLst/>
            <a:gdLst/>
            <a:ahLst/>
            <a:cxnLst/>
            <a:rect l="l" t="t" r="r" b="b"/>
            <a:pathLst>
              <a:path w="5701665" h="4281170">
                <a:moveTo>
                  <a:pt x="0" y="4280916"/>
                </a:moveTo>
                <a:lnTo>
                  <a:pt x="5701284" y="4280916"/>
                </a:lnTo>
                <a:lnTo>
                  <a:pt x="5701284" y="0"/>
                </a:lnTo>
                <a:lnTo>
                  <a:pt x="0" y="0"/>
                </a:lnTo>
                <a:lnTo>
                  <a:pt x="0" y="4280916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152388" y="2361184"/>
            <a:ext cx="5571490" cy="3932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0" marR="5715" indent="-381000" algn="just">
              <a:lnSpc>
                <a:spcPct val="100000"/>
              </a:lnSpc>
            </a:pPr>
            <a:r>
              <a:rPr sz="1400" dirty="0">
                <a:latin typeface="Wingdings"/>
                <a:cs typeface="Wingdings"/>
              </a:rPr>
              <a:t>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35" dirty="0">
                <a:latin typeface="Trebuchet MS"/>
                <a:cs typeface="Trebuchet MS"/>
              </a:rPr>
              <a:t>Do </a:t>
            </a:r>
            <a:r>
              <a:rPr sz="1400" spc="-60" dirty="0">
                <a:latin typeface="Trebuchet MS"/>
                <a:cs typeface="Trebuchet MS"/>
              </a:rPr>
              <a:t>not </a:t>
            </a:r>
            <a:r>
              <a:rPr sz="1400" spc="-100" dirty="0">
                <a:latin typeface="Trebuchet MS"/>
                <a:cs typeface="Trebuchet MS"/>
              </a:rPr>
              <a:t>talk </a:t>
            </a:r>
            <a:r>
              <a:rPr sz="1400" spc="-15" dirty="0">
                <a:latin typeface="Trebuchet MS"/>
                <a:cs typeface="Trebuchet MS"/>
              </a:rPr>
              <a:t>about </a:t>
            </a:r>
            <a:r>
              <a:rPr sz="1400" spc="-70" dirty="0">
                <a:latin typeface="Trebuchet MS"/>
                <a:cs typeface="Trebuchet MS"/>
              </a:rPr>
              <a:t>the competition </a:t>
            </a:r>
            <a:r>
              <a:rPr sz="1400" spc="-55" dirty="0">
                <a:latin typeface="Trebuchet MS"/>
                <a:cs typeface="Trebuchet MS"/>
              </a:rPr>
              <a:t>negatively </a:t>
            </a:r>
            <a:r>
              <a:rPr sz="1400" spc="100" dirty="0">
                <a:latin typeface="Trebuchet MS"/>
                <a:cs typeface="Trebuchet MS"/>
              </a:rPr>
              <a:t>– </a:t>
            </a:r>
            <a:r>
              <a:rPr sz="1400" spc="-170" dirty="0">
                <a:latin typeface="Trebuchet MS"/>
                <a:cs typeface="Trebuchet MS"/>
              </a:rPr>
              <a:t>if </a:t>
            </a:r>
            <a:r>
              <a:rPr sz="1400" spc="-30" dirty="0">
                <a:latin typeface="Trebuchet MS"/>
                <a:cs typeface="Trebuchet MS"/>
              </a:rPr>
              <a:t>customer </a:t>
            </a:r>
            <a:r>
              <a:rPr sz="1400" spc="20" dirty="0">
                <a:latin typeface="Trebuchet MS"/>
                <a:cs typeface="Trebuchet MS"/>
              </a:rPr>
              <a:t>asks</a:t>
            </a:r>
            <a:r>
              <a:rPr sz="1400" spc="-250" dirty="0">
                <a:latin typeface="Trebuchet MS"/>
                <a:cs typeface="Trebuchet MS"/>
              </a:rPr>
              <a:t> </a:t>
            </a:r>
            <a:r>
              <a:rPr sz="1400" spc="-15" dirty="0">
                <a:latin typeface="Trebuchet MS"/>
                <a:cs typeface="Trebuchet MS"/>
              </a:rPr>
              <a:t>about  </a:t>
            </a:r>
            <a:r>
              <a:rPr sz="1400" spc="-60" dirty="0">
                <a:latin typeface="Trebuchet MS"/>
                <a:cs typeface="Trebuchet MS"/>
              </a:rPr>
              <a:t>the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difference,</a:t>
            </a:r>
            <a:r>
              <a:rPr sz="1400" spc="-14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use</a:t>
            </a:r>
            <a:r>
              <a:rPr sz="1400" spc="-14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the</a:t>
            </a:r>
            <a:r>
              <a:rPr sz="1400" spc="-150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product</a:t>
            </a:r>
            <a:r>
              <a:rPr sz="1400" spc="-18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knowledge</a:t>
            </a:r>
            <a:endParaRPr sz="1400">
              <a:latin typeface="Trebuchet MS"/>
              <a:cs typeface="Trebuchet MS"/>
            </a:endParaRPr>
          </a:p>
          <a:p>
            <a:pPr marL="381000" marR="6985" indent="-381000" algn="just">
              <a:lnSpc>
                <a:spcPct val="100000"/>
              </a:lnSpc>
              <a:spcBef>
                <a:spcPts val="335"/>
              </a:spcBef>
            </a:pPr>
            <a:r>
              <a:rPr sz="1400" dirty="0">
                <a:latin typeface="Wingdings"/>
                <a:cs typeface="Wingdings"/>
              </a:rPr>
              <a:t>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35" dirty="0">
                <a:latin typeface="Trebuchet MS"/>
                <a:cs typeface="Trebuchet MS"/>
              </a:rPr>
              <a:t>Do </a:t>
            </a:r>
            <a:r>
              <a:rPr sz="1400" spc="-60" dirty="0">
                <a:latin typeface="Trebuchet MS"/>
                <a:cs typeface="Trebuchet MS"/>
              </a:rPr>
              <a:t>not </a:t>
            </a:r>
            <a:r>
              <a:rPr sz="1400" spc="-5" dirty="0">
                <a:latin typeface="Trebuchet MS"/>
                <a:cs typeface="Trebuchet MS"/>
              </a:rPr>
              <a:t>smoke </a:t>
            </a:r>
            <a:r>
              <a:rPr sz="1400" spc="-40" dirty="0">
                <a:latin typeface="Trebuchet MS"/>
                <a:cs typeface="Trebuchet MS"/>
              </a:rPr>
              <a:t>wearing </a:t>
            </a:r>
            <a:r>
              <a:rPr sz="1400" spc="-60" dirty="0">
                <a:latin typeface="Trebuchet MS"/>
                <a:cs typeface="Trebuchet MS"/>
              </a:rPr>
              <a:t>the </a:t>
            </a:r>
            <a:r>
              <a:rPr sz="1400" spc="-95" dirty="0">
                <a:latin typeface="Trebuchet MS"/>
                <a:cs typeface="Trebuchet MS"/>
              </a:rPr>
              <a:t>uniform </a:t>
            </a:r>
            <a:r>
              <a:rPr sz="1400" spc="-60" dirty="0">
                <a:latin typeface="Trebuchet MS"/>
                <a:cs typeface="Trebuchet MS"/>
              </a:rPr>
              <a:t>or </a:t>
            </a:r>
            <a:r>
              <a:rPr sz="1400" spc="-20" dirty="0">
                <a:latin typeface="Trebuchet MS"/>
                <a:cs typeface="Trebuchet MS"/>
              </a:rPr>
              <a:t>brand </a:t>
            </a:r>
            <a:r>
              <a:rPr sz="1400" spc="-15" dirty="0">
                <a:latin typeface="Trebuchet MS"/>
                <a:cs typeface="Trebuchet MS"/>
              </a:rPr>
              <a:t>badge. Always </a:t>
            </a:r>
            <a:r>
              <a:rPr sz="1400" spc="-35" dirty="0">
                <a:latin typeface="Trebuchet MS"/>
                <a:cs typeface="Trebuchet MS"/>
              </a:rPr>
              <a:t>ensure  </a:t>
            </a:r>
            <a:r>
              <a:rPr sz="1400" spc="-5" dirty="0">
                <a:latin typeface="Trebuchet MS"/>
                <a:cs typeface="Trebuchet MS"/>
              </a:rPr>
              <a:t>smoke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breaks</a:t>
            </a:r>
            <a:r>
              <a:rPr sz="1400" spc="-17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are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taken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discretely</a:t>
            </a:r>
            <a:endParaRPr sz="1400">
              <a:latin typeface="Trebuchet MS"/>
              <a:cs typeface="Trebuchet MS"/>
            </a:endParaRPr>
          </a:p>
          <a:p>
            <a:pPr marL="381000" marR="5080" indent="-381000" algn="just">
              <a:lnSpc>
                <a:spcPct val="100000"/>
              </a:lnSpc>
              <a:spcBef>
                <a:spcPts val="335"/>
              </a:spcBef>
            </a:pPr>
            <a:r>
              <a:rPr sz="1400" dirty="0">
                <a:latin typeface="Wingdings"/>
                <a:cs typeface="Wingdings"/>
              </a:rPr>
              <a:t>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70" dirty="0">
                <a:latin typeface="Trebuchet MS"/>
                <a:cs typeface="Trebuchet MS"/>
              </a:rPr>
              <a:t>You </a:t>
            </a:r>
            <a:r>
              <a:rPr sz="1400" spc="-25" dirty="0">
                <a:latin typeface="Trebuchet MS"/>
                <a:cs typeface="Trebuchet MS"/>
              </a:rPr>
              <a:t>are </a:t>
            </a:r>
            <a:r>
              <a:rPr sz="1400" spc="-60" dirty="0">
                <a:latin typeface="Trebuchet MS"/>
                <a:cs typeface="Trebuchet MS"/>
              </a:rPr>
              <a:t>the </a:t>
            </a:r>
            <a:r>
              <a:rPr sz="1400" dirty="0">
                <a:latin typeface="Trebuchet MS"/>
                <a:cs typeface="Trebuchet MS"/>
              </a:rPr>
              <a:t>face </a:t>
            </a:r>
            <a:r>
              <a:rPr sz="1400" spc="-40" dirty="0">
                <a:latin typeface="Trebuchet MS"/>
                <a:cs typeface="Trebuchet MS"/>
              </a:rPr>
              <a:t>of </a:t>
            </a:r>
            <a:r>
              <a:rPr sz="1400" spc="-60" dirty="0">
                <a:latin typeface="Trebuchet MS"/>
                <a:cs typeface="Trebuchet MS"/>
              </a:rPr>
              <a:t>the </a:t>
            </a:r>
            <a:r>
              <a:rPr sz="1400" spc="-20" dirty="0">
                <a:latin typeface="Trebuchet MS"/>
                <a:cs typeface="Trebuchet MS"/>
              </a:rPr>
              <a:t>brand </a:t>
            </a:r>
            <a:r>
              <a:rPr sz="1400" spc="100" dirty="0">
                <a:latin typeface="Trebuchet MS"/>
                <a:cs typeface="Trebuchet MS"/>
              </a:rPr>
              <a:t>– </a:t>
            </a:r>
            <a:r>
              <a:rPr sz="1400" spc="35" dirty="0">
                <a:latin typeface="Trebuchet MS"/>
                <a:cs typeface="Trebuchet MS"/>
              </a:rPr>
              <a:t>do </a:t>
            </a:r>
            <a:r>
              <a:rPr sz="1400" spc="-60" dirty="0">
                <a:latin typeface="Trebuchet MS"/>
                <a:cs typeface="Trebuchet MS"/>
              </a:rPr>
              <a:t>not </a:t>
            </a:r>
            <a:r>
              <a:rPr sz="1400" spc="-100" dirty="0">
                <a:latin typeface="Trebuchet MS"/>
                <a:cs typeface="Trebuchet MS"/>
              </a:rPr>
              <a:t>talk </a:t>
            </a:r>
            <a:r>
              <a:rPr sz="1400" spc="-20" dirty="0">
                <a:latin typeface="Trebuchet MS"/>
                <a:cs typeface="Trebuchet MS"/>
              </a:rPr>
              <a:t>on </a:t>
            </a:r>
            <a:r>
              <a:rPr sz="1400" spc="-60" dirty="0">
                <a:latin typeface="Trebuchet MS"/>
                <a:cs typeface="Trebuchet MS"/>
              </a:rPr>
              <a:t>the </a:t>
            </a:r>
            <a:r>
              <a:rPr sz="1400" spc="-15" dirty="0">
                <a:latin typeface="Trebuchet MS"/>
                <a:cs typeface="Trebuchet MS"/>
              </a:rPr>
              <a:t>phone </a:t>
            </a:r>
            <a:r>
              <a:rPr sz="1400" spc="-70" dirty="0">
                <a:latin typeface="Trebuchet MS"/>
                <a:cs typeface="Trebuchet MS"/>
              </a:rPr>
              <a:t>during</a:t>
            </a:r>
            <a:r>
              <a:rPr sz="1400" spc="-235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work  </a:t>
            </a:r>
            <a:r>
              <a:rPr sz="1400" spc="-45" dirty="0">
                <a:latin typeface="Trebuchet MS"/>
                <a:cs typeface="Trebuchet MS"/>
              </a:rPr>
              <a:t>hours</a:t>
            </a:r>
            <a:r>
              <a:rPr sz="1400" spc="-1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or</a:t>
            </a:r>
            <a:r>
              <a:rPr sz="1400" spc="-17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on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the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-114" dirty="0">
                <a:latin typeface="Trebuchet MS"/>
                <a:cs typeface="Trebuchet MS"/>
              </a:rPr>
              <a:t>retail</a:t>
            </a:r>
            <a:r>
              <a:rPr sz="1400" spc="-18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aisle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-90" dirty="0">
                <a:latin typeface="Trebuchet MS"/>
                <a:cs typeface="Trebuchet MS"/>
              </a:rPr>
              <a:t>floor</a:t>
            </a:r>
            <a:endParaRPr sz="1400">
              <a:latin typeface="Trebuchet MS"/>
              <a:cs typeface="Trebuchet MS"/>
            </a:endParaRPr>
          </a:p>
          <a:p>
            <a:pPr marL="381000" marR="5715" indent="-381000" algn="just">
              <a:lnSpc>
                <a:spcPct val="100000"/>
              </a:lnSpc>
              <a:spcBef>
                <a:spcPts val="334"/>
              </a:spcBef>
            </a:pPr>
            <a:r>
              <a:rPr sz="1400" dirty="0">
                <a:latin typeface="Wingdings"/>
                <a:cs typeface="Wingdings"/>
              </a:rPr>
              <a:t>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35" dirty="0">
                <a:latin typeface="Trebuchet MS"/>
                <a:cs typeface="Trebuchet MS"/>
              </a:rPr>
              <a:t>Do </a:t>
            </a:r>
            <a:r>
              <a:rPr sz="1400" spc="-60" dirty="0">
                <a:latin typeface="Trebuchet MS"/>
                <a:cs typeface="Trebuchet MS"/>
              </a:rPr>
              <a:t>not </a:t>
            </a:r>
            <a:r>
              <a:rPr sz="1400" spc="-55" dirty="0">
                <a:latin typeface="Trebuchet MS"/>
                <a:cs typeface="Trebuchet MS"/>
              </a:rPr>
              <a:t>socialize </a:t>
            </a:r>
            <a:r>
              <a:rPr sz="1400" spc="-110" dirty="0">
                <a:latin typeface="Trebuchet MS"/>
                <a:cs typeface="Trebuchet MS"/>
              </a:rPr>
              <a:t>with </a:t>
            </a:r>
            <a:r>
              <a:rPr sz="1400" spc="-65" dirty="0">
                <a:latin typeface="Trebuchet MS"/>
                <a:cs typeface="Trebuchet MS"/>
              </a:rPr>
              <a:t>other </a:t>
            </a:r>
            <a:r>
              <a:rPr sz="1400" spc="-25" dirty="0">
                <a:latin typeface="Trebuchet MS"/>
                <a:cs typeface="Trebuchet MS"/>
              </a:rPr>
              <a:t>brand </a:t>
            </a:r>
            <a:r>
              <a:rPr sz="1400" spc="-5" dirty="0">
                <a:latin typeface="Trebuchet MS"/>
                <a:cs typeface="Trebuchet MS"/>
              </a:rPr>
              <a:t>ambassadors, </a:t>
            </a:r>
            <a:r>
              <a:rPr sz="1400" spc="-50" dirty="0">
                <a:latin typeface="Trebuchet MS"/>
                <a:cs typeface="Trebuchet MS"/>
              </a:rPr>
              <a:t>especially  </a:t>
            </a:r>
            <a:r>
              <a:rPr sz="1400" spc="-75" dirty="0">
                <a:latin typeface="Trebuchet MS"/>
                <a:cs typeface="Trebuchet MS"/>
              </a:rPr>
              <a:t>competitors. </a:t>
            </a:r>
            <a:r>
              <a:rPr sz="1400" spc="-70" dirty="0">
                <a:latin typeface="Trebuchet MS"/>
                <a:cs typeface="Trebuchet MS"/>
              </a:rPr>
              <a:t>You </a:t>
            </a:r>
            <a:r>
              <a:rPr sz="1400" spc="5" dirty="0">
                <a:latin typeface="Trebuchet MS"/>
                <a:cs typeface="Trebuchet MS"/>
              </a:rPr>
              <a:t>can </a:t>
            </a:r>
            <a:r>
              <a:rPr sz="1400" spc="10" dirty="0">
                <a:latin typeface="Trebuchet MS"/>
                <a:cs typeface="Trebuchet MS"/>
              </a:rPr>
              <a:t>spend </a:t>
            </a:r>
            <a:r>
              <a:rPr sz="1400" spc="-90" dirty="0">
                <a:latin typeface="Trebuchet MS"/>
                <a:cs typeface="Trebuchet MS"/>
              </a:rPr>
              <a:t>time </a:t>
            </a:r>
            <a:r>
              <a:rPr sz="1400" spc="-105" dirty="0">
                <a:latin typeface="Trebuchet MS"/>
                <a:cs typeface="Trebuchet MS"/>
              </a:rPr>
              <a:t>with </a:t>
            </a:r>
            <a:r>
              <a:rPr sz="1400" spc="-60" dirty="0">
                <a:latin typeface="Trebuchet MS"/>
                <a:cs typeface="Trebuchet MS"/>
              </a:rPr>
              <a:t>them </a:t>
            </a:r>
            <a:r>
              <a:rPr sz="1400" spc="-45" dirty="0">
                <a:latin typeface="Trebuchet MS"/>
                <a:cs typeface="Trebuchet MS"/>
              </a:rPr>
              <a:t>outside </a:t>
            </a:r>
            <a:r>
              <a:rPr sz="1400" spc="-40" dirty="0">
                <a:latin typeface="Trebuchet MS"/>
                <a:cs typeface="Trebuchet MS"/>
              </a:rPr>
              <a:t>of </a:t>
            </a:r>
            <a:r>
              <a:rPr sz="1400" spc="-60" dirty="0">
                <a:latin typeface="Trebuchet MS"/>
                <a:cs typeface="Trebuchet MS"/>
              </a:rPr>
              <a:t>working </a:t>
            </a:r>
            <a:r>
              <a:rPr sz="1400" spc="-45" dirty="0">
                <a:latin typeface="Trebuchet MS"/>
                <a:cs typeface="Trebuchet MS"/>
              </a:rPr>
              <a:t>hours  </a:t>
            </a:r>
            <a:r>
              <a:rPr sz="1400" spc="-60" dirty="0">
                <a:latin typeface="Trebuchet MS"/>
                <a:cs typeface="Trebuchet MS"/>
              </a:rPr>
              <a:t>not</a:t>
            </a:r>
            <a:r>
              <a:rPr sz="1400" spc="-18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on</a:t>
            </a:r>
            <a:r>
              <a:rPr sz="1400" spc="-17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the</a:t>
            </a:r>
            <a:r>
              <a:rPr sz="1400" spc="-175" dirty="0">
                <a:latin typeface="Trebuchet MS"/>
                <a:cs typeface="Trebuchet MS"/>
              </a:rPr>
              <a:t> </a:t>
            </a:r>
            <a:r>
              <a:rPr sz="1400" spc="-114" dirty="0">
                <a:latin typeface="Trebuchet MS"/>
                <a:cs typeface="Trebuchet MS"/>
              </a:rPr>
              <a:t>retail</a:t>
            </a:r>
            <a:r>
              <a:rPr sz="1400" spc="-19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aisle</a:t>
            </a:r>
            <a:endParaRPr sz="1400">
              <a:latin typeface="Trebuchet MS"/>
              <a:cs typeface="Trebuchet MS"/>
            </a:endParaRPr>
          </a:p>
          <a:p>
            <a:pPr marL="381000" marR="5080" indent="-381000" algn="just">
              <a:lnSpc>
                <a:spcPct val="100000"/>
              </a:lnSpc>
              <a:spcBef>
                <a:spcPts val="335"/>
              </a:spcBef>
            </a:pPr>
            <a:r>
              <a:rPr sz="1400" dirty="0">
                <a:latin typeface="Wingdings"/>
                <a:cs typeface="Wingdings"/>
              </a:rPr>
              <a:t>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45" dirty="0">
                <a:latin typeface="Trebuchet MS"/>
                <a:cs typeface="Trebuchet MS"/>
              </a:rPr>
              <a:t>The </a:t>
            </a:r>
            <a:r>
              <a:rPr sz="1400" spc="-95" dirty="0">
                <a:latin typeface="Trebuchet MS"/>
                <a:cs typeface="Trebuchet MS"/>
              </a:rPr>
              <a:t>uniform </a:t>
            </a:r>
            <a:r>
              <a:rPr sz="1400" spc="-50" dirty="0">
                <a:latin typeface="Trebuchet MS"/>
                <a:cs typeface="Trebuchet MS"/>
              </a:rPr>
              <a:t>must </a:t>
            </a:r>
            <a:r>
              <a:rPr sz="1400" spc="20" dirty="0">
                <a:latin typeface="Trebuchet MS"/>
                <a:cs typeface="Trebuchet MS"/>
              </a:rPr>
              <a:t>be </a:t>
            </a:r>
            <a:r>
              <a:rPr sz="1400" spc="-45" dirty="0">
                <a:latin typeface="Trebuchet MS"/>
                <a:cs typeface="Trebuchet MS"/>
              </a:rPr>
              <a:t>worn </a:t>
            </a:r>
            <a:r>
              <a:rPr sz="1400" spc="-150" dirty="0">
                <a:latin typeface="Trebuchet MS"/>
                <a:cs typeface="Trebuchet MS"/>
              </a:rPr>
              <a:t>in </a:t>
            </a:r>
            <a:r>
              <a:rPr sz="1400" spc="-60" dirty="0">
                <a:latin typeface="Trebuchet MS"/>
                <a:cs typeface="Trebuchet MS"/>
              </a:rPr>
              <a:t>the </a:t>
            </a:r>
            <a:r>
              <a:rPr sz="1400" spc="15" dirty="0">
                <a:latin typeface="Trebuchet MS"/>
                <a:cs typeface="Trebuchet MS"/>
              </a:rPr>
              <a:t>way </a:t>
            </a:r>
            <a:r>
              <a:rPr sz="1400" spc="-180" dirty="0">
                <a:latin typeface="Trebuchet MS"/>
                <a:cs typeface="Trebuchet MS"/>
              </a:rPr>
              <a:t>it </a:t>
            </a:r>
            <a:r>
              <a:rPr sz="1400" spc="20" dirty="0">
                <a:latin typeface="Trebuchet MS"/>
                <a:cs typeface="Trebuchet MS"/>
              </a:rPr>
              <a:t>has </a:t>
            </a:r>
            <a:r>
              <a:rPr sz="1400" spc="-5" dirty="0">
                <a:latin typeface="Trebuchet MS"/>
                <a:cs typeface="Trebuchet MS"/>
              </a:rPr>
              <a:t>been </a:t>
            </a:r>
            <a:r>
              <a:rPr sz="1400" spc="-80" dirty="0">
                <a:latin typeface="Trebuchet MS"/>
                <a:cs typeface="Trebuchet MS"/>
              </a:rPr>
              <a:t>advised,. </a:t>
            </a:r>
            <a:r>
              <a:rPr sz="1400" spc="35" dirty="0">
                <a:latin typeface="Trebuchet MS"/>
                <a:cs typeface="Trebuchet MS"/>
              </a:rPr>
              <a:t>Do </a:t>
            </a:r>
            <a:r>
              <a:rPr sz="1400" spc="-60" dirty="0">
                <a:latin typeface="Trebuchet MS"/>
                <a:cs typeface="Trebuchet MS"/>
              </a:rPr>
              <a:t>not  </a:t>
            </a:r>
            <a:r>
              <a:rPr sz="1400" spc="15" dirty="0">
                <a:latin typeface="Trebuchet MS"/>
                <a:cs typeface="Trebuchet MS"/>
              </a:rPr>
              <a:t>change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anything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on</a:t>
            </a:r>
            <a:r>
              <a:rPr sz="1400" spc="-15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the</a:t>
            </a:r>
            <a:r>
              <a:rPr sz="1400" spc="-1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designated</a:t>
            </a:r>
            <a:r>
              <a:rPr sz="1400" spc="-150" dirty="0">
                <a:latin typeface="Trebuchet MS"/>
                <a:cs typeface="Trebuchet MS"/>
              </a:rPr>
              <a:t> </a:t>
            </a:r>
            <a:r>
              <a:rPr sz="1400" spc="-95" dirty="0">
                <a:latin typeface="Trebuchet MS"/>
                <a:cs typeface="Trebuchet MS"/>
              </a:rPr>
              <a:t>uniform</a:t>
            </a:r>
            <a:endParaRPr sz="1400">
              <a:latin typeface="Trebuchet MS"/>
              <a:cs typeface="Trebuchet MS"/>
            </a:endParaRPr>
          </a:p>
          <a:p>
            <a:pPr marL="381000" marR="5080" indent="-381000" algn="just">
              <a:lnSpc>
                <a:spcPct val="100000"/>
              </a:lnSpc>
              <a:spcBef>
                <a:spcPts val="334"/>
              </a:spcBef>
            </a:pPr>
            <a:r>
              <a:rPr sz="1400" dirty="0">
                <a:latin typeface="Wingdings"/>
                <a:cs typeface="Wingdings"/>
              </a:rPr>
              <a:t>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Social </a:t>
            </a:r>
            <a:r>
              <a:rPr sz="1400" spc="-60" dirty="0">
                <a:latin typeface="Trebuchet MS"/>
                <a:cs typeface="Trebuchet MS"/>
              </a:rPr>
              <a:t>Network </a:t>
            </a:r>
            <a:r>
              <a:rPr sz="1400" spc="-5" dirty="0">
                <a:latin typeface="Trebuchet MS"/>
                <a:cs typeface="Trebuchet MS"/>
              </a:rPr>
              <a:t>use </a:t>
            </a:r>
            <a:r>
              <a:rPr sz="1400" spc="100" dirty="0">
                <a:latin typeface="Trebuchet MS"/>
                <a:cs typeface="Trebuchet MS"/>
              </a:rPr>
              <a:t>– </a:t>
            </a:r>
            <a:r>
              <a:rPr sz="1400" spc="-25" dirty="0">
                <a:latin typeface="Trebuchet MS"/>
                <a:cs typeface="Trebuchet MS"/>
              </a:rPr>
              <a:t>you </a:t>
            </a:r>
            <a:r>
              <a:rPr sz="1400" spc="-20" dirty="0">
                <a:latin typeface="Trebuchet MS"/>
                <a:cs typeface="Trebuchet MS"/>
              </a:rPr>
              <a:t>are </a:t>
            </a:r>
            <a:r>
              <a:rPr sz="1400" spc="-60" dirty="0">
                <a:latin typeface="Trebuchet MS"/>
                <a:cs typeface="Trebuchet MS"/>
              </a:rPr>
              <a:t>not </a:t>
            </a:r>
            <a:r>
              <a:rPr sz="1400" spc="-50" dirty="0">
                <a:latin typeface="Trebuchet MS"/>
                <a:cs typeface="Trebuchet MS"/>
              </a:rPr>
              <a:t>allowed </a:t>
            </a:r>
            <a:r>
              <a:rPr sz="1400" spc="-45" dirty="0">
                <a:latin typeface="Trebuchet MS"/>
                <a:cs typeface="Trebuchet MS"/>
              </a:rPr>
              <a:t>to </a:t>
            </a:r>
            <a:r>
              <a:rPr sz="1400" spc="-20" dirty="0">
                <a:latin typeface="Trebuchet MS"/>
                <a:cs typeface="Trebuchet MS"/>
              </a:rPr>
              <a:t>share </a:t>
            </a:r>
            <a:r>
              <a:rPr sz="1400" spc="-10" dirty="0">
                <a:latin typeface="Trebuchet MS"/>
                <a:cs typeface="Trebuchet MS"/>
              </a:rPr>
              <a:t>any </a:t>
            </a:r>
            <a:r>
              <a:rPr sz="1400" spc="-25" dirty="0">
                <a:latin typeface="Trebuchet MS"/>
                <a:cs typeface="Trebuchet MS"/>
              </a:rPr>
              <a:t>business  </a:t>
            </a:r>
            <a:r>
              <a:rPr sz="1400" spc="-105" dirty="0">
                <a:latin typeface="Trebuchet MS"/>
                <a:cs typeface="Trebuchet MS"/>
              </a:rPr>
              <a:t>information, </a:t>
            </a:r>
            <a:r>
              <a:rPr sz="1400" spc="-60" dirty="0">
                <a:latin typeface="Trebuchet MS"/>
                <a:cs typeface="Trebuchet MS"/>
              </a:rPr>
              <a:t>private </a:t>
            </a:r>
            <a:r>
              <a:rPr sz="1400" spc="-80" dirty="0">
                <a:latin typeface="Trebuchet MS"/>
                <a:cs typeface="Trebuchet MS"/>
              </a:rPr>
              <a:t>events, </a:t>
            </a:r>
            <a:r>
              <a:rPr sz="1400" spc="-90" dirty="0">
                <a:latin typeface="Trebuchet MS"/>
                <a:cs typeface="Trebuchet MS"/>
              </a:rPr>
              <a:t>training </a:t>
            </a:r>
            <a:r>
              <a:rPr sz="1400" spc="-60" dirty="0">
                <a:latin typeface="Trebuchet MS"/>
                <a:cs typeface="Trebuchet MS"/>
              </a:rPr>
              <a:t>or competitor </a:t>
            </a:r>
            <a:r>
              <a:rPr sz="1400" spc="-90" dirty="0">
                <a:latin typeface="Trebuchet MS"/>
                <a:cs typeface="Trebuchet MS"/>
              </a:rPr>
              <a:t>activity </a:t>
            </a:r>
            <a:r>
              <a:rPr sz="1400" spc="-25" dirty="0">
                <a:latin typeface="Trebuchet MS"/>
                <a:cs typeface="Trebuchet MS"/>
              </a:rPr>
              <a:t>on </a:t>
            </a:r>
            <a:r>
              <a:rPr sz="1400" spc="-45" dirty="0">
                <a:latin typeface="Trebuchet MS"/>
                <a:cs typeface="Trebuchet MS"/>
              </a:rPr>
              <a:t>social  </a:t>
            </a:r>
            <a:r>
              <a:rPr sz="1400" spc="-30" dirty="0">
                <a:latin typeface="Trebuchet MS"/>
                <a:cs typeface="Trebuchet MS"/>
              </a:rPr>
              <a:t>media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35"/>
              </a:spcBef>
              <a:tabLst>
                <a:tab pos="380365" algn="l"/>
              </a:tabLst>
            </a:pPr>
            <a:r>
              <a:rPr sz="1400" dirty="0">
                <a:latin typeface="Wingdings"/>
                <a:cs typeface="Wingdings"/>
              </a:rPr>
              <a:t></a:t>
            </a:r>
            <a:r>
              <a:rPr sz="1400" dirty="0">
                <a:latin typeface="Times New Roman"/>
                <a:cs typeface="Times New Roman"/>
              </a:rPr>
              <a:t>	</a:t>
            </a:r>
            <a:r>
              <a:rPr sz="1400" spc="35" dirty="0">
                <a:latin typeface="Trebuchet MS"/>
                <a:cs typeface="Trebuchet MS"/>
              </a:rPr>
              <a:t>Do </a:t>
            </a:r>
            <a:r>
              <a:rPr sz="1400" spc="-60" dirty="0">
                <a:latin typeface="Trebuchet MS"/>
                <a:cs typeface="Trebuchet MS"/>
              </a:rPr>
              <a:t>not </a:t>
            </a:r>
            <a:r>
              <a:rPr sz="1400" spc="-30" dirty="0">
                <a:latin typeface="Trebuchet MS"/>
                <a:cs typeface="Trebuchet MS"/>
              </a:rPr>
              <a:t>take </a:t>
            </a:r>
            <a:r>
              <a:rPr sz="1400" spc="-10" dirty="0">
                <a:latin typeface="Trebuchet MS"/>
                <a:cs typeface="Trebuchet MS"/>
              </a:rPr>
              <a:t>any photos </a:t>
            </a:r>
            <a:r>
              <a:rPr sz="1400" spc="-40" dirty="0">
                <a:latin typeface="Trebuchet MS"/>
                <a:cs typeface="Trebuchet MS"/>
              </a:rPr>
              <a:t>of </a:t>
            </a:r>
            <a:r>
              <a:rPr sz="1400" spc="-5" dirty="0">
                <a:latin typeface="Trebuchet MS"/>
                <a:cs typeface="Trebuchet MS"/>
              </a:rPr>
              <a:t>Adidas </a:t>
            </a:r>
            <a:r>
              <a:rPr sz="1400" spc="-60" dirty="0">
                <a:latin typeface="Trebuchet MS"/>
                <a:cs typeface="Trebuchet MS"/>
              </a:rPr>
              <a:t>or </a:t>
            </a:r>
            <a:r>
              <a:rPr sz="1400" spc="-50" dirty="0">
                <a:latin typeface="Trebuchet MS"/>
                <a:cs typeface="Trebuchet MS"/>
              </a:rPr>
              <a:t>competitors </a:t>
            </a:r>
            <a:r>
              <a:rPr sz="1400" spc="-20" dirty="0">
                <a:latin typeface="Trebuchet MS"/>
                <a:cs typeface="Trebuchet MS"/>
              </a:rPr>
              <a:t>on </a:t>
            </a:r>
            <a:r>
              <a:rPr sz="1400" spc="-60" dirty="0">
                <a:latin typeface="Trebuchet MS"/>
                <a:cs typeface="Trebuchet MS"/>
              </a:rPr>
              <a:t>the   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120" dirty="0">
                <a:latin typeface="Trebuchet MS"/>
                <a:cs typeface="Trebuchet MS"/>
              </a:rPr>
              <a:t>retail  </a:t>
            </a:r>
            <a:r>
              <a:rPr sz="1400" spc="-65" dirty="0">
                <a:latin typeface="Trebuchet MS"/>
                <a:cs typeface="Trebuchet MS"/>
              </a:rPr>
              <a:t>aisle</a:t>
            </a:r>
            <a:endParaRPr sz="1400">
              <a:latin typeface="Trebuchet MS"/>
              <a:cs typeface="Trebuchet MS"/>
            </a:endParaRPr>
          </a:p>
          <a:p>
            <a:pPr marL="381000">
              <a:lnSpc>
                <a:spcPct val="100000"/>
              </a:lnSpc>
            </a:pPr>
            <a:r>
              <a:rPr sz="1400" spc="-85" dirty="0">
                <a:latin typeface="Trebuchet MS"/>
                <a:cs typeface="Trebuchet MS"/>
              </a:rPr>
              <a:t>without</a:t>
            </a:r>
            <a:r>
              <a:rPr sz="1400" spc="-25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permission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40"/>
              </a:spcBef>
              <a:tabLst>
                <a:tab pos="380365" algn="l"/>
              </a:tabLst>
            </a:pPr>
            <a:r>
              <a:rPr sz="1400" dirty="0">
                <a:latin typeface="Wingdings"/>
                <a:cs typeface="Wingdings"/>
              </a:rPr>
              <a:t></a:t>
            </a:r>
            <a:r>
              <a:rPr sz="1400" dirty="0">
                <a:latin typeface="Times New Roman"/>
                <a:cs typeface="Times New Roman"/>
              </a:rPr>
              <a:t>	</a:t>
            </a:r>
            <a:r>
              <a:rPr sz="1400" spc="35" dirty="0">
                <a:latin typeface="Trebuchet MS"/>
                <a:cs typeface="Trebuchet MS"/>
              </a:rPr>
              <a:t>Do</a:t>
            </a:r>
            <a:r>
              <a:rPr sz="1400" spc="-17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not</a:t>
            </a:r>
            <a:r>
              <a:rPr sz="1400" spc="-14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take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any</a:t>
            </a:r>
            <a:r>
              <a:rPr sz="1400" spc="-14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photos</a:t>
            </a:r>
            <a:r>
              <a:rPr sz="1400" spc="-175" dirty="0">
                <a:latin typeface="Trebuchet MS"/>
                <a:cs typeface="Trebuchet MS"/>
              </a:rPr>
              <a:t> </a:t>
            </a:r>
            <a:r>
              <a:rPr sz="1400" spc="-40" dirty="0">
                <a:latin typeface="Trebuchet MS"/>
                <a:cs typeface="Trebuchet MS"/>
              </a:rPr>
              <a:t>of</a:t>
            </a:r>
            <a:r>
              <a:rPr sz="1400" spc="-15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any</a:t>
            </a:r>
            <a:r>
              <a:rPr sz="1400" spc="-15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consumers</a:t>
            </a:r>
            <a:r>
              <a:rPr sz="1400" spc="-165" dirty="0">
                <a:latin typeface="Trebuchet MS"/>
                <a:cs typeface="Trebuchet MS"/>
              </a:rPr>
              <a:t> </a:t>
            </a:r>
            <a:r>
              <a:rPr sz="1400" spc="-85" dirty="0">
                <a:latin typeface="Trebuchet MS"/>
                <a:cs typeface="Trebuchet MS"/>
              </a:rPr>
              <a:t>without</a:t>
            </a:r>
            <a:r>
              <a:rPr sz="1400" spc="-17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consent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4706" y="112140"/>
            <a:ext cx="5205095" cy="575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90" dirty="0">
                <a:latin typeface="Lucida Sans"/>
                <a:cs typeface="Lucida Sans"/>
              </a:rPr>
              <a:t>LET‘S </a:t>
            </a:r>
            <a:r>
              <a:rPr sz="3600" b="1" spc="-310" dirty="0">
                <a:latin typeface="Lucida Sans"/>
                <a:cs typeface="Lucida Sans"/>
              </a:rPr>
              <a:t>STAY</a:t>
            </a:r>
            <a:r>
              <a:rPr sz="3600" b="1" spc="-919" dirty="0">
                <a:latin typeface="Lucida Sans"/>
                <a:cs typeface="Lucida Sans"/>
              </a:rPr>
              <a:t> </a:t>
            </a:r>
            <a:r>
              <a:rPr sz="3600" b="1" spc="-175" dirty="0">
                <a:latin typeface="Lucida Sans"/>
                <a:cs typeface="Lucida Sans"/>
              </a:rPr>
              <a:t>CONNECTED</a:t>
            </a:r>
            <a:endParaRPr sz="3600">
              <a:latin typeface="Lucida Sans"/>
              <a:cs typeface="Lucida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2355" y="4558284"/>
            <a:ext cx="1362456" cy="1063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003551" y="1917191"/>
            <a:ext cx="5354320" cy="4214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29560" algn="ctr">
              <a:lnSpc>
                <a:spcPct val="100000"/>
              </a:lnSpc>
            </a:pPr>
            <a:r>
              <a:rPr sz="2400" spc="-130" dirty="0">
                <a:latin typeface="Trebuchet MS"/>
                <a:cs typeface="Trebuchet MS"/>
              </a:rPr>
              <a:t>AVAILABLE</a:t>
            </a:r>
            <a:r>
              <a:rPr sz="2400" spc="-310" dirty="0">
                <a:latin typeface="Trebuchet MS"/>
                <a:cs typeface="Trebuchet MS"/>
              </a:rPr>
              <a:t> </a:t>
            </a:r>
            <a:r>
              <a:rPr sz="2400" spc="-65" dirty="0">
                <a:latin typeface="Trebuchet MS"/>
                <a:cs typeface="Trebuchet MS"/>
              </a:rPr>
              <a:t>ANYTIME</a:t>
            </a:r>
            <a:endParaRPr sz="2400">
              <a:latin typeface="Trebuchet MS"/>
              <a:cs typeface="Trebuchet MS"/>
            </a:endParaRPr>
          </a:p>
          <a:p>
            <a:pPr marL="2829560" algn="ctr">
              <a:lnSpc>
                <a:spcPct val="100000"/>
              </a:lnSpc>
              <a:spcBef>
                <a:spcPts val="575"/>
              </a:spcBef>
            </a:pPr>
            <a:r>
              <a:rPr sz="2400" b="1" spc="5" dirty="0">
                <a:latin typeface="Trebuchet MS"/>
                <a:cs typeface="Trebuchet MS"/>
              </a:rPr>
              <a:t>Rita</a:t>
            </a:r>
            <a:r>
              <a:rPr sz="2400" b="1" spc="-345" dirty="0">
                <a:latin typeface="Trebuchet MS"/>
                <a:cs typeface="Trebuchet MS"/>
              </a:rPr>
              <a:t> </a:t>
            </a:r>
            <a:r>
              <a:rPr sz="2400" b="1" spc="15" dirty="0">
                <a:latin typeface="Trebuchet MS"/>
                <a:cs typeface="Trebuchet MS"/>
              </a:rPr>
              <a:t>Harb</a:t>
            </a:r>
            <a:endParaRPr sz="2400">
              <a:latin typeface="Trebuchet MS"/>
              <a:cs typeface="Trebuchet MS"/>
            </a:endParaRPr>
          </a:p>
          <a:p>
            <a:pPr marL="2834005" algn="ctr">
              <a:lnSpc>
                <a:spcPct val="100000"/>
              </a:lnSpc>
              <a:spcBef>
                <a:spcPts val="570"/>
              </a:spcBef>
            </a:pPr>
            <a:r>
              <a:rPr sz="2400" b="1" spc="-295" dirty="0">
                <a:latin typeface="Trebuchet MS"/>
                <a:cs typeface="Trebuchet MS"/>
              </a:rPr>
              <a:t>+971</a:t>
            </a:r>
            <a:r>
              <a:rPr sz="2400" b="1" spc="-360" dirty="0">
                <a:latin typeface="Trebuchet MS"/>
                <a:cs typeface="Trebuchet MS"/>
              </a:rPr>
              <a:t> </a:t>
            </a:r>
            <a:r>
              <a:rPr sz="2400" b="1" spc="-10" dirty="0">
                <a:latin typeface="Trebuchet MS"/>
                <a:cs typeface="Trebuchet MS"/>
              </a:rPr>
              <a:t>564806830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20" dirty="0">
                <a:latin typeface="Trebuchet MS"/>
                <a:cs typeface="Trebuchet MS"/>
              </a:rPr>
              <a:t>We</a:t>
            </a:r>
            <a:r>
              <a:rPr sz="2400" spc="-265" dirty="0">
                <a:latin typeface="Trebuchet MS"/>
                <a:cs typeface="Trebuchet MS"/>
              </a:rPr>
              <a:t> </a:t>
            </a:r>
            <a:r>
              <a:rPr sz="2400" spc="-290" dirty="0">
                <a:latin typeface="Trebuchet MS"/>
                <a:cs typeface="Trebuchet MS"/>
              </a:rPr>
              <a:t>will</a:t>
            </a:r>
            <a:r>
              <a:rPr sz="2400" spc="-254" dirty="0">
                <a:latin typeface="Trebuchet MS"/>
                <a:cs typeface="Trebuchet MS"/>
              </a:rPr>
              <a:t> </a:t>
            </a:r>
            <a:r>
              <a:rPr sz="2400" spc="-40" dirty="0">
                <a:latin typeface="Trebuchet MS"/>
                <a:cs typeface="Trebuchet MS"/>
              </a:rPr>
              <a:t>create</a:t>
            </a:r>
            <a:r>
              <a:rPr sz="2400" spc="-265" dirty="0">
                <a:latin typeface="Trebuchet MS"/>
                <a:cs typeface="Trebuchet MS"/>
              </a:rPr>
              <a:t> </a:t>
            </a:r>
            <a:r>
              <a:rPr sz="2400" spc="125" dirty="0">
                <a:latin typeface="Trebuchet MS"/>
                <a:cs typeface="Trebuchet MS"/>
              </a:rPr>
              <a:t>a</a:t>
            </a:r>
            <a:r>
              <a:rPr sz="2400" spc="-265" dirty="0">
                <a:latin typeface="Trebuchet MS"/>
                <a:cs typeface="Trebuchet MS"/>
              </a:rPr>
              <a:t> </a:t>
            </a:r>
            <a:r>
              <a:rPr sz="2400" spc="15" dirty="0">
                <a:latin typeface="Trebuchet MS"/>
                <a:cs typeface="Trebuchet MS"/>
              </a:rPr>
              <a:t>WhatsApp</a:t>
            </a:r>
            <a:r>
              <a:rPr sz="2400" spc="-254" dirty="0">
                <a:latin typeface="Trebuchet MS"/>
                <a:cs typeface="Trebuchet MS"/>
              </a:rPr>
              <a:t> </a:t>
            </a:r>
            <a:r>
              <a:rPr sz="2400" spc="-25" dirty="0">
                <a:latin typeface="Trebuchet MS"/>
                <a:cs typeface="Trebuchet MS"/>
              </a:rPr>
              <a:t>group</a:t>
            </a:r>
            <a:endParaRPr sz="2400">
              <a:latin typeface="Trebuchet MS"/>
              <a:cs typeface="Trebuchet MS"/>
            </a:endParaRPr>
          </a:p>
          <a:p>
            <a:pPr marL="393700" indent="-381000">
              <a:lnSpc>
                <a:spcPct val="100000"/>
              </a:lnSpc>
              <a:spcBef>
                <a:spcPts val="575"/>
              </a:spcBef>
              <a:buClr>
                <a:srgbClr val="3BA9DF"/>
              </a:buClr>
              <a:buChar char="-"/>
              <a:tabLst>
                <a:tab pos="393065" algn="l"/>
                <a:tab pos="393700" algn="l"/>
              </a:tabLst>
            </a:pPr>
            <a:r>
              <a:rPr sz="2400" spc="-114" dirty="0">
                <a:latin typeface="Trebuchet MS"/>
                <a:cs typeface="Trebuchet MS"/>
              </a:rPr>
              <a:t>You</a:t>
            </a:r>
            <a:r>
              <a:rPr sz="2400" spc="-28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can</a:t>
            </a:r>
            <a:r>
              <a:rPr sz="2400" spc="-280" dirty="0">
                <a:latin typeface="Trebuchet MS"/>
                <a:cs typeface="Trebuchet MS"/>
              </a:rPr>
              <a:t> </a:t>
            </a:r>
            <a:r>
              <a:rPr sz="2400" spc="20" dirty="0">
                <a:latin typeface="Trebuchet MS"/>
                <a:cs typeface="Trebuchet MS"/>
              </a:rPr>
              <a:t>ask</a:t>
            </a:r>
            <a:r>
              <a:rPr sz="2400" spc="-290" dirty="0">
                <a:latin typeface="Trebuchet MS"/>
                <a:cs typeface="Trebuchet MS"/>
              </a:rPr>
              <a:t> </a:t>
            </a:r>
            <a:r>
              <a:rPr sz="2400" spc="-55" dirty="0">
                <a:latin typeface="Trebuchet MS"/>
                <a:cs typeface="Trebuchet MS"/>
              </a:rPr>
              <a:t>questions</a:t>
            </a:r>
            <a:endParaRPr sz="2400">
              <a:latin typeface="Trebuchet MS"/>
              <a:cs typeface="Trebuchet MS"/>
            </a:endParaRPr>
          </a:p>
          <a:p>
            <a:pPr marL="393700" indent="-381000">
              <a:lnSpc>
                <a:spcPct val="100000"/>
              </a:lnSpc>
              <a:spcBef>
                <a:spcPts val="575"/>
              </a:spcBef>
              <a:buClr>
                <a:srgbClr val="3BA9DF"/>
              </a:buClr>
              <a:buChar char="-"/>
              <a:tabLst>
                <a:tab pos="393065" algn="l"/>
                <a:tab pos="393700" algn="l"/>
              </a:tabLst>
            </a:pPr>
            <a:r>
              <a:rPr sz="2400" spc="-5" dirty="0">
                <a:latin typeface="Trebuchet MS"/>
                <a:cs typeface="Trebuchet MS"/>
              </a:rPr>
              <a:t>Share </a:t>
            </a:r>
            <a:r>
              <a:rPr sz="2400" spc="-100" dirty="0">
                <a:latin typeface="Trebuchet MS"/>
                <a:cs typeface="Trebuchet MS"/>
              </a:rPr>
              <a:t>competitor</a:t>
            </a:r>
            <a:r>
              <a:rPr sz="2400" spc="-51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updates</a:t>
            </a:r>
            <a:endParaRPr sz="2400">
              <a:latin typeface="Trebuchet MS"/>
              <a:cs typeface="Trebuchet MS"/>
            </a:endParaRPr>
          </a:p>
          <a:p>
            <a:pPr marL="393700" indent="-381000">
              <a:lnSpc>
                <a:spcPct val="100000"/>
              </a:lnSpc>
              <a:spcBef>
                <a:spcPts val="570"/>
              </a:spcBef>
              <a:buClr>
                <a:srgbClr val="3BA9DF"/>
              </a:buClr>
              <a:buChar char="-"/>
              <a:tabLst>
                <a:tab pos="393065" algn="l"/>
                <a:tab pos="393700" algn="l"/>
              </a:tabLst>
            </a:pPr>
            <a:r>
              <a:rPr sz="2400" spc="-5" dirty="0">
                <a:latin typeface="Trebuchet MS"/>
                <a:cs typeface="Trebuchet MS"/>
              </a:rPr>
              <a:t>Concerns</a:t>
            </a:r>
            <a:endParaRPr sz="2400">
              <a:latin typeface="Trebuchet MS"/>
              <a:cs typeface="Trebuchet MS"/>
            </a:endParaRPr>
          </a:p>
          <a:p>
            <a:pPr marL="393700" indent="-381000">
              <a:lnSpc>
                <a:spcPct val="100000"/>
              </a:lnSpc>
              <a:spcBef>
                <a:spcPts val="570"/>
              </a:spcBef>
              <a:buClr>
                <a:srgbClr val="3BA9DF"/>
              </a:buClr>
              <a:buChar char="-"/>
              <a:tabLst>
                <a:tab pos="393065" algn="l"/>
                <a:tab pos="393700" algn="l"/>
              </a:tabLst>
            </a:pPr>
            <a:r>
              <a:rPr sz="2400" spc="-100" dirty="0">
                <a:latin typeface="Trebuchet MS"/>
                <a:cs typeface="Trebuchet MS"/>
              </a:rPr>
              <a:t>Reporting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24811" y="3957828"/>
            <a:ext cx="0" cy="2353945"/>
          </a:xfrm>
          <a:custGeom>
            <a:avLst/>
            <a:gdLst/>
            <a:ahLst/>
            <a:cxnLst/>
            <a:rect l="l" t="t" r="r" b="b"/>
            <a:pathLst>
              <a:path h="2353945">
                <a:moveTo>
                  <a:pt x="0" y="0"/>
                </a:moveTo>
                <a:lnTo>
                  <a:pt x="0" y="235336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921" y="6546443"/>
            <a:ext cx="23304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75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57928" y="1688591"/>
            <a:ext cx="7434071" cy="5169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120" y="0"/>
            <a:ext cx="6408420" cy="2725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99666" y="1366392"/>
            <a:ext cx="3006090" cy="575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260" dirty="0">
                <a:solidFill>
                  <a:srgbClr val="FFFFFF"/>
                </a:solidFill>
              </a:rPr>
              <a:t>GOOD</a:t>
            </a:r>
            <a:r>
              <a:rPr sz="3600" spc="-470" dirty="0">
                <a:solidFill>
                  <a:srgbClr val="FFFFFF"/>
                </a:solidFill>
              </a:rPr>
              <a:t> </a:t>
            </a:r>
            <a:r>
              <a:rPr sz="3600" spc="-130" dirty="0">
                <a:solidFill>
                  <a:srgbClr val="FFFFFF"/>
                </a:solidFill>
              </a:rPr>
              <a:t>LUCK!!!</a:t>
            </a:r>
            <a:endParaRPr sz="36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675" y="4833366"/>
            <a:ext cx="2724785" cy="481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spc="25" dirty="0">
                <a:latin typeface="Trebuchet MS"/>
                <a:cs typeface="Trebuchet MS"/>
              </a:rPr>
              <a:t>CELINE</a:t>
            </a:r>
            <a:r>
              <a:rPr sz="1050" b="1" spc="-220" dirty="0">
                <a:latin typeface="Trebuchet MS"/>
                <a:cs typeface="Trebuchet MS"/>
              </a:rPr>
              <a:t> </a:t>
            </a:r>
            <a:r>
              <a:rPr sz="1050" b="1" spc="45" dirty="0">
                <a:latin typeface="Trebuchet MS"/>
                <a:cs typeface="Trebuchet MS"/>
              </a:rPr>
              <a:t>FAY</a:t>
            </a:r>
            <a:endParaRPr sz="105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000" spc="5" dirty="0">
                <a:latin typeface="Trebuchet MS"/>
                <a:cs typeface="Trebuchet MS"/>
              </a:rPr>
              <a:t>Head</a:t>
            </a:r>
            <a:r>
              <a:rPr sz="1000" spc="-95" dirty="0">
                <a:latin typeface="Trebuchet MS"/>
                <a:cs typeface="Trebuchet MS"/>
              </a:rPr>
              <a:t> </a:t>
            </a:r>
            <a:r>
              <a:rPr sz="1000" spc="-30" dirty="0">
                <a:latin typeface="Trebuchet MS"/>
                <a:cs typeface="Trebuchet MS"/>
              </a:rPr>
              <a:t>of</a:t>
            </a:r>
            <a:r>
              <a:rPr sz="1000" spc="-105" dirty="0">
                <a:latin typeface="Trebuchet MS"/>
                <a:cs typeface="Trebuchet MS"/>
              </a:rPr>
              <a:t> </a:t>
            </a:r>
            <a:r>
              <a:rPr sz="1000" spc="-40" dirty="0">
                <a:latin typeface="Trebuchet MS"/>
                <a:cs typeface="Trebuchet MS"/>
              </a:rPr>
              <a:t>Marketing</a:t>
            </a:r>
            <a:r>
              <a:rPr sz="1000" spc="-90" dirty="0">
                <a:latin typeface="Trebuchet MS"/>
                <a:cs typeface="Trebuchet MS"/>
              </a:rPr>
              <a:t> </a:t>
            </a:r>
            <a:r>
              <a:rPr sz="1000" spc="70" dirty="0">
                <a:latin typeface="Trebuchet MS"/>
                <a:cs typeface="Trebuchet MS"/>
              </a:rPr>
              <a:t>–</a:t>
            </a:r>
            <a:r>
              <a:rPr sz="1000" spc="-110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Body</a:t>
            </a:r>
            <a:r>
              <a:rPr sz="1000" spc="-9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Care</a:t>
            </a:r>
            <a:r>
              <a:rPr sz="1000" spc="-100" dirty="0">
                <a:latin typeface="Trebuchet MS"/>
                <a:cs typeface="Trebuchet MS"/>
              </a:rPr>
              <a:t> </a:t>
            </a:r>
            <a:r>
              <a:rPr sz="1000" spc="-40" dirty="0">
                <a:latin typeface="Trebuchet MS"/>
                <a:cs typeface="Trebuchet MS"/>
              </a:rPr>
              <a:t>&amp;</a:t>
            </a:r>
            <a:r>
              <a:rPr sz="1000" spc="-100" dirty="0">
                <a:latin typeface="Trebuchet MS"/>
                <a:cs typeface="Trebuchet MS"/>
              </a:rPr>
              <a:t> </a:t>
            </a:r>
            <a:r>
              <a:rPr sz="1000" spc="40" dirty="0">
                <a:latin typeface="Trebuchet MS"/>
                <a:cs typeface="Trebuchet MS"/>
              </a:rPr>
              <a:t>Mass</a:t>
            </a:r>
            <a:r>
              <a:rPr sz="1000" spc="-105" dirty="0">
                <a:latin typeface="Trebuchet MS"/>
                <a:cs typeface="Trebuchet MS"/>
              </a:rPr>
              <a:t> </a:t>
            </a:r>
            <a:r>
              <a:rPr sz="1000" spc="-10" dirty="0">
                <a:latin typeface="Trebuchet MS"/>
                <a:cs typeface="Trebuchet MS"/>
              </a:rPr>
              <a:t>Fragrances  </a:t>
            </a:r>
            <a:r>
              <a:rPr sz="1000" spc="-40" dirty="0">
                <a:latin typeface="Trebuchet MS"/>
                <a:cs typeface="Trebuchet MS"/>
                <a:hlinkClick r:id="rId2"/>
              </a:rPr>
              <a:t>Celine_Fay@cotyinc.com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4675" y="5458205"/>
            <a:ext cx="1878330" cy="481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spc="45" dirty="0">
                <a:latin typeface="Trebuchet MS"/>
                <a:cs typeface="Trebuchet MS"/>
              </a:rPr>
              <a:t>KARUNA</a:t>
            </a:r>
            <a:r>
              <a:rPr sz="1050" b="1" spc="-220" dirty="0">
                <a:latin typeface="Trebuchet MS"/>
                <a:cs typeface="Trebuchet MS"/>
              </a:rPr>
              <a:t> </a:t>
            </a:r>
            <a:r>
              <a:rPr sz="1050" b="1" spc="25" dirty="0">
                <a:latin typeface="Trebuchet MS"/>
                <a:cs typeface="Trebuchet MS"/>
              </a:rPr>
              <a:t>RUPANI</a:t>
            </a:r>
            <a:endParaRPr sz="105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000" spc="-35" dirty="0">
                <a:latin typeface="Trebuchet MS"/>
                <a:cs typeface="Trebuchet MS"/>
              </a:rPr>
              <a:t>Senior</a:t>
            </a:r>
            <a:r>
              <a:rPr sz="1000" spc="-120" dirty="0">
                <a:latin typeface="Trebuchet MS"/>
                <a:cs typeface="Trebuchet MS"/>
              </a:rPr>
              <a:t> </a:t>
            </a:r>
            <a:r>
              <a:rPr sz="1000" spc="-25" dirty="0">
                <a:latin typeface="Trebuchet MS"/>
                <a:cs typeface="Trebuchet MS"/>
              </a:rPr>
              <a:t>Brand</a:t>
            </a:r>
            <a:r>
              <a:rPr sz="1000" spc="-105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Manager</a:t>
            </a:r>
            <a:r>
              <a:rPr sz="1000" spc="-100" dirty="0">
                <a:latin typeface="Trebuchet MS"/>
                <a:cs typeface="Trebuchet MS"/>
              </a:rPr>
              <a:t> </a:t>
            </a:r>
            <a:r>
              <a:rPr sz="1000" spc="70" dirty="0">
                <a:latin typeface="Trebuchet MS"/>
                <a:cs typeface="Trebuchet MS"/>
              </a:rPr>
              <a:t>–</a:t>
            </a:r>
            <a:r>
              <a:rPr sz="1000" spc="-100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Body</a:t>
            </a:r>
            <a:r>
              <a:rPr sz="1000" spc="-9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Care  </a:t>
            </a:r>
            <a:r>
              <a:rPr sz="1000" spc="-40" dirty="0">
                <a:latin typeface="Trebuchet MS"/>
                <a:cs typeface="Trebuchet MS"/>
                <a:hlinkClick r:id="rId3"/>
              </a:rPr>
              <a:t>Karuna_Rupani@cotyinc.com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4675" y="6083350"/>
            <a:ext cx="1856739" cy="481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spc="20" dirty="0">
                <a:latin typeface="Trebuchet MS"/>
                <a:cs typeface="Trebuchet MS"/>
              </a:rPr>
              <a:t>RITA</a:t>
            </a:r>
            <a:r>
              <a:rPr sz="1050" b="1" spc="-215" dirty="0">
                <a:latin typeface="Trebuchet MS"/>
                <a:cs typeface="Trebuchet MS"/>
              </a:rPr>
              <a:t> </a:t>
            </a:r>
            <a:r>
              <a:rPr sz="1050" b="1" spc="35" dirty="0">
                <a:latin typeface="Trebuchet MS"/>
                <a:cs typeface="Trebuchet MS"/>
              </a:rPr>
              <a:t>HARB</a:t>
            </a:r>
            <a:endParaRPr sz="105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000" spc="-60" dirty="0">
                <a:latin typeface="Trebuchet MS"/>
                <a:cs typeface="Trebuchet MS"/>
              </a:rPr>
              <a:t>Junior</a:t>
            </a:r>
            <a:r>
              <a:rPr sz="1000" spc="-130" dirty="0">
                <a:latin typeface="Trebuchet MS"/>
                <a:cs typeface="Trebuchet MS"/>
              </a:rPr>
              <a:t> </a:t>
            </a:r>
            <a:r>
              <a:rPr sz="1000" spc="-25" dirty="0">
                <a:latin typeface="Trebuchet MS"/>
                <a:cs typeface="Trebuchet MS"/>
              </a:rPr>
              <a:t>Brand</a:t>
            </a:r>
            <a:r>
              <a:rPr sz="1000" spc="-105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Manager</a:t>
            </a:r>
            <a:r>
              <a:rPr sz="1000" spc="-100" dirty="0">
                <a:latin typeface="Trebuchet MS"/>
                <a:cs typeface="Trebuchet MS"/>
              </a:rPr>
              <a:t> </a:t>
            </a:r>
            <a:r>
              <a:rPr sz="1000" spc="70" dirty="0">
                <a:latin typeface="Trebuchet MS"/>
                <a:cs typeface="Trebuchet MS"/>
              </a:rPr>
              <a:t>–</a:t>
            </a:r>
            <a:r>
              <a:rPr sz="1000" spc="-110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Body</a:t>
            </a:r>
            <a:r>
              <a:rPr sz="1000" spc="-9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Care  </a:t>
            </a:r>
            <a:r>
              <a:rPr sz="1000" spc="-45" dirty="0">
                <a:latin typeface="Trebuchet MS"/>
                <a:cs typeface="Trebuchet MS"/>
                <a:hlinkClick r:id="rId4"/>
              </a:rPr>
              <a:t>Rita_Harb@cotyinc.com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7727" y="4664798"/>
            <a:ext cx="191135" cy="1976755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100" b="1" spc="-5" dirty="0">
                <a:latin typeface="Lucida Sans"/>
                <a:cs typeface="Lucida Sans"/>
              </a:rPr>
              <a:t>R</a:t>
            </a:r>
            <a:r>
              <a:rPr sz="1100" b="1" dirty="0">
                <a:latin typeface="Lucida Sans"/>
                <a:cs typeface="Lucida Sans"/>
              </a:rPr>
              <a:t>EGIO</a:t>
            </a:r>
            <a:r>
              <a:rPr sz="1100" b="1" spc="-5" dirty="0">
                <a:latin typeface="Lucida Sans"/>
                <a:cs typeface="Lucida Sans"/>
              </a:rPr>
              <a:t>NA</a:t>
            </a:r>
            <a:r>
              <a:rPr sz="1100" b="1" dirty="0">
                <a:latin typeface="Lucida Sans"/>
                <a:cs typeface="Lucida Sans"/>
              </a:rPr>
              <a:t>L</a:t>
            </a:r>
            <a:r>
              <a:rPr sz="1100" b="1" spc="-160" dirty="0">
                <a:latin typeface="Lucida Sans"/>
                <a:cs typeface="Lucida Sans"/>
              </a:rPr>
              <a:t> </a:t>
            </a:r>
            <a:r>
              <a:rPr sz="1100" b="1" spc="-10" dirty="0">
                <a:latin typeface="Lucida Sans"/>
                <a:cs typeface="Lucida Sans"/>
              </a:rPr>
              <a:t>M</a:t>
            </a:r>
            <a:r>
              <a:rPr sz="1100" b="1" spc="-5" dirty="0">
                <a:latin typeface="Lucida Sans"/>
                <a:cs typeface="Lucida Sans"/>
              </a:rPr>
              <a:t>AR</a:t>
            </a:r>
            <a:r>
              <a:rPr sz="1100" b="1" dirty="0">
                <a:latin typeface="Lucida Sans"/>
                <a:cs typeface="Lucida Sans"/>
              </a:rPr>
              <a:t>KET</a:t>
            </a:r>
            <a:r>
              <a:rPr sz="1100" b="1" spc="5" dirty="0">
                <a:latin typeface="Lucida Sans"/>
                <a:cs typeface="Lucida Sans"/>
              </a:rPr>
              <a:t>I</a:t>
            </a:r>
            <a:r>
              <a:rPr sz="1100" b="1" spc="-5" dirty="0">
                <a:latin typeface="Lucida Sans"/>
                <a:cs typeface="Lucida Sans"/>
              </a:rPr>
              <a:t>N</a:t>
            </a:r>
            <a:r>
              <a:rPr sz="1100" b="1" dirty="0">
                <a:latin typeface="Lucida Sans"/>
                <a:cs typeface="Lucida Sans"/>
              </a:rPr>
              <a:t>G</a:t>
            </a:r>
            <a:r>
              <a:rPr sz="1100" b="1" spc="-155" dirty="0">
                <a:latin typeface="Lucida Sans"/>
                <a:cs typeface="Lucida Sans"/>
              </a:rPr>
              <a:t> </a:t>
            </a:r>
            <a:r>
              <a:rPr sz="1100" b="1" dirty="0">
                <a:latin typeface="Lucida Sans"/>
                <a:cs typeface="Lucida Sans"/>
              </a:rPr>
              <a:t>–</a:t>
            </a:r>
            <a:r>
              <a:rPr sz="1100" b="1" spc="-145" dirty="0">
                <a:latin typeface="Lucida Sans"/>
                <a:cs typeface="Lucida Sans"/>
              </a:rPr>
              <a:t> </a:t>
            </a:r>
            <a:r>
              <a:rPr sz="1100" b="1" spc="-10" dirty="0">
                <a:latin typeface="Lucida Sans"/>
                <a:cs typeface="Lucida Sans"/>
              </a:rPr>
              <a:t>M</a:t>
            </a:r>
            <a:r>
              <a:rPr sz="1100" b="1" dirty="0">
                <a:latin typeface="Lucida Sans"/>
                <a:cs typeface="Lucida Sans"/>
              </a:rPr>
              <a:t>EA</a:t>
            </a:r>
            <a:endParaRPr sz="1100">
              <a:latin typeface="Lucida Sans"/>
              <a:cs typeface="Lucida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6240" y="4619244"/>
            <a:ext cx="0" cy="2078355"/>
          </a:xfrm>
          <a:custGeom>
            <a:avLst/>
            <a:gdLst/>
            <a:ahLst/>
            <a:cxnLst/>
            <a:rect l="l" t="t" r="r" b="b"/>
            <a:pathLst>
              <a:path h="2078354">
                <a:moveTo>
                  <a:pt x="0" y="0"/>
                </a:moveTo>
                <a:lnTo>
                  <a:pt x="0" y="207787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36520" y="3224783"/>
            <a:ext cx="6408420" cy="16955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44059" y="3932808"/>
            <a:ext cx="2595245" cy="575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120" dirty="0">
                <a:solidFill>
                  <a:srgbClr val="FFFFFF"/>
                </a:solidFill>
                <a:latin typeface="Trebuchet MS"/>
                <a:cs typeface="Trebuchet MS"/>
              </a:rPr>
              <a:t>THANK</a:t>
            </a:r>
            <a:r>
              <a:rPr sz="3600" b="1" spc="-4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45" dirty="0">
                <a:solidFill>
                  <a:srgbClr val="FFFFFF"/>
                </a:solidFill>
                <a:latin typeface="Trebuchet MS"/>
                <a:cs typeface="Trebuchet MS"/>
              </a:rPr>
              <a:t>YOU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88207" y="3364991"/>
            <a:ext cx="5554980" cy="0"/>
          </a:xfrm>
          <a:custGeom>
            <a:avLst/>
            <a:gdLst/>
            <a:ahLst/>
            <a:cxnLst/>
            <a:rect l="l" t="t" r="r" b="b"/>
            <a:pathLst>
              <a:path w="5554980">
                <a:moveTo>
                  <a:pt x="0" y="0"/>
                </a:moveTo>
                <a:lnTo>
                  <a:pt x="555447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35423" y="1344167"/>
            <a:ext cx="2467355" cy="19248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65180" y="153923"/>
            <a:ext cx="815340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96229" y="4305401"/>
            <a:ext cx="764540" cy="2477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0" spc="-975" dirty="0">
                <a:latin typeface="Trebuchet MS"/>
                <a:cs typeface="Trebuchet MS"/>
              </a:rPr>
              <a:t>+</a:t>
            </a:r>
            <a:endParaRPr sz="115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  <a:spcBef>
                <a:spcPts val="3845"/>
              </a:spcBef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95372" y="4543018"/>
            <a:ext cx="2825496" cy="17310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51803" y="4539996"/>
            <a:ext cx="2215896" cy="1728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392" y="70065"/>
            <a:ext cx="2461133" cy="8943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04644" y="70065"/>
            <a:ext cx="1656333" cy="8943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392" y="557745"/>
            <a:ext cx="3543046" cy="8943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94304" y="557745"/>
            <a:ext cx="4975733" cy="8943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28066" y="177038"/>
            <a:ext cx="7567930" cy="10013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210" dirty="0"/>
              <a:t>ADIDAS</a:t>
            </a:r>
            <a:r>
              <a:rPr spc="-285" dirty="0"/>
              <a:t> </a:t>
            </a:r>
            <a:r>
              <a:rPr spc="195" dirty="0"/>
              <a:t>&amp;</a:t>
            </a:r>
            <a:r>
              <a:rPr spc="-275" dirty="0"/>
              <a:t> </a:t>
            </a:r>
            <a:r>
              <a:rPr spc="170" dirty="0"/>
              <a:t>COTY</a:t>
            </a:r>
          </a:p>
          <a:p>
            <a:pPr marL="12700">
              <a:lnSpc>
                <a:spcPct val="100000"/>
              </a:lnSpc>
            </a:pPr>
            <a:r>
              <a:rPr b="0" spc="85" dirty="0">
                <a:latin typeface="Trebuchet MS"/>
                <a:cs typeface="Trebuchet MS"/>
              </a:rPr>
              <a:t>COTY</a:t>
            </a:r>
            <a:r>
              <a:rPr b="0" spc="-240" dirty="0">
                <a:latin typeface="Trebuchet MS"/>
                <a:cs typeface="Trebuchet MS"/>
              </a:rPr>
              <a:t> </a:t>
            </a:r>
            <a:r>
              <a:rPr b="0" spc="-5" dirty="0">
                <a:latin typeface="Trebuchet MS"/>
                <a:cs typeface="Trebuchet MS"/>
              </a:rPr>
              <a:t>LICENSING</a:t>
            </a:r>
            <a:r>
              <a:rPr b="0" spc="-170" dirty="0">
                <a:latin typeface="Trebuchet MS"/>
                <a:cs typeface="Trebuchet MS"/>
              </a:rPr>
              <a:t> </a:t>
            </a:r>
            <a:r>
              <a:rPr b="0" spc="50" dirty="0">
                <a:latin typeface="Trebuchet MS"/>
                <a:cs typeface="Trebuchet MS"/>
              </a:rPr>
              <a:t>CONTRACT</a:t>
            </a:r>
            <a:r>
              <a:rPr b="0" spc="-220" dirty="0">
                <a:latin typeface="Trebuchet MS"/>
                <a:cs typeface="Trebuchet MS"/>
              </a:rPr>
              <a:t> </a:t>
            </a:r>
            <a:r>
              <a:rPr b="0" spc="-114" dirty="0">
                <a:latin typeface="Trebuchet MS"/>
                <a:cs typeface="Trebuchet MS"/>
              </a:rPr>
              <a:t>WITH</a:t>
            </a:r>
            <a:r>
              <a:rPr b="0" spc="-245" dirty="0">
                <a:latin typeface="Trebuchet MS"/>
                <a:cs typeface="Trebuchet MS"/>
              </a:rPr>
              <a:t> </a:t>
            </a:r>
            <a:r>
              <a:rPr b="0" spc="35" dirty="0">
                <a:latin typeface="Trebuchet MS"/>
                <a:cs typeface="Trebuchet MS"/>
              </a:rPr>
              <a:t>ADIDAS</a:t>
            </a:r>
          </a:p>
        </p:txBody>
      </p:sp>
      <p:sp>
        <p:nvSpPr>
          <p:cNvPr id="11" name="object 11"/>
          <p:cNvSpPr/>
          <p:nvPr/>
        </p:nvSpPr>
        <p:spPr>
          <a:xfrm>
            <a:off x="0" y="1155191"/>
            <a:ext cx="11780520" cy="25380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9747" y="2185441"/>
            <a:ext cx="2349754" cy="5058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6863" y="2578658"/>
            <a:ext cx="551459" cy="5179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79932" y="2418638"/>
            <a:ext cx="1124534" cy="78468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00608" y="2159000"/>
            <a:ext cx="2011680" cy="805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1340" marR="5080" indent="-548640">
              <a:lnSpc>
                <a:spcPts val="3110"/>
              </a:lnSpc>
            </a:pPr>
            <a:r>
              <a:rPr sz="1800" spc="45" dirty="0">
                <a:latin typeface="Trebuchet MS"/>
                <a:cs typeface="Trebuchet MS"/>
              </a:rPr>
              <a:t>CONTRACT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spc="30" dirty="0">
                <a:latin typeface="Trebuchet MS"/>
                <a:cs typeface="Trebuchet MS"/>
              </a:rPr>
              <a:t>SIGNED  </a:t>
            </a:r>
            <a:r>
              <a:rPr sz="1800" spc="-125" dirty="0">
                <a:latin typeface="Trebuchet MS"/>
                <a:cs typeface="Trebuchet MS"/>
              </a:rPr>
              <a:t>IN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2800" spc="-190" dirty="0">
                <a:latin typeface="Trebuchet MS"/>
                <a:cs typeface="Trebuchet MS"/>
              </a:rPr>
              <a:t>1984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176016" y="2304338"/>
            <a:ext cx="921816" cy="51798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09415" y="2144318"/>
            <a:ext cx="1020902" cy="7846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92167" y="2304338"/>
            <a:ext cx="1036116" cy="51798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47288" y="2610662"/>
            <a:ext cx="1645665" cy="50883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309365" y="2233371"/>
            <a:ext cx="1901825" cy="734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1940" marR="5080" indent="-269875">
              <a:lnSpc>
                <a:spcPct val="101499"/>
              </a:lnSpc>
            </a:pPr>
            <a:r>
              <a:rPr sz="1800" spc="5" dirty="0">
                <a:latin typeface="Trebuchet MS"/>
                <a:cs typeface="Trebuchet MS"/>
              </a:rPr>
              <a:t>OVER </a:t>
            </a:r>
            <a:r>
              <a:rPr sz="2800" spc="-35" dirty="0">
                <a:latin typeface="Trebuchet MS"/>
                <a:cs typeface="Trebuchet MS"/>
              </a:rPr>
              <a:t>30+</a:t>
            </a:r>
            <a:r>
              <a:rPr sz="2800" spc="-500" dirty="0">
                <a:latin typeface="Trebuchet MS"/>
                <a:cs typeface="Trebuchet MS"/>
              </a:rPr>
              <a:t> </a:t>
            </a:r>
            <a:r>
              <a:rPr sz="1800" spc="40" dirty="0">
                <a:latin typeface="Trebuchet MS"/>
                <a:cs typeface="Trebuchet MS"/>
              </a:rPr>
              <a:t>YEARS  </a:t>
            </a:r>
            <a:r>
              <a:rPr sz="1800" spc="-35" dirty="0">
                <a:latin typeface="Trebuchet MS"/>
                <a:cs typeface="Trebuchet MS"/>
              </a:rPr>
              <a:t>PARTNERSHIP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266688" y="2182393"/>
            <a:ext cx="2125852" cy="5058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051803" y="2575610"/>
            <a:ext cx="1135202" cy="51798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798564" y="2415590"/>
            <a:ext cx="1913889" cy="78468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33031" y="2881934"/>
            <a:ext cx="1141272" cy="50883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184772" y="2243328"/>
            <a:ext cx="2214245" cy="995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</a:pPr>
            <a:r>
              <a:rPr sz="1800" spc="35" dirty="0">
                <a:latin typeface="Trebuchet MS"/>
                <a:cs typeface="Trebuchet MS"/>
              </a:rPr>
              <a:t>ADIDAS </a:t>
            </a:r>
            <a:r>
              <a:rPr sz="1800" spc="-155" dirty="0">
                <a:latin typeface="Trebuchet MS"/>
                <a:cs typeface="Trebuchet MS"/>
              </a:rPr>
              <a:t>= </a:t>
            </a:r>
            <a:r>
              <a:rPr sz="1800" spc="35" dirty="0">
                <a:latin typeface="Trebuchet MS"/>
                <a:cs typeface="Trebuchet MS"/>
              </a:rPr>
              <a:t>ONE </a:t>
            </a:r>
            <a:r>
              <a:rPr sz="1800" spc="60" dirty="0">
                <a:latin typeface="Trebuchet MS"/>
                <a:cs typeface="Trebuchet MS"/>
              </a:rPr>
              <a:t>OF  </a:t>
            </a:r>
            <a:r>
              <a:rPr sz="1800" spc="10" dirty="0">
                <a:latin typeface="Trebuchet MS"/>
                <a:cs typeface="Trebuchet MS"/>
              </a:rPr>
              <a:t>COTY’S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2800" spc="15" dirty="0">
                <a:latin typeface="Trebuchet MS"/>
                <a:cs typeface="Trebuchet MS"/>
              </a:rPr>
              <a:t>BIGGEST  </a:t>
            </a:r>
            <a:r>
              <a:rPr sz="1800" spc="45" dirty="0">
                <a:latin typeface="Trebuchet MS"/>
                <a:cs typeface="Trebuchet MS"/>
              </a:rPr>
              <a:t>BRANDS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369552" y="2141270"/>
            <a:ext cx="1810384" cy="78468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041892" y="2607614"/>
            <a:ext cx="2512822" cy="50883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9174860" y="2236723"/>
            <a:ext cx="2169795" cy="727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800" spc="55" dirty="0">
                <a:latin typeface="Trebuchet MS"/>
                <a:cs typeface="Trebuchet MS"/>
              </a:rPr>
              <a:t>STRONG</a:t>
            </a:r>
            <a:endParaRPr sz="28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800" spc="15" dirty="0">
                <a:latin typeface="Trebuchet MS"/>
                <a:cs typeface="Trebuchet MS"/>
              </a:rPr>
              <a:t>POWERFUL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HERITAGE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31738" y="6546443"/>
            <a:ext cx="128905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57928" y="1688591"/>
            <a:ext cx="7434071" cy="5169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120" y="0"/>
            <a:ext cx="6408420" cy="2725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96160" y="1197991"/>
            <a:ext cx="2288540" cy="1007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58140">
              <a:lnSpc>
                <a:spcPts val="3890"/>
              </a:lnSpc>
            </a:pPr>
            <a:r>
              <a:rPr sz="3600" spc="114" dirty="0">
                <a:solidFill>
                  <a:srgbClr val="FFFFFF"/>
                </a:solidFill>
              </a:rPr>
              <a:t>ABOUT  </a:t>
            </a:r>
            <a:r>
              <a:rPr sz="3600" spc="80" dirty="0">
                <a:solidFill>
                  <a:srgbClr val="FFFFFF"/>
                </a:solidFill>
              </a:rPr>
              <a:t>OUR</a:t>
            </a:r>
            <a:r>
              <a:rPr sz="3600" spc="-480" dirty="0">
                <a:solidFill>
                  <a:srgbClr val="FFFFFF"/>
                </a:solidFill>
              </a:rPr>
              <a:t> </a:t>
            </a:r>
            <a:r>
              <a:rPr sz="3600" spc="125" dirty="0">
                <a:solidFill>
                  <a:srgbClr val="FFFFFF"/>
                </a:solidFill>
              </a:rPr>
              <a:t>BODY</a:t>
            </a:r>
            <a:endParaRPr sz="3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4317</Words>
  <PresentationFormat>Widescreen</PresentationFormat>
  <Paragraphs>2798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4" baseType="lpstr">
      <vt:lpstr>Arial</vt:lpstr>
      <vt:lpstr>Calibri</vt:lpstr>
      <vt:lpstr>Century Gothic</vt:lpstr>
      <vt:lpstr>Lucida Sans</vt:lpstr>
      <vt:lpstr>Times New Roman</vt:lpstr>
      <vt:lpstr>Trebuchet MS</vt:lpstr>
      <vt:lpstr>Wingdings</vt:lpstr>
      <vt:lpstr>Office Theme</vt:lpstr>
      <vt:lpstr>PowerPoint Presentation</vt:lpstr>
      <vt:lpstr>AGENDA</vt:lpstr>
      <vt:lpstr>ABOUT  ADIDAS</vt:lpstr>
      <vt:lpstr>OUR MISSION</vt:lpstr>
      <vt:lpstr>ADIDAS MOTHER BRAND</vt:lpstr>
      <vt:lpstr>ADIDAS MOTHER BRAND</vt:lpstr>
      <vt:lpstr>PowerPoint Presentation</vt:lpstr>
      <vt:lpstr>ADIDAS &amp; COTY COTY LICENSING CONTRACT WITH ADIDAS</vt:lpstr>
      <vt:lpstr>ABOUT  OUR BODY</vt:lpstr>
      <vt:lpstr>WHY DO WE SWEAT?</vt:lpstr>
      <vt:lpstr>DID YOU KNOW?</vt:lpstr>
      <vt:lpstr>HOW DO WE MANAGE SWEAT?</vt:lpstr>
      <vt:lpstr>DIFFERENCE BETWEEN BODY SPRAY &amp; ANTIPERSPIRANT</vt:lpstr>
      <vt:lpstr>ADIDAS  ASSORTMENT</vt:lpstr>
      <vt:lpstr>ADIDAS OPERATES IN 3  CATEGORIES</vt:lpstr>
      <vt:lpstr>DEODORANTS FOR MEN</vt:lpstr>
      <vt:lpstr>EAU DE TOILETTE &amp; AFTER SHAVE FOR MEN</vt:lpstr>
      <vt:lpstr>SHOWER GELS FOR MEN</vt:lpstr>
      <vt:lpstr>DEODORANTS FOR WOMEN</vt:lpstr>
      <vt:lpstr>EAU DE TOILETTE FOR WOMEN</vt:lpstr>
      <vt:lpstr>SHOWER GELS FOR WOMEN</vt:lpstr>
      <vt:lpstr>ABOUT ADIDAS  BRAND ARCHITECTURE</vt:lpstr>
      <vt:lpstr>PowerPoint Presentation</vt:lpstr>
      <vt:lpstr>ABOUT ADIDAS  BRAND ARCHITECTURE</vt:lpstr>
      <vt:lpstr>UEFA CHAMPIONS LEAGUE</vt:lpstr>
      <vt:lpstr>STAR EDITION (UEFA 2)</vt:lpstr>
      <vt:lpstr>ARENA EDITION (UEFA 3)</vt:lpstr>
      <vt:lpstr>CHAMPIONS EDITION (UEFA 4)</vt:lpstr>
      <vt:lpstr>ABOUT ADIDAS  BRAND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TEAM FIVE</vt:lpstr>
      <vt:lpstr>GET READY</vt:lpstr>
      <vt:lpstr>ABOUT ADIDAS  BRAND ARCHITECTURE</vt:lpstr>
      <vt:lpstr>PowerPoint Presentation</vt:lpstr>
      <vt:lpstr>PowerPoint Presentation</vt:lpstr>
      <vt:lpstr>PowerPoint Presentation</vt:lpstr>
      <vt:lpstr>PowerPoint Presentation</vt:lpstr>
      <vt:lpstr>FLORAL DREAM</vt:lpstr>
      <vt:lpstr>GET READY</vt:lpstr>
      <vt:lpstr>ABOUT ADIDAS  BRAND ARCHITECTURE</vt:lpstr>
      <vt:lpstr>PRIORITY APD</vt:lpstr>
      <vt:lpstr>CLIMACOOL: PERFORMANCE IN MOTION TECHNOLOGY</vt:lpstr>
      <vt:lpstr>ADIPOWER</vt:lpstr>
      <vt:lpstr>ADIPOWER: SMART BODY RESPONSE TECHNOLOGY</vt:lpstr>
      <vt:lpstr>0%  ALCOHOL</vt:lpstr>
      <vt:lpstr>6 BENEFITS IN 1 DEO</vt:lpstr>
      <vt:lpstr>72 HOUR PROTECTION</vt:lpstr>
      <vt:lpstr>72 HOUR PROTECTION</vt:lpstr>
      <vt:lpstr>CONTROL</vt:lpstr>
      <vt:lpstr>ABOUT ADIDAS  BRAND ARCHITECTURE</vt:lpstr>
      <vt:lpstr>MALE STANDALONE SHOWER GELS</vt:lpstr>
      <vt:lpstr>FEMALE STANDALONE SHOWER GELS</vt:lpstr>
      <vt:lpstr>ABOUT ADIDAS  BRAND ARCHITECTURE</vt:lpstr>
      <vt:lpstr>ANTIPERSPIRANTS MALE</vt:lpstr>
      <vt:lpstr>FRAGRANCE LINEUP – MALE</vt:lpstr>
      <vt:lpstr>FRAGRANCE LINEUP – UEFA – MALE</vt:lpstr>
      <vt:lpstr>ANTIPERSPIRANTS – FEMALE</vt:lpstr>
      <vt:lpstr>FRAGRANCE LINEUP – FEMALE</vt:lpstr>
      <vt:lpstr>SPORT PERFORMANCE SHOWERGELS (MALE &amp; FEMALE)</vt:lpstr>
      <vt:lpstr>COMPETITION</vt:lpstr>
      <vt:lpstr>OUR COMPETITORS</vt:lpstr>
      <vt:lpstr>WHO DO WE WANT TO BEAT?</vt:lpstr>
      <vt:lpstr>TARGET AUDIENCE</vt:lpstr>
      <vt:lpstr>TOMORROW‘S CONSUMER BASE</vt:lpstr>
      <vt:lpstr>SELLING APPROACH</vt:lpstr>
      <vt:lpstr>SELLING APPROACH</vt:lpstr>
      <vt:lpstr>YOU ARE THE FACE OF THE BRAND</vt:lpstr>
      <vt:lpstr>DO‘S &amp; DON‘TS</vt:lpstr>
      <vt:lpstr>LET‘S STAY CONNECTED</vt:lpstr>
      <vt:lpstr>GOOD LUCK!!!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2017-10-24T15:59:52Z</dcterms:created>
  <dcterms:modified xsi:type="dcterms:W3CDTF">2017-10-24T14:14:00Z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2017-08-23T00:00:00Z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2017-10-24T00:00:00Z</vt:filetime>
  </property>
</Properties>
</file>