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42"/>
  </p:notesMasterIdLst>
  <p:sldIdLst>
    <p:sldId id="266" r:id="rId2"/>
    <p:sldId id="267" r:id="rId3"/>
    <p:sldId id="268" r:id="rId4"/>
    <p:sldId id="269" r:id="rId5"/>
    <p:sldId id="327" r:id="rId6"/>
    <p:sldId id="363" r:id="rId7"/>
    <p:sldId id="364" r:id="rId8"/>
    <p:sldId id="359" r:id="rId9"/>
    <p:sldId id="367" r:id="rId10"/>
    <p:sldId id="370" r:id="rId11"/>
    <p:sldId id="371" r:id="rId12"/>
    <p:sldId id="373" r:id="rId13"/>
    <p:sldId id="374" r:id="rId14"/>
    <p:sldId id="375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65" r:id="rId28"/>
    <p:sldId id="391" r:id="rId29"/>
    <p:sldId id="333" r:id="rId30"/>
    <p:sldId id="298" r:id="rId31"/>
    <p:sldId id="332" r:id="rId32"/>
    <p:sldId id="360" r:id="rId33"/>
    <p:sldId id="390" r:id="rId34"/>
    <p:sldId id="260" r:id="rId35"/>
    <p:sldId id="259" r:id="rId36"/>
    <p:sldId id="366" r:id="rId37"/>
    <p:sldId id="263" r:id="rId38"/>
    <p:sldId id="356" r:id="rId39"/>
    <p:sldId id="392" r:id="rId40"/>
    <p:sldId id="31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4" autoAdjust="0"/>
    <p:restoredTop sz="94860"/>
  </p:normalViewPr>
  <p:slideViewPr>
    <p:cSldViewPr snapToGrid="0">
      <p:cViewPr>
        <p:scale>
          <a:sx n="112" d="100"/>
          <a:sy n="112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FA97D-C695-6A40-A0F4-EDDAF1D58E7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6CD30-5308-7647-B98E-0D1DF03973C6}">
      <dgm:prSet phldrT="[Text]" custT="1"/>
      <dgm:spPr/>
      <dgm:t>
        <a:bodyPr/>
        <a:lstStyle/>
        <a:p>
          <a:r>
            <a:rPr lang="en-US" sz="2800" dirty="0" smtClean="0"/>
            <a:t>Federal Skilled Worker Program</a:t>
          </a:r>
          <a:endParaRPr lang="en-US" sz="2800" dirty="0"/>
        </a:p>
      </dgm:t>
    </dgm:pt>
    <dgm:pt modelId="{E222E1E1-E31C-934C-966F-2F3511B8DD99}" type="parTrans" cxnId="{CBEBC334-8515-DA48-8178-9C35E8F22F8E}">
      <dgm:prSet/>
      <dgm:spPr/>
      <dgm:t>
        <a:bodyPr/>
        <a:lstStyle/>
        <a:p>
          <a:endParaRPr lang="en-US"/>
        </a:p>
      </dgm:t>
    </dgm:pt>
    <dgm:pt modelId="{CA5F9ED3-D755-D74A-ABCF-D83FE84681CA}" type="sibTrans" cxnId="{CBEBC334-8515-DA48-8178-9C35E8F22F8E}">
      <dgm:prSet/>
      <dgm:spPr/>
      <dgm:t>
        <a:bodyPr/>
        <a:lstStyle/>
        <a:p>
          <a:endParaRPr lang="en-US"/>
        </a:p>
      </dgm:t>
    </dgm:pt>
    <dgm:pt modelId="{5AABE1A2-71E8-5749-A5A6-754EBBA3FD10}">
      <dgm:prSet phldrT="[Text]" custT="1"/>
      <dgm:spPr/>
      <dgm:t>
        <a:bodyPr/>
        <a:lstStyle/>
        <a:p>
          <a:r>
            <a:rPr lang="en-US" sz="2800" dirty="0" smtClean="0"/>
            <a:t>Federal Trades Worker Program</a:t>
          </a:r>
          <a:endParaRPr lang="en-US" sz="2800" dirty="0"/>
        </a:p>
      </dgm:t>
    </dgm:pt>
    <dgm:pt modelId="{E631CCB7-D9FB-9A4A-AD03-C1429A84E2E8}" type="parTrans" cxnId="{ED6A4CC4-6267-0F45-B900-E2F28462B9FA}">
      <dgm:prSet/>
      <dgm:spPr/>
      <dgm:t>
        <a:bodyPr/>
        <a:lstStyle/>
        <a:p>
          <a:endParaRPr lang="en-US"/>
        </a:p>
      </dgm:t>
    </dgm:pt>
    <dgm:pt modelId="{FBC93614-4209-E543-AFE0-0658F71C628A}" type="sibTrans" cxnId="{ED6A4CC4-6267-0F45-B900-E2F28462B9FA}">
      <dgm:prSet/>
      <dgm:spPr/>
      <dgm:t>
        <a:bodyPr/>
        <a:lstStyle/>
        <a:p>
          <a:endParaRPr lang="en-US"/>
        </a:p>
      </dgm:t>
    </dgm:pt>
    <dgm:pt modelId="{0F94B85A-AC68-B54A-BC32-0F4B61E91B19}">
      <dgm:prSet phldrT="[Text]"/>
      <dgm:spPr/>
      <dgm:t>
        <a:bodyPr/>
        <a:lstStyle/>
        <a:p>
          <a:r>
            <a:rPr lang="en-US" dirty="0" smtClean="0"/>
            <a:t>Canadian Experience Class</a:t>
          </a:r>
          <a:endParaRPr lang="en-US" dirty="0"/>
        </a:p>
      </dgm:t>
    </dgm:pt>
    <dgm:pt modelId="{C1265283-BDE0-2543-8234-EE6BD5EC9F57}" type="parTrans" cxnId="{C430390B-C4C5-2542-8CB8-4D0E3D7A045C}">
      <dgm:prSet/>
      <dgm:spPr/>
      <dgm:t>
        <a:bodyPr/>
        <a:lstStyle/>
        <a:p>
          <a:endParaRPr lang="en-US"/>
        </a:p>
      </dgm:t>
    </dgm:pt>
    <dgm:pt modelId="{A80ED4FC-1ACA-4341-BBAA-08032C2839AE}" type="sibTrans" cxnId="{C430390B-C4C5-2542-8CB8-4D0E3D7A045C}">
      <dgm:prSet/>
      <dgm:spPr/>
      <dgm:t>
        <a:bodyPr/>
        <a:lstStyle/>
        <a:p>
          <a:endParaRPr lang="en-US"/>
        </a:p>
      </dgm:t>
    </dgm:pt>
    <dgm:pt modelId="{0A30A8F2-8B3C-3043-BF37-16955C19127A}">
      <dgm:prSet phldrT="[Text]"/>
      <dgm:spPr/>
      <dgm:t>
        <a:bodyPr/>
        <a:lstStyle/>
        <a:p>
          <a:r>
            <a:rPr lang="en-US" dirty="0" smtClean="0"/>
            <a:t>Express Entry</a:t>
          </a:r>
          <a:endParaRPr lang="en-US" dirty="0"/>
        </a:p>
      </dgm:t>
    </dgm:pt>
    <dgm:pt modelId="{49273448-002C-E740-9378-7E3B502E6274}" type="sibTrans" cxnId="{25344B8E-6E42-A543-AD63-B97F345B08CE}">
      <dgm:prSet/>
      <dgm:spPr/>
      <dgm:t>
        <a:bodyPr/>
        <a:lstStyle/>
        <a:p>
          <a:endParaRPr lang="en-US"/>
        </a:p>
      </dgm:t>
    </dgm:pt>
    <dgm:pt modelId="{23F11BBF-A69C-2F49-B680-491A3BB06A2E}" type="parTrans" cxnId="{25344B8E-6E42-A543-AD63-B97F345B08CE}">
      <dgm:prSet/>
      <dgm:spPr/>
      <dgm:t>
        <a:bodyPr/>
        <a:lstStyle/>
        <a:p>
          <a:endParaRPr lang="en-US"/>
        </a:p>
      </dgm:t>
    </dgm:pt>
    <dgm:pt modelId="{AC29BA85-D36C-5A46-A61C-3D057DD08F8A}" type="pres">
      <dgm:prSet presAssocID="{6A5FA97D-C695-6A40-A0F4-EDDAF1D58E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09C0BC-0D79-CF41-8231-E310A110D645}" type="pres">
      <dgm:prSet presAssocID="{0A30A8F2-8B3C-3043-BF37-16955C19127A}" presName="singleCycle" presStyleCnt="0"/>
      <dgm:spPr/>
    </dgm:pt>
    <dgm:pt modelId="{E3FE08C8-A9D3-2049-90FD-E2DF7E2708BE}" type="pres">
      <dgm:prSet presAssocID="{0A30A8F2-8B3C-3043-BF37-16955C19127A}" presName="singleCenter" presStyleLbl="node1" presStyleIdx="0" presStyleCnt="4" custScaleX="190242" custScaleY="123612" custLinFactNeighborX="-2097" custLinFactNeighborY="-450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4D79C05-49B0-9146-B536-6E7F07D8FBFC}" type="pres">
      <dgm:prSet presAssocID="{E222E1E1-E31C-934C-966F-2F3511B8DD9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15DF6EF-FD66-4A4F-B493-E232D3308CF2}" type="pres">
      <dgm:prSet presAssocID="{9316CD30-5308-7647-B98E-0D1DF03973C6}" presName="text0" presStyleLbl="node1" presStyleIdx="1" presStyleCnt="4" custScaleX="310149" custScaleY="218404" custRadScaleRad="30766" custRadScaleInc="-29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4DC3-F530-4B47-8C81-E4FC8EC3A3E6}" type="pres">
      <dgm:prSet presAssocID="{E631CCB7-D9FB-9A4A-AD03-C1429A84E2E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2F32228-112F-F541-B505-761CBC87B900}" type="pres">
      <dgm:prSet presAssocID="{5AABE1A2-71E8-5749-A5A6-754EBBA3FD10}" presName="text0" presStyleLbl="node1" presStyleIdx="2" presStyleCnt="4" custScaleX="318106" custScaleY="205507" custRadScaleRad="180056" custRadScaleInc="23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FBD1-CBC3-194C-BB6D-08FCC591EFF4}" type="pres">
      <dgm:prSet presAssocID="{C1265283-BDE0-2543-8234-EE6BD5EC9F5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F9F7D14-6ED8-BE4E-8941-A6424BC4194A}" type="pres">
      <dgm:prSet presAssocID="{0F94B85A-AC68-B54A-BC32-0F4B61E91B19}" presName="text0" presStyleLbl="node1" presStyleIdx="3" presStyleCnt="4" custScaleX="298752" custScaleY="204857" custRadScaleRad="182309" custRadScaleInc="-23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0390B-C4C5-2542-8CB8-4D0E3D7A045C}" srcId="{0A30A8F2-8B3C-3043-BF37-16955C19127A}" destId="{0F94B85A-AC68-B54A-BC32-0F4B61E91B19}" srcOrd="2" destOrd="0" parTransId="{C1265283-BDE0-2543-8234-EE6BD5EC9F57}" sibTransId="{A80ED4FC-1ACA-4341-BBAA-08032C2839AE}"/>
    <dgm:cxn modelId="{0C600EFC-9578-A540-9252-E4E0ABC59DE9}" type="presOf" srcId="{E631CCB7-D9FB-9A4A-AD03-C1429A84E2E8}" destId="{B90F4DC3-F530-4B47-8C81-E4FC8EC3A3E6}" srcOrd="0" destOrd="0" presId="urn:microsoft.com/office/officeart/2008/layout/RadialCluster"/>
    <dgm:cxn modelId="{25344B8E-6E42-A543-AD63-B97F345B08CE}" srcId="{6A5FA97D-C695-6A40-A0F4-EDDAF1D58E71}" destId="{0A30A8F2-8B3C-3043-BF37-16955C19127A}" srcOrd="0" destOrd="0" parTransId="{23F11BBF-A69C-2F49-B680-491A3BB06A2E}" sibTransId="{49273448-002C-E740-9378-7E3B502E6274}"/>
    <dgm:cxn modelId="{ED6A4CC4-6267-0F45-B900-E2F28462B9FA}" srcId="{0A30A8F2-8B3C-3043-BF37-16955C19127A}" destId="{5AABE1A2-71E8-5749-A5A6-754EBBA3FD10}" srcOrd="1" destOrd="0" parTransId="{E631CCB7-D9FB-9A4A-AD03-C1429A84E2E8}" sibTransId="{FBC93614-4209-E543-AFE0-0658F71C628A}"/>
    <dgm:cxn modelId="{2AB914C0-6719-7340-A610-1D584528D1E7}" type="presOf" srcId="{E222E1E1-E31C-934C-966F-2F3511B8DD99}" destId="{04D79C05-49B0-9146-B536-6E7F07D8FBFC}" srcOrd="0" destOrd="0" presId="urn:microsoft.com/office/officeart/2008/layout/RadialCluster"/>
    <dgm:cxn modelId="{01AB7D3F-EB4E-4543-89B7-2C658A7C2154}" type="presOf" srcId="{C1265283-BDE0-2543-8234-EE6BD5EC9F57}" destId="{E337FBD1-CBC3-194C-BB6D-08FCC591EFF4}" srcOrd="0" destOrd="0" presId="urn:microsoft.com/office/officeart/2008/layout/RadialCluster"/>
    <dgm:cxn modelId="{FB27FCD8-6E2D-994F-9E81-44CD64B593D3}" type="presOf" srcId="{6A5FA97D-C695-6A40-A0F4-EDDAF1D58E71}" destId="{AC29BA85-D36C-5A46-A61C-3D057DD08F8A}" srcOrd="0" destOrd="0" presId="urn:microsoft.com/office/officeart/2008/layout/RadialCluster"/>
    <dgm:cxn modelId="{CBEBC334-8515-DA48-8178-9C35E8F22F8E}" srcId="{0A30A8F2-8B3C-3043-BF37-16955C19127A}" destId="{9316CD30-5308-7647-B98E-0D1DF03973C6}" srcOrd="0" destOrd="0" parTransId="{E222E1E1-E31C-934C-966F-2F3511B8DD99}" sibTransId="{CA5F9ED3-D755-D74A-ABCF-D83FE84681CA}"/>
    <dgm:cxn modelId="{8DBBF1E5-EF32-C64E-9F38-E49019DAB7AB}" type="presOf" srcId="{9316CD30-5308-7647-B98E-0D1DF03973C6}" destId="{715DF6EF-FD66-4A4F-B493-E232D3308CF2}" srcOrd="0" destOrd="0" presId="urn:microsoft.com/office/officeart/2008/layout/RadialCluster"/>
    <dgm:cxn modelId="{F21335A7-8DCB-DC4D-83B9-84A67ACBF583}" type="presOf" srcId="{0F94B85A-AC68-B54A-BC32-0F4B61E91B19}" destId="{CF9F7D14-6ED8-BE4E-8941-A6424BC4194A}" srcOrd="0" destOrd="0" presId="urn:microsoft.com/office/officeart/2008/layout/RadialCluster"/>
    <dgm:cxn modelId="{18304DB6-4CBD-014E-B74E-7027D1B569AC}" type="presOf" srcId="{5AABE1A2-71E8-5749-A5A6-754EBBA3FD10}" destId="{E2F32228-112F-F541-B505-761CBC87B900}" srcOrd="0" destOrd="0" presId="urn:microsoft.com/office/officeart/2008/layout/RadialCluster"/>
    <dgm:cxn modelId="{E0EAF281-17EB-2149-B6A6-3D5CADB935A3}" type="presOf" srcId="{0A30A8F2-8B3C-3043-BF37-16955C19127A}" destId="{E3FE08C8-A9D3-2049-90FD-E2DF7E2708BE}" srcOrd="0" destOrd="0" presId="urn:microsoft.com/office/officeart/2008/layout/RadialCluster"/>
    <dgm:cxn modelId="{28C9D653-3D39-B14F-A8E5-26EE0C2413A2}" type="presParOf" srcId="{AC29BA85-D36C-5A46-A61C-3D057DD08F8A}" destId="{F209C0BC-0D79-CF41-8231-E310A110D645}" srcOrd="0" destOrd="0" presId="urn:microsoft.com/office/officeart/2008/layout/RadialCluster"/>
    <dgm:cxn modelId="{C3E4CF2D-4215-2D43-9A8F-3C265370BC60}" type="presParOf" srcId="{F209C0BC-0D79-CF41-8231-E310A110D645}" destId="{E3FE08C8-A9D3-2049-90FD-E2DF7E2708BE}" srcOrd="0" destOrd="0" presId="urn:microsoft.com/office/officeart/2008/layout/RadialCluster"/>
    <dgm:cxn modelId="{ADBB42CF-73CC-FF41-ACB5-A124FA45AACF}" type="presParOf" srcId="{F209C0BC-0D79-CF41-8231-E310A110D645}" destId="{04D79C05-49B0-9146-B536-6E7F07D8FBFC}" srcOrd="1" destOrd="0" presId="urn:microsoft.com/office/officeart/2008/layout/RadialCluster"/>
    <dgm:cxn modelId="{F71692C7-27C6-5B4B-8EC4-15BFD7F1FA6E}" type="presParOf" srcId="{F209C0BC-0D79-CF41-8231-E310A110D645}" destId="{715DF6EF-FD66-4A4F-B493-E232D3308CF2}" srcOrd="2" destOrd="0" presId="urn:microsoft.com/office/officeart/2008/layout/RadialCluster"/>
    <dgm:cxn modelId="{A89BB699-A320-0C42-AADE-4DE475F8B65C}" type="presParOf" srcId="{F209C0BC-0D79-CF41-8231-E310A110D645}" destId="{B90F4DC3-F530-4B47-8C81-E4FC8EC3A3E6}" srcOrd="3" destOrd="0" presId="urn:microsoft.com/office/officeart/2008/layout/RadialCluster"/>
    <dgm:cxn modelId="{54A67540-B007-8249-85A1-98610020D625}" type="presParOf" srcId="{F209C0BC-0D79-CF41-8231-E310A110D645}" destId="{E2F32228-112F-F541-B505-761CBC87B900}" srcOrd="4" destOrd="0" presId="urn:microsoft.com/office/officeart/2008/layout/RadialCluster"/>
    <dgm:cxn modelId="{384F8760-9871-1042-B981-3D8179B707C9}" type="presParOf" srcId="{F209C0BC-0D79-CF41-8231-E310A110D645}" destId="{E337FBD1-CBC3-194C-BB6D-08FCC591EFF4}" srcOrd="5" destOrd="0" presId="urn:microsoft.com/office/officeart/2008/layout/RadialCluster"/>
    <dgm:cxn modelId="{A7A25E0C-2127-2A4A-87DD-0AC135DAAF1E}" type="presParOf" srcId="{F209C0BC-0D79-CF41-8231-E310A110D645}" destId="{CF9F7D14-6ED8-BE4E-8941-A6424BC419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FA97D-C695-6A40-A0F4-EDDAF1D58E7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6CD30-5308-7647-B98E-0D1DF03973C6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Federal Skilled Worker Program</a:t>
          </a:r>
          <a:endParaRPr lang="en-US" sz="2800" dirty="0">
            <a:solidFill>
              <a:srgbClr val="FF0000"/>
            </a:solidFill>
          </a:endParaRPr>
        </a:p>
      </dgm:t>
    </dgm:pt>
    <dgm:pt modelId="{E222E1E1-E31C-934C-966F-2F3511B8DD99}" type="parTrans" cxnId="{CBEBC334-8515-DA48-8178-9C35E8F22F8E}">
      <dgm:prSet/>
      <dgm:spPr/>
      <dgm:t>
        <a:bodyPr/>
        <a:lstStyle/>
        <a:p>
          <a:endParaRPr lang="en-US"/>
        </a:p>
      </dgm:t>
    </dgm:pt>
    <dgm:pt modelId="{CA5F9ED3-D755-D74A-ABCF-D83FE84681CA}" type="sibTrans" cxnId="{CBEBC334-8515-DA48-8178-9C35E8F22F8E}">
      <dgm:prSet/>
      <dgm:spPr/>
      <dgm:t>
        <a:bodyPr/>
        <a:lstStyle/>
        <a:p>
          <a:endParaRPr lang="en-US"/>
        </a:p>
      </dgm:t>
    </dgm:pt>
    <dgm:pt modelId="{5AABE1A2-71E8-5749-A5A6-754EBBA3FD10}">
      <dgm:prSet phldrT="[Text]" custT="1"/>
      <dgm:spPr/>
      <dgm:t>
        <a:bodyPr/>
        <a:lstStyle/>
        <a:p>
          <a:r>
            <a:rPr lang="en-US" sz="2800" b="1" dirty="0" smtClean="0"/>
            <a:t>Federal Trades Worker Program</a:t>
          </a:r>
          <a:endParaRPr lang="en-US" sz="2800" b="1" dirty="0"/>
        </a:p>
      </dgm:t>
    </dgm:pt>
    <dgm:pt modelId="{E631CCB7-D9FB-9A4A-AD03-C1429A84E2E8}" type="parTrans" cxnId="{ED6A4CC4-6267-0F45-B900-E2F28462B9FA}">
      <dgm:prSet/>
      <dgm:spPr/>
      <dgm:t>
        <a:bodyPr/>
        <a:lstStyle/>
        <a:p>
          <a:endParaRPr lang="en-US"/>
        </a:p>
      </dgm:t>
    </dgm:pt>
    <dgm:pt modelId="{FBC93614-4209-E543-AFE0-0658F71C628A}" type="sibTrans" cxnId="{ED6A4CC4-6267-0F45-B900-E2F28462B9FA}">
      <dgm:prSet/>
      <dgm:spPr/>
      <dgm:t>
        <a:bodyPr/>
        <a:lstStyle/>
        <a:p>
          <a:endParaRPr lang="en-US"/>
        </a:p>
      </dgm:t>
    </dgm:pt>
    <dgm:pt modelId="{0F94B85A-AC68-B54A-BC32-0F4B61E91B19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Canadian Experience Class</a:t>
          </a:r>
          <a:endParaRPr lang="en-US" dirty="0">
            <a:solidFill>
              <a:srgbClr val="FF0000"/>
            </a:solidFill>
          </a:endParaRPr>
        </a:p>
      </dgm:t>
    </dgm:pt>
    <dgm:pt modelId="{C1265283-BDE0-2543-8234-EE6BD5EC9F57}" type="parTrans" cxnId="{C430390B-C4C5-2542-8CB8-4D0E3D7A045C}">
      <dgm:prSet/>
      <dgm:spPr/>
      <dgm:t>
        <a:bodyPr/>
        <a:lstStyle/>
        <a:p>
          <a:endParaRPr lang="en-US"/>
        </a:p>
      </dgm:t>
    </dgm:pt>
    <dgm:pt modelId="{A80ED4FC-1ACA-4341-BBAA-08032C2839AE}" type="sibTrans" cxnId="{C430390B-C4C5-2542-8CB8-4D0E3D7A045C}">
      <dgm:prSet/>
      <dgm:spPr/>
      <dgm:t>
        <a:bodyPr/>
        <a:lstStyle/>
        <a:p>
          <a:endParaRPr lang="en-US"/>
        </a:p>
      </dgm:t>
    </dgm:pt>
    <dgm:pt modelId="{0A30A8F2-8B3C-3043-BF37-16955C19127A}">
      <dgm:prSet phldrT="[Text]"/>
      <dgm:spPr/>
      <dgm:t>
        <a:bodyPr/>
        <a:lstStyle/>
        <a:p>
          <a:r>
            <a:rPr lang="en-US" dirty="0" smtClean="0"/>
            <a:t>Express Entry</a:t>
          </a:r>
          <a:endParaRPr lang="en-US" dirty="0"/>
        </a:p>
      </dgm:t>
    </dgm:pt>
    <dgm:pt modelId="{49273448-002C-E740-9378-7E3B502E6274}" type="sibTrans" cxnId="{25344B8E-6E42-A543-AD63-B97F345B08CE}">
      <dgm:prSet/>
      <dgm:spPr/>
      <dgm:t>
        <a:bodyPr/>
        <a:lstStyle/>
        <a:p>
          <a:endParaRPr lang="en-US"/>
        </a:p>
      </dgm:t>
    </dgm:pt>
    <dgm:pt modelId="{23F11BBF-A69C-2F49-B680-491A3BB06A2E}" type="parTrans" cxnId="{25344B8E-6E42-A543-AD63-B97F345B08CE}">
      <dgm:prSet/>
      <dgm:spPr/>
      <dgm:t>
        <a:bodyPr/>
        <a:lstStyle/>
        <a:p>
          <a:endParaRPr lang="en-US"/>
        </a:p>
      </dgm:t>
    </dgm:pt>
    <dgm:pt modelId="{AC29BA85-D36C-5A46-A61C-3D057DD08F8A}" type="pres">
      <dgm:prSet presAssocID="{6A5FA97D-C695-6A40-A0F4-EDDAF1D58E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09C0BC-0D79-CF41-8231-E310A110D645}" type="pres">
      <dgm:prSet presAssocID="{0A30A8F2-8B3C-3043-BF37-16955C19127A}" presName="singleCycle" presStyleCnt="0"/>
      <dgm:spPr/>
    </dgm:pt>
    <dgm:pt modelId="{E3FE08C8-A9D3-2049-90FD-E2DF7E2708BE}" type="pres">
      <dgm:prSet presAssocID="{0A30A8F2-8B3C-3043-BF37-16955C19127A}" presName="singleCenter" presStyleLbl="node1" presStyleIdx="0" presStyleCnt="4" custScaleX="190242" custScaleY="123612" custLinFactNeighborX="-2097" custLinFactNeighborY="-450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4D79C05-49B0-9146-B536-6E7F07D8FBFC}" type="pres">
      <dgm:prSet presAssocID="{E222E1E1-E31C-934C-966F-2F3511B8DD9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15DF6EF-FD66-4A4F-B493-E232D3308CF2}" type="pres">
      <dgm:prSet presAssocID="{9316CD30-5308-7647-B98E-0D1DF03973C6}" presName="text0" presStyleLbl="node1" presStyleIdx="1" presStyleCnt="4" custScaleX="310149" custScaleY="218404" custRadScaleRad="30766" custRadScaleInc="-29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4DC3-F530-4B47-8C81-E4FC8EC3A3E6}" type="pres">
      <dgm:prSet presAssocID="{E631CCB7-D9FB-9A4A-AD03-C1429A84E2E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2F32228-112F-F541-B505-761CBC87B900}" type="pres">
      <dgm:prSet presAssocID="{5AABE1A2-71E8-5749-A5A6-754EBBA3FD10}" presName="text0" presStyleLbl="node1" presStyleIdx="2" presStyleCnt="4" custScaleX="318106" custScaleY="205507" custRadScaleRad="180056" custRadScaleInc="23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FBD1-CBC3-194C-BB6D-08FCC591EFF4}" type="pres">
      <dgm:prSet presAssocID="{C1265283-BDE0-2543-8234-EE6BD5EC9F5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F9F7D14-6ED8-BE4E-8941-A6424BC4194A}" type="pres">
      <dgm:prSet presAssocID="{0F94B85A-AC68-B54A-BC32-0F4B61E91B19}" presName="text0" presStyleLbl="node1" presStyleIdx="3" presStyleCnt="4" custScaleX="298752" custScaleY="204857" custRadScaleRad="182309" custRadScaleInc="-23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72836-3A47-E644-84C3-06A1A726E592}" type="presOf" srcId="{C1265283-BDE0-2543-8234-EE6BD5EC9F57}" destId="{E337FBD1-CBC3-194C-BB6D-08FCC591EFF4}" srcOrd="0" destOrd="0" presId="urn:microsoft.com/office/officeart/2008/layout/RadialCluster"/>
    <dgm:cxn modelId="{CBEBC334-8515-DA48-8178-9C35E8F22F8E}" srcId="{0A30A8F2-8B3C-3043-BF37-16955C19127A}" destId="{9316CD30-5308-7647-B98E-0D1DF03973C6}" srcOrd="0" destOrd="0" parTransId="{E222E1E1-E31C-934C-966F-2F3511B8DD99}" sibTransId="{CA5F9ED3-D755-D74A-ABCF-D83FE84681CA}"/>
    <dgm:cxn modelId="{49517EE1-4DA8-9E41-8F58-31684A669F17}" type="presOf" srcId="{0A30A8F2-8B3C-3043-BF37-16955C19127A}" destId="{E3FE08C8-A9D3-2049-90FD-E2DF7E2708BE}" srcOrd="0" destOrd="0" presId="urn:microsoft.com/office/officeart/2008/layout/RadialCluster"/>
    <dgm:cxn modelId="{33234521-DD9E-E74D-B1E8-407A0EBAED56}" type="presOf" srcId="{E631CCB7-D9FB-9A4A-AD03-C1429A84E2E8}" destId="{B90F4DC3-F530-4B47-8C81-E4FC8EC3A3E6}" srcOrd="0" destOrd="0" presId="urn:microsoft.com/office/officeart/2008/layout/RadialCluster"/>
    <dgm:cxn modelId="{9CAA5C28-1A21-1C44-9F25-D72CC590EA37}" type="presOf" srcId="{0F94B85A-AC68-B54A-BC32-0F4B61E91B19}" destId="{CF9F7D14-6ED8-BE4E-8941-A6424BC4194A}" srcOrd="0" destOrd="0" presId="urn:microsoft.com/office/officeart/2008/layout/RadialCluster"/>
    <dgm:cxn modelId="{D41241B6-9FDD-964B-8BB6-F0F3C0861478}" type="presOf" srcId="{6A5FA97D-C695-6A40-A0F4-EDDAF1D58E71}" destId="{AC29BA85-D36C-5A46-A61C-3D057DD08F8A}" srcOrd="0" destOrd="0" presId="urn:microsoft.com/office/officeart/2008/layout/RadialCluster"/>
    <dgm:cxn modelId="{C430390B-C4C5-2542-8CB8-4D0E3D7A045C}" srcId="{0A30A8F2-8B3C-3043-BF37-16955C19127A}" destId="{0F94B85A-AC68-B54A-BC32-0F4B61E91B19}" srcOrd="2" destOrd="0" parTransId="{C1265283-BDE0-2543-8234-EE6BD5EC9F57}" sibTransId="{A80ED4FC-1ACA-4341-BBAA-08032C2839AE}"/>
    <dgm:cxn modelId="{B7FB5EC9-DC66-2F40-AF6C-186B02C53A74}" type="presOf" srcId="{9316CD30-5308-7647-B98E-0D1DF03973C6}" destId="{715DF6EF-FD66-4A4F-B493-E232D3308CF2}" srcOrd="0" destOrd="0" presId="urn:microsoft.com/office/officeart/2008/layout/RadialCluster"/>
    <dgm:cxn modelId="{7E363770-16CB-B940-ABB8-D9C57EEB6CB3}" type="presOf" srcId="{5AABE1A2-71E8-5749-A5A6-754EBBA3FD10}" destId="{E2F32228-112F-F541-B505-761CBC87B900}" srcOrd="0" destOrd="0" presId="urn:microsoft.com/office/officeart/2008/layout/RadialCluster"/>
    <dgm:cxn modelId="{6EDDED1D-FD4C-A04F-A838-EDBAAF3F77D8}" type="presOf" srcId="{E222E1E1-E31C-934C-966F-2F3511B8DD99}" destId="{04D79C05-49B0-9146-B536-6E7F07D8FBFC}" srcOrd="0" destOrd="0" presId="urn:microsoft.com/office/officeart/2008/layout/RadialCluster"/>
    <dgm:cxn modelId="{25344B8E-6E42-A543-AD63-B97F345B08CE}" srcId="{6A5FA97D-C695-6A40-A0F4-EDDAF1D58E71}" destId="{0A30A8F2-8B3C-3043-BF37-16955C19127A}" srcOrd="0" destOrd="0" parTransId="{23F11BBF-A69C-2F49-B680-491A3BB06A2E}" sibTransId="{49273448-002C-E740-9378-7E3B502E6274}"/>
    <dgm:cxn modelId="{ED6A4CC4-6267-0F45-B900-E2F28462B9FA}" srcId="{0A30A8F2-8B3C-3043-BF37-16955C19127A}" destId="{5AABE1A2-71E8-5749-A5A6-754EBBA3FD10}" srcOrd="1" destOrd="0" parTransId="{E631CCB7-D9FB-9A4A-AD03-C1429A84E2E8}" sibTransId="{FBC93614-4209-E543-AFE0-0658F71C628A}"/>
    <dgm:cxn modelId="{E3EE28AD-3BC2-A44F-A94F-BCE39FF01F04}" type="presParOf" srcId="{AC29BA85-D36C-5A46-A61C-3D057DD08F8A}" destId="{F209C0BC-0D79-CF41-8231-E310A110D645}" srcOrd="0" destOrd="0" presId="urn:microsoft.com/office/officeart/2008/layout/RadialCluster"/>
    <dgm:cxn modelId="{443122BC-969F-9848-B8AF-C806DB264362}" type="presParOf" srcId="{F209C0BC-0D79-CF41-8231-E310A110D645}" destId="{E3FE08C8-A9D3-2049-90FD-E2DF7E2708BE}" srcOrd="0" destOrd="0" presId="urn:microsoft.com/office/officeart/2008/layout/RadialCluster"/>
    <dgm:cxn modelId="{705E82AE-54D0-5B4C-AB57-A614436A3654}" type="presParOf" srcId="{F209C0BC-0D79-CF41-8231-E310A110D645}" destId="{04D79C05-49B0-9146-B536-6E7F07D8FBFC}" srcOrd="1" destOrd="0" presId="urn:microsoft.com/office/officeart/2008/layout/RadialCluster"/>
    <dgm:cxn modelId="{BC2B8525-0A8A-7C4F-A957-38CDB1DB27E5}" type="presParOf" srcId="{F209C0BC-0D79-CF41-8231-E310A110D645}" destId="{715DF6EF-FD66-4A4F-B493-E232D3308CF2}" srcOrd="2" destOrd="0" presId="urn:microsoft.com/office/officeart/2008/layout/RadialCluster"/>
    <dgm:cxn modelId="{9BAF56C0-F5C4-594E-9825-C6E906272084}" type="presParOf" srcId="{F209C0BC-0D79-CF41-8231-E310A110D645}" destId="{B90F4DC3-F530-4B47-8C81-E4FC8EC3A3E6}" srcOrd="3" destOrd="0" presId="urn:microsoft.com/office/officeart/2008/layout/RadialCluster"/>
    <dgm:cxn modelId="{BDD3D43D-A6DB-BF49-8BB6-8EB27762BD8B}" type="presParOf" srcId="{F209C0BC-0D79-CF41-8231-E310A110D645}" destId="{E2F32228-112F-F541-B505-761CBC87B900}" srcOrd="4" destOrd="0" presId="urn:microsoft.com/office/officeart/2008/layout/RadialCluster"/>
    <dgm:cxn modelId="{C5C97F14-A648-1343-AD44-74DCFB80CF93}" type="presParOf" srcId="{F209C0BC-0D79-CF41-8231-E310A110D645}" destId="{E337FBD1-CBC3-194C-BB6D-08FCC591EFF4}" srcOrd="5" destOrd="0" presId="urn:microsoft.com/office/officeart/2008/layout/RadialCluster"/>
    <dgm:cxn modelId="{A17FCCC3-D335-914A-862B-DF36C996A22B}" type="presParOf" srcId="{F209C0BC-0D79-CF41-8231-E310A110D645}" destId="{CF9F7D14-6ED8-BE4E-8941-A6424BC419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FA97D-C695-6A40-A0F4-EDDAF1D58E7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6CD30-5308-7647-B98E-0D1DF03973C6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Federal Skilled Worker Program</a:t>
          </a:r>
          <a:endParaRPr lang="en-US" sz="2800" dirty="0">
            <a:solidFill>
              <a:srgbClr val="FF0000"/>
            </a:solidFill>
          </a:endParaRPr>
        </a:p>
      </dgm:t>
    </dgm:pt>
    <dgm:pt modelId="{E222E1E1-E31C-934C-966F-2F3511B8DD99}" type="parTrans" cxnId="{CBEBC334-8515-DA48-8178-9C35E8F22F8E}">
      <dgm:prSet/>
      <dgm:spPr/>
      <dgm:t>
        <a:bodyPr/>
        <a:lstStyle/>
        <a:p>
          <a:endParaRPr lang="en-US"/>
        </a:p>
      </dgm:t>
    </dgm:pt>
    <dgm:pt modelId="{CA5F9ED3-D755-D74A-ABCF-D83FE84681CA}" type="sibTrans" cxnId="{CBEBC334-8515-DA48-8178-9C35E8F22F8E}">
      <dgm:prSet/>
      <dgm:spPr/>
      <dgm:t>
        <a:bodyPr/>
        <a:lstStyle/>
        <a:p>
          <a:endParaRPr lang="en-US"/>
        </a:p>
      </dgm:t>
    </dgm:pt>
    <dgm:pt modelId="{5AABE1A2-71E8-5749-A5A6-754EBBA3FD10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Federal Trades Worker Program</a:t>
          </a:r>
          <a:endParaRPr lang="en-US" sz="2800" dirty="0">
            <a:solidFill>
              <a:srgbClr val="FF0000"/>
            </a:solidFill>
          </a:endParaRPr>
        </a:p>
      </dgm:t>
    </dgm:pt>
    <dgm:pt modelId="{E631CCB7-D9FB-9A4A-AD03-C1429A84E2E8}" type="parTrans" cxnId="{ED6A4CC4-6267-0F45-B900-E2F28462B9FA}">
      <dgm:prSet/>
      <dgm:spPr/>
      <dgm:t>
        <a:bodyPr/>
        <a:lstStyle/>
        <a:p>
          <a:endParaRPr lang="en-US"/>
        </a:p>
      </dgm:t>
    </dgm:pt>
    <dgm:pt modelId="{FBC93614-4209-E543-AFE0-0658F71C628A}" type="sibTrans" cxnId="{ED6A4CC4-6267-0F45-B900-E2F28462B9FA}">
      <dgm:prSet/>
      <dgm:spPr/>
      <dgm:t>
        <a:bodyPr/>
        <a:lstStyle/>
        <a:p>
          <a:endParaRPr lang="en-US"/>
        </a:p>
      </dgm:t>
    </dgm:pt>
    <dgm:pt modelId="{0F94B85A-AC68-B54A-BC32-0F4B61E91B19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Canadian Experience Class</a:t>
          </a:r>
          <a:endParaRPr lang="en-US" b="1" dirty="0">
            <a:solidFill>
              <a:schemeClr val="bg1"/>
            </a:solidFill>
          </a:endParaRPr>
        </a:p>
      </dgm:t>
    </dgm:pt>
    <dgm:pt modelId="{C1265283-BDE0-2543-8234-EE6BD5EC9F57}" type="parTrans" cxnId="{C430390B-C4C5-2542-8CB8-4D0E3D7A045C}">
      <dgm:prSet/>
      <dgm:spPr/>
      <dgm:t>
        <a:bodyPr/>
        <a:lstStyle/>
        <a:p>
          <a:endParaRPr lang="en-US"/>
        </a:p>
      </dgm:t>
    </dgm:pt>
    <dgm:pt modelId="{A80ED4FC-1ACA-4341-BBAA-08032C2839AE}" type="sibTrans" cxnId="{C430390B-C4C5-2542-8CB8-4D0E3D7A045C}">
      <dgm:prSet/>
      <dgm:spPr/>
      <dgm:t>
        <a:bodyPr/>
        <a:lstStyle/>
        <a:p>
          <a:endParaRPr lang="en-US"/>
        </a:p>
      </dgm:t>
    </dgm:pt>
    <dgm:pt modelId="{0A30A8F2-8B3C-3043-BF37-16955C19127A}">
      <dgm:prSet phldrT="[Text]"/>
      <dgm:spPr/>
      <dgm:t>
        <a:bodyPr/>
        <a:lstStyle/>
        <a:p>
          <a:r>
            <a:rPr lang="en-US" dirty="0" smtClean="0"/>
            <a:t>Express Entry</a:t>
          </a:r>
          <a:endParaRPr lang="en-US" dirty="0"/>
        </a:p>
      </dgm:t>
    </dgm:pt>
    <dgm:pt modelId="{49273448-002C-E740-9378-7E3B502E6274}" type="sibTrans" cxnId="{25344B8E-6E42-A543-AD63-B97F345B08CE}">
      <dgm:prSet/>
      <dgm:spPr/>
      <dgm:t>
        <a:bodyPr/>
        <a:lstStyle/>
        <a:p>
          <a:endParaRPr lang="en-US"/>
        </a:p>
      </dgm:t>
    </dgm:pt>
    <dgm:pt modelId="{23F11BBF-A69C-2F49-B680-491A3BB06A2E}" type="parTrans" cxnId="{25344B8E-6E42-A543-AD63-B97F345B08CE}">
      <dgm:prSet/>
      <dgm:spPr/>
      <dgm:t>
        <a:bodyPr/>
        <a:lstStyle/>
        <a:p>
          <a:endParaRPr lang="en-US"/>
        </a:p>
      </dgm:t>
    </dgm:pt>
    <dgm:pt modelId="{AC29BA85-D36C-5A46-A61C-3D057DD08F8A}" type="pres">
      <dgm:prSet presAssocID="{6A5FA97D-C695-6A40-A0F4-EDDAF1D58E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09C0BC-0D79-CF41-8231-E310A110D645}" type="pres">
      <dgm:prSet presAssocID="{0A30A8F2-8B3C-3043-BF37-16955C19127A}" presName="singleCycle" presStyleCnt="0"/>
      <dgm:spPr/>
    </dgm:pt>
    <dgm:pt modelId="{E3FE08C8-A9D3-2049-90FD-E2DF7E2708BE}" type="pres">
      <dgm:prSet presAssocID="{0A30A8F2-8B3C-3043-BF37-16955C19127A}" presName="singleCenter" presStyleLbl="node1" presStyleIdx="0" presStyleCnt="4" custScaleX="190242" custScaleY="123612" custLinFactNeighborX="-2097" custLinFactNeighborY="-450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4D79C05-49B0-9146-B536-6E7F07D8FBFC}" type="pres">
      <dgm:prSet presAssocID="{E222E1E1-E31C-934C-966F-2F3511B8DD9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15DF6EF-FD66-4A4F-B493-E232D3308CF2}" type="pres">
      <dgm:prSet presAssocID="{9316CD30-5308-7647-B98E-0D1DF03973C6}" presName="text0" presStyleLbl="node1" presStyleIdx="1" presStyleCnt="4" custScaleX="310149" custScaleY="218404" custRadScaleRad="30766" custRadScaleInc="-29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4DC3-F530-4B47-8C81-E4FC8EC3A3E6}" type="pres">
      <dgm:prSet presAssocID="{E631CCB7-D9FB-9A4A-AD03-C1429A84E2E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2F32228-112F-F541-B505-761CBC87B900}" type="pres">
      <dgm:prSet presAssocID="{5AABE1A2-71E8-5749-A5A6-754EBBA3FD10}" presName="text0" presStyleLbl="node1" presStyleIdx="2" presStyleCnt="4" custScaleX="318106" custScaleY="205507" custRadScaleRad="180056" custRadScaleInc="23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FBD1-CBC3-194C-BB6D-08FCC591EFF4}" type="pres">
      <dgm:prSet presAssocID="{C1265283-BDE0-2543-8234-EE6BD5EC9F5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F9F7D14-6ED8-BE4E-8941-A6424BC4194A}" type="pres">
      <dgm:prSet presAssocID="{0F94B85A-AC68-B54A-BC32-0F4B61E91B19}" presName="text0" presStyleLbl="node1" presStyleIdx="3" presStyleCnt="4" custScaleX="298752" custScaleY="204857" custRadScaleRad="182309" custRadScaleInc="-23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B99BD-F19A-914C-8127-B7CF4ECBC544}" type="presOf" srcId="{5AABE1A2-71E8-5749-A5A6-754EBBA3FD10}" destId="{E2F32228-112F-F541-B505-761CBC87B900}" srcOrd="0" destOrd="0" presId="urn:microsoft.com/office/officeart/2008/layout/RadialCluster"/>
    <dgm:cxn modelId="{CBEBC334-8515-DA48-8178-9C35E8F22F8E}" srcId="{0A30A8F2-8B3C-3043-BF37-16955C19127A}" destId="{9316CD30-5308-7647-B98E-0D1DF03973C6}" srcOrd="0" destOrd="0" parTransId="{E222E1E1-E31C-934C-966F-2F3511B8DD99}" sibTransId="{CA5F9ED3-D755-D74A-ABCF-D83FE84681CA}"/>
    <dgm:cxn modelId="{D6C64F8F-63E3-7841-AB19-CF4464DD8309}" type="presOf" srcId="{E631CCB7-D9FB-9A4A-AD03-C1429A84E2E8}" destId="{B90F4DC3-F530-4B47-8C81-E4FC8EC3A3E6}" srcOrd="0" destOrd="0" presId="urn:microsoft.com/office/officeart/2008/layout/RadialCluster"/>
    <dgm:cxn modelId="{C03AF27A-7CD5-AD4D-A73E-9F422566F61C}" type="presOf" srcId="{9316CD30-5308-7647-B98E-0D1DF03973C6}" destId="{715DF6EF-FD66-4A4F-B493-E232D3308CF2}" srcOrd="0" destOrd="0" presId="urn:microsoft.com/office/officeart/2008/layout/RadialCluster"/>
    <dgm:cxn modelId="{CB02572A-A6BC-0247-9045-257104656B59}" type="presOf" srcId="{E222E1E1-E31C-934C-966F-2F3511B8DD99}" destId="{04D79C05-49B0-9146-B536-6E7F07D8FBFC}" srcOrd="0" destOrd="0" presId="urn:microsoft.com/office/officeart/2008/layout/RadialCluster"/>
    <dgm:cxn modelId="{D58A41B3-3C72-094A-8BAE-A82CE2297393}" type="presOf" srcId="{0A30A8F2-8B3C-3043-BF37-16955C19127A}" destId="{E3FE08C8-A9D3-2049-90FD-E2DF7E2708BE}" srcOrd="0" destOrd="0" presId="urn:microsoft.com/office/officeart/2008/layout/RadialCluster"/>
    <dgm:cxn modelId="{C430390B-C4C5-2542-8CB8-4D0E3D7A045C}" srcId="{0A30A8F2-8B3C-3043-BF37-16955C19127A}" destId="{0F94B85A-AC68-B54A-BC32-0F4B61E91B19}" srcOrd="2" destOrd="0" parTransId="{C1265283-BDE0-2543-8234-EE6BD5EC9F57}" sibTransId="{A80ED4FC-1ACA-4341-BBAA-08032C2839AE}"/>
    <dgm:cxn modelId="{12E7D669-6575-AE4F-9178-0B9C265CB148}" type="presOf" srcId="{6A5FA97D-C695-6A40-A0F4-EDDAF1D58E71}" destId="{AC29BA85-D36C-5A46-A61C-3D057DD08F8A}" srcOrd="0" destOrd="0" presId="urn:microsoft.com/office/officeart/2008/layout/RadialCluster"/>
    <dgm:cxn modelId="{A06B03F5-30D1-874B-B247-60644E090DF8}" type="presOf" srcId="{0F94B85A-AC68-B54A-BC32-0F4B61E91B19}" destId="{CF9F7D14-6ED8-BE4E-8941-A6424BC4194A}" srcOrd="0" destOrd="0" presId="urn:microsoft.com/office/officeart/2008/layout/RadialCluster"/>
    <dgm:cxn modelId="{25344B8E-6E42-A543-AD63-B97F345B08CE}" srcId="{6A5FA97D-C695-6A40-A0F4-EDDAF1D58E71}" destId="{0A30A8F2-8B3C-3043-BF37-16955C19127A}" srcOrd="0" destOrd="0" parTransId="{23F11BBF-A69C-2F49-B680-491A3BB06A2E}" sibTransId="{49273448-002C-E740-9378-7E3B502E6274}"/>
    <dgm:cxn modelId="{ED6A4CC4-6267-0F45-B900-E2F28462B9FA}" srcId="{0A30A8F2-8B3C-3043-BF37-16955C19127A}" destId="{5AABE1A2-71E8-5749-A5A6-754EBBA3FD10}" srcOrd="1" destOrd="0" parTransId="{E631CCB7-D9FB-9A4A-AD03-C1429A84E2E8}" sibTransId="{FBC93614-4209-E543-AFE0-0658F71C628A}"/>
    <dgm:cxn modelId="{EEFB6DD4-5899-0E48-A7EC-E0CB0A54076A}" type="presOf" srcId="{C1265283-BDE0-2543-8234-EE6BD5EC9F57}" destId="{E337FBD1-CBC3-194C-BB6D-08FCC591EFF4}" srcOrd="0" destOrd="0" presId="urn:microsoft.com/office/officeart/2008/layout/RadialCluster"/>
    <dgm:cxn modelId="{D2A7BE33-DE45-5A45-8646-B7CEB890EB29}" type="presParOf" srcId="{AC29BA85-D36C-5A46-A61C-3D057DD08F8A}" destId="{F209C0BC-0D79-CF41-8231-E310A110D645}" srcOrd="0" destOrd="0" presId="urn:microsoft.com/office/officeart/2008/layout/RadialCluster"/>
    <dgm:cxn modelId="{16C296D9-7E73-CC40-B3FD-5E1CB27DE562}" type="presParOf" srcId="{F209C0BC-0D79-CF41-8231-E310A110D645}" destId="{E3FE08C8-A9D3-2049-90FD-E2DF7E2708BE}" srcOrd="0" destOrd="0" presId="urn:microsoft.com/office/officeart/2008/layout/RadialCluster"/>
    <dgm:cxn modelId="{2771A591-C89A-7A40-8D80-B37BC29DD712}" type="presParOf" srcId="{F209C0BC-0D79-CF41-8231-E310A110D645}" destId="{04D79C05-49B0-9146-B536-6E7F07D8FBFC}" srcOrd="1" destOrd="0" presId="urn:microsoft.com/office/officeart/2008/layout/RadialCluster"/>
    <dgm:cxn modelId="{B3DBE988-A226-CB4C-B897-88D54E08A185}" type="presParOf" srcId="{F209C0BC-0D79-CF41-8231-E310A110D645}" destId="{715DF6EF-FD66-4A4F-B493-E232D3308CF2}" srcOrd="2" destOrd="0" presId="urn:microsoft.com/office/officeart/2008/layout/RadialCluster"/>
    <dgm:cxn modelId="{653CEA05-0B7C-2246-AB5C-370C5AF052D2}" type="presParOf" srcId="{F209C0BC-0D79-CF41-8231-E310A110D645}" destId="{B90F4DC3-F530-4B47-8C81-E4FC8EC3A3E6}" srcOrd="3" destOrd="0" presId="urn:microsoft.com/office/officeart/2008/layout/RadialCluster"/>
    <dgm:cxn modelId="{228E12F0-6457-9140-99AD-FCDDCC9B8230}" type="presParOf" srcId="{F209C0BC-0D79-CF41-8231-E310A110D645}" destId="{E2F32228-112F-F541-B505-761CBC87B900}" srcOrd="4" destOrd="0" presId="urn:microsoft.com/office/officeart/2008/layout/RadialCluster"/>
    <dgm:cxn modelId="{5296CF50-9198-8E4D-B1FE-DDEB17ECE419}" type="presParOf" srcId="{F209C0BC-0D79-CF41-8231-E310A110D645}" destId="{E337FBD1-CBC3-194C-BB6D-08FCC591EFF4}" srcOrd="5" destOrd="0" presId="urn:microsoft.com/office/officeart/2008/layout/RadialCluster"/>
    <dgm:cxn modelId="{3217769E-5292-F346-BAA0-229406239CFF}" type="presParOf" srcId="{F209C0BC-0D79-CF41-8231-E310A110D645}" destId="{CF9F7D14-6ED8-BE4E-8941-A6424BC419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FA97D-C695-6A40-A0F4-EDDAF1D58E7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6CD30-5308-7647-B98E-0D1DF03973C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Federal Skilled Worker Program</a:t>
          </a:r>
          <a:endParaRPr lang="en-US" sz="2800" b="1" dirty="0">
            <a:solidFill>
              <a:schemeClr val="bg1"/>
            </a:solidFill>
          </a:endParaRPr>
        </a:p>
      </dgm:t>
    </dgm:pt>
    <dgm:pt modelId="{E222E1E1-E31C-934C-966F-2F3511B8DD99}" type="parTrans" cxnId="{CBEBC334-8515-DA48-8178-9C35E8F22F8E}">
      <dgm:prSet/>
      <dgm:spPr/>
      <dgm:t>
        <a:bodyPr/>
        <a:lstStyle/>
        <a:p>
          <a:endParaRPr lang="en-US"/>
        </a:p>
      </dgm:t>
    </dgm:pt>
    <dgm:pt modelId="{CA5F9ED3-D755-D74A-ABCF-D83FE84681CA}" type="sibTrans" cxnId="{CBEBC334-8515-DA48-8178-9C35E8F22F8E}">
      <dgm:prSet/>
      <dgm:spPr/>
      <dgm:t>
        <a:bodyPr/>
        <a:lstStyle/>
        <a:p>
          <a:endParaRPr lang="en-US"/>
        </a:p>
      </dgm:t>
    </dgm:pt>
    <dgm:pt modelId="{5AABE1A2-71E8-5749-A5A6-754EBBA3FD10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Federal Trades Worker Program</a:t>
          </a:r>
          <a:endParaRPr lang="en-US" sz="2800" dirty="0">
            <a:solidFill>
              <a:srgbClr val="FF0000"/>
            </a:solidFill>
          </a:endParaRPr>
        </a:p>
      </dgm:t>
    </dgm:pt>
    <dgm:pt modelId="{E631CCB7-D9FB-9A4A-AD03-C1429A84E2E8}" type="parTrans" cxnId="{ED6A4CC4-6267-0F45-B900-E2F28462B9FA}">
      <dgm:prSet/>
      <dgm:spPr/>
      <dgm:t>
        <a:bodyPr/>
        <a:lstStyle/>
        <a:p>
          <a:endParaRPr lang="en-US"/>
        </a:p>
      </dgm:t>
    </dgm:pt>
    <dgm:pt modelId="{FBC93614-4209-E543-AFE0-0658F71C628A}" type="sibTrans" cxnId="{ED6A4CC4-6267-0F45-B900-E2F28462B9FA}">
      <dgm:prSet/>
      <dgm:spPr/>
      <dgm:t>
        <a:bodyPr/>
        <a:lstStyle/>
        <a:p>
          <a:endParaRPr lang="en-US"/>
        </a:p>
      </dgm:t>
    </dgm:pt>
    <dgm:pt modelId="{0F94B85A-AC68-B54A-BC32-0F4B61E91B19}">
      <dgm:prSet phldrT="[Text]"/>
      <dgm:spPr/>
      <dgm:t>
        <a:bodyPr/>
        <a:lstStyle/>
        <a:p>
          <a:r>
            <a:rPr lang="en-US" b="0" dirty="0" smtClean="0">
              <a:solidFill>
                <a:srgbClr val="FF0000"/>
              </a:solidFill>
            </a:rPr>
            <a:t>Canadian Experience Class</a:t>
          </a:r>
          <a:endParaRPr lang="en-US" b="0" dirty="0">
            <a:solidFill>
              <a:srgbClr val="FF0000"/>
            </a:solidFill>
          </a:endParaRPr>
        </a:p>
      </dgm:t>
    </dgm:pt>
    <dgm:pt modelId="{C1265283-BDE0-2543-8234-EE6BD5EC9F57}" type="parTrans" cxnId="{C430390B-C4C5-2542-8CB8-4D0E3D7A045C}">
      <dgm:prSet/>
      <dgm:spPr/>
      <dgm:t>
        <a:bodyPr/>
        <a:lstStyle/>
        <a:p>
          <a:endParaRPr lang="en-US"/>
        </a:p>
      </dgm:t>
    </dgm:pt>
    <dgm:pt modelId="{A80ED4FC-1ACA-4341-BBAA-08032C2839AE}" type="sibTrans" cxnId="{C430390B-C4C5-2542-8CB8-4D0E3D7A045C}">
      <dgm:prSet/>
      <dgm:spPr/>
      <dgm:t>
        <a:bodyPr/>
        <a:lstStyle/>
        <a:p>
          <a:endParaRPr lang="en-US"/>
        </a:p>
      </dgm:t>
    </dgm:pt>
    <dgm:pt modelId="{0A30A8F2-8B3C-3043-BF37-16955C19127A}">
      <dgm:prSet phldrT="[Text]"/>
      <dgm:spPr/>
      <dgm:t>
        <a:bodyPr/>
        <a:lstStyle/>
        <a:p>
          <a:r>
            <a:rPr lang="en-US" dirty="0" smtClean="0"/>
            <a:t>Express Entry</a:t>
          </a:r>
          <a:endParaRPr lang="en-US" dirty="0"/>
        </a:p>
      </dgm:t>
    </dgm:pt>
    <dgm:pt modelId="{49273448-002C-E740-9378-7E3B502E6274}" type="sibTrans" cxnId="{25344B8E-6E42-A543-AD63-B97F345B08CE}">
      <dgm:prSet/>
      <dgm:spPr/>
      <dgm:t>
        <a:bodyPr/>
        <a:lstStyle/>
        <a:p>
          <a:endParaRPr lang="en-US"/>
        </a:p>
      </dgm:t>
    </dgm:pt>
    <dgm:pt modelId="{23F11BBF-A69C-2F49-B680-491A3BB06A2E}" type="parTrans" cxnId="{25344B8E-6E42-A543-AD63-B97F345B08CE}">
      <dgm:prSet/>
      <dgm:spPr/>
      <dgm:t>
        <a:bodyPr/>
        <a:lstStyle/>
        <a:p>
          <a:endParaRPr lang="en-US"/>
        </a:p>
      </dgm:t>
    </dgm:pt>
    <dgm:pt modelId="{AC29BA85-D36C-5A46-A61C-3D057DD08F8A}" type="pres">
      <dgm:prSet presAssocID="{6A5FA97D-C695-6A40-A0F4-EDDAF1D58E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09C0BC-0D79-CF41-8231-E310A110D645}" type="pres">
      <dgm:prSet presAssocID="{0A30A8F2-8B3C-3043-BF37-16955C19127A}" presName="singleCycle" presStyleCnt="0"/>
      <dgm:spPr/>
    </dgm:pt>
    <dgm:pt modelId="{E3FE08C8-A9D3-2049-90FD-E2DF7E2708BE}" type="pres">
      <dgm:prSet presAssocID="{0A30A8F2-8B3C-3043-BF37-16955C19127A}" presName="singleCenter" presStyleLbl="node1" presStyleIdx="0" presStyleCnt="4" custScaleX="190242" custScaleY="123612" custLinFactNeighborX="-2097" custLinFactNeighborY="-450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4D79C05-49B0-9146-B536-6E7F07D8FBFC}" type="pres">
      <dgm:prSet presAssocID="{E222E1E1-E31C-934C-966F-2F3511B8DD9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15DF6EF-FD66-4A4F-B493-E232D3308CF2}" type="pres">
      <dgm:prSet presAssocID="{9316CD30-5308-7647-B98E-0D1DF03973C6}" presName="text0" presStyleLbl="node1" presStyleIdx="1" presStyleCnt="4" custScaleX="310149" custScaleY="218404" custRadScaleRad="30766" custRadScaleInc="-29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4DC3-F530-4B47-8C81-E4FC8EC3A3E6}" type="pres">
      <dgm:prSet presAssocID="{E631CCB7-D9FB-9A4A-AD03-C1429A84E2E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2F32228-112F-F541-B505-761CBC87B900}" type="pres">
      <dgm:prSet presAssocID="{5AABE1A2-71E8-5749-A5A6-754EBBA3FD10}" presName="text0" presStyleLbl="node1" presStyleIdx="2" presStyleCnt="4" custScaleX="318106" custScaleY="205507" custRadScaleRad="180056" custRadScaleInc="23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FBD1-CBC3-194C-BB6D-08FCC591EFF4}" type="pres">
      <dgm:prSet presAssocID="{C1265283-BDE0-2543-8234-EE6BD5EC9F5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F9F7D14-6ED8-BE4E-8941-A6424BC4194A}" type="pres">
      <dgm:prSet presAssocID="{0F94B85A-AC68-B54A-BC32-0F4B61E91B19}" presName="text0" presStyleLbl="node1" presStyleIdx="3" presStyleCnt="4" custScaleX="298752" custScaleY="204857" custRadScaleRad="182309" custRadScaleInc="-23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CF23A-75DE-AB48-B619-4A74A7BE2276}" type="presOf" srcId="{6A5FA97D-C695-6A40-A0F4-EDDAF1D58E71}" destId="{AC29BA85-D36C-5A46-A61C-3D057DD08F8A}" srcOrd="0" destOrd="0" presId="urn:microsoft.com/office/officeart/2008/layout/RadialCluster"/>
    <dgm:cxn modelId="{C430390B-C4C5-2542-8CB8-4D0E3D7A045C}" srcId="{0A30A8F2-8B3C-3043-BF37-16955C19127A}" destId="{0F94B85A-AC68-B54A-BC32-0F4B61E91B19}" srcOrd="2" destOrd="0" parTransId="{C1265283-BDE0-2543-8234-EE6BD5EC9F57}" sibTransId="{A80ED4FC-1ACA-4341-BBAA-08032C2839AE}"/>
    <dgm:cxn modelId="{2F03F45E-A63B-4245-8FE3-66FCED07FA2D}" type="presOf" srcId="{0F94B85A-AC68-B54A-BC32-0F4B61E91B19}" destId="{CF9F7D14-6ED8-BE4E-8941-A6424BC4194A}" srcOrd="0" destOrd="0" presId="urn:microsoft.com/office/officeart/2008/layout/RadialCluster"/>
    <dgm:cxn modelId="{36CB9DCE-2027-8F42-82D3-C8CD02D77E12}" type="presOf" srcId="{E631CCB7-D9FB-9A4A-AD03-C1429A84E2E8}" destId="{B90F4DC3-F530-4B47-8C81-E4FC8EC3A3E6}" srcOrd="0" destOrd="0" presId="urn:microsoft.com/office/officeart/2008/layout/RadialCluster"/>
    <dgm:cxn modelId="{25344B8E-6E42-A543-AD63-B97F345B08CE}" srcId="{6A5FA97D-C695-6A40-A0F4-EDDAF1D58E71}" destId="{0A30A8F2-8B3C-3043-BF37-16955C19127A}" srcOrd="0" destOrd="0" parTransId="{23F11BBF-A69C-2F49-B680-491A3BB06A2E}" sibTransId="{49273448-002C-E740-9378-7E3B502E6274}"/>
    <dgm:cxn modelId="{ED6A4CC4-6267-0F45-B900-E2F28462B9FA}" srcId="{0A30A8F2-8B3C-3043-BF37-16955C19127A}" destId="{5AABE1A2-71E8-5749-A5A6-754EBBA3FD10}" srcOrd="1" destOrd="0" parTransId="{E631CCB7-D9FB-9A4A-AD03-C1429A84E2E8}" sibTransId="{FBC93614-4209-E543-AFE0-0658F71C628A}"/>
    <dgm:cxn modelId="{4967A2F1-4D06-4049-950F-79B1BE034507}" type="presOf" srcId="{5AABE1A2-71E8-5749-A5A6-754EBBA3FD10}" destId="{E2F32228-112F-F541-B505-761CBC87B900}" srcOrd="0" destOrd="0" presId="urn:microsoft.com/office/officeart/2008/layout/RadialCluster"/>
    <dgm:cxn modelId="{1A786137-2203-8542-827B-CCB6BB32ADD4}" type="presOf" srcId="{E222E1E1-E31C-934C-966F-2F3511B8DD99}" destId="{04D79C05-49B0-9146-B536-6E7F07D8FBFC}" srcOrd="0" destOrd="0" presId="urn:microsoft.com/office/officeart/2008/layout/RadialCluster"/>
    <dgm:cxn modelId="{18EF379F-AB24-6746-BC62-1B91D430F302}" type="presOf" srcId="{C1265283-BDE0-2543-8234-EE6BD5EC9F57}" destId="{E337FBD1-CBC3-194C-BB6D-08FCC591EFF4}" srcOrd="0" destOrd="0" presId="urn:microsoft.com/office/officeart/2008/layout/RadialCluster"/>
    <dgm:cxn modelId="{24FC8BA0-1B65-374C-AF8A-5753F19AE625}" type="presOf" srcId="{0A30A8F2-8B3C-3043-BF37-16955C19127A}" destId="{E3FE08C8-A9D3-2049-90FD-E2DF7E2708BE}" srcOrd="0" destOrd="0" presId="urn:microsoft.com/office/officeart/2008/layout/RadialCluster"/>
    <dgm:cxn modelId="{CBEBC334-8515-DA48-8178-9C35E8F22F8E}" srcId="{0A30A8F2-8B3C-3043-BF37-16955C19127A}" destId="{9316CD30-5308-7647-B98E-0D1DF03973C6}" srcOrd="0" destOrd="0" parTransId="{E222E1E1-E31C-934C-966F-2F3511B8DD99}" sibTransId="{CA5F9ED3-D755-D74A-ABCF-D83FE84681CA}"/>
    <dgm:cxn modelId="{DE1044FF-90D0-F04B-8614-17CB1E027FC2}" type="presOf" srcId="{9316CD30-5308-7647-B98E-0D1DF03973C6}" destId="{715DF6EF-FD66-4A4F-B493-E232D3308CF2}" srcOrd="0" destOrd="0" presId="urn:microsoft.com/office/officeart/2008/layout/RadialCluster"/>
    <dgm:cxn modelId="{AC1E374F-AFCB-7644-9D48-621EB732DE40}" type="presParOf" srcId="{AC29BA85-D36C-5A46-A61C-3D057DD08F8A}" destId="{F209C0BC-0D79-CF41-8231-E310A110D645}" srcOrd="0" destOrd="0" presId="urn:microsoft.com/office/officeart/2008/layout/RadialCluster"/>
    <dgm:cxn modelId="{E9542EAC-46EC-3A48-98FD-79065D721DAD}" type="presParOf" srcId="{F209C0BC-0D79-CF41-8231-E310A110D645}" destId="{E3FE08C8-A9D3-2049-90FD-E2DF7E2708BE}" srcOrd="0" destOrd="0" presId="urn:microsoft.com/office/officeart/2008/layout/RadialCluster"/>
    <dgm:cxn modelId="{7517E53D-3A31-2841-BBBA-44C9E8C73F0F}" type="presParOf" srcId="{F209C0BC-0D79-CF41-8231-E310A110D645}" destId="{04D79C05-49B0-9146-B536-6E7F07D8FBFC}" srcOrd="1" destOrd="0" presId="urn:microsoft.com/office/officeart/2008/layout/RadialCluster"/>
    <dgm:cxn modelId="{A677EFBC-DD82-2344-BB26-3BF4AB1928E7}" type="presParOf" srcId="{F209C0BC-0D79-CF41-8231-E310A110D645}" destId="{715DF6EF-FD66-4A4F-B493-E232D3308CF2}" srcOrd="2" destOrd="0" presId="urn:microsoft.com/office/officeart/2008/layout/RadialCluster"/>
    <dgm:cxn modelId="{46C2F755-F2C8-EF42-82B7-26A946B26F24}" type="presParOf" srcId="{F209C0BC-0D79-CF41-8231-E310A110D645}" destId="{B90F4DC3-F530-4B47-8C81-E4FC8EC3A3E6}" srcOrd="3" destOrd="0" presId="urn:microsoft.com/office/officeart/2008/layout/RadialCluster"/>
    <dgm:cxn modelId="{ABF96851-9808-8C42-804B-1245277FBD15}" type="presParOf" srcId="{F209C0BC-0D79-CF41-8231-E310A110D645}" destId="{E2F32228-112F-F541-B505-761CBC87B900}" srcOrd="4" destOrd="0" presId="urn:microsoft.com/office/officeart/2008/layout/RadialCluster"/>
    <dgm:cxn modelId="{B4059AD1-C351-C140-B0C1-6F41CBF9BC1E}" type="presParOf" srcId="{F209C0BC-0D79-CF41-8231-E310A110D645}" destId="{E337FBD1-CBC3-194C-BB6D-08FCC591EFF4}" srcOrd="5" destOrd="0" presId="urn:microsoft.com/office/officeart/2008/layout/RadialCluster"/>
    <dgm:cxn modelId="{C22E62F4-7D0B-B947-885D-D7FCF885386C}" type="presParOf" srcId="{F209C0BC-0D79-CF41-8231-E310A110D645}" destId="{CF9F7D14-6ED8-BE4E-8941-A6424BC419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33EE7-CC01-E448-920F-2C780BBDF78D}" type="doc">
      <dgm:prSet loTypeId="urn:microsoft.com/office/officeart/2005/8/layout/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88FA7-BB90-084B-BC20-0C84767E6D2E}">
      <dgm:prSet phldrT="[Text]" custT="1"/>
      <dgm:spPr/>
      <dgm:t>
        <a:bodyPr/>
        <a:lstStyle/>
        <a:p>
          <a:r>
            <a:rPr lang="en-US" sz="1800" b="0" dirty="0" smtClean="0"/>
            <a:t>Initial Immigration Consultation Fee </a:t>
          </a:r>
          <a:r>
            <a:rPr lang="en-US" sz="1800" b="1" dirty="0" smtClean="0"/>
            <a:t>CAD </a:t>
          </a:r>
          <a:r>
            <a:rPr lang="en-US" sz="1800" b="1" dirty="0" smtClean="0"/>
            <a:t>$1000</a:t>
          </a:r>
          <a:endParaRPr lang="en-US" sz="1800" b="1" dirty="0"/>
        </a:p>
      </dgm:t>
    </dgm:pt>
    <dgm:pt modelId="{97499228-2AE1-7645-BB9D-F79481294C2F}" type="parTrans" cxnId="{B6630CE7-6DD1-B141-988A-AE1C70B11175}">
      <dgm:prSet/>
      <dgm:spPr/>
      <dgm:t>
        <a:bodyPr/>
        <a:lstStyle/>
        <a:p>
          <a:endParaRPr lang="en-US"/>
        </a:p>
      </dgm:t>
    </dgm:pt>
    <dgm:pt modelId="{C50A2F0F-C653-DF4D-88DD-450DB7EB6A38}" type="sibTrans" cxnId="{B6630CE7-6DD1-B141-988A-AE1C70B11175}">
      <dgm:prSet/>
      <dgm:spPr>
        <a:gradFill rotWithShape="0">
          <a:gsLst>
            <a:gs pos="93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256AF7D1-3EF6-B141-818F-4755BB596C92}">
      <dgm:prSet phldrT="[Text]" custT="1"/>
      <dgm:spPr/>
      <dgm:t>
        <a:bodyPr/>
        <a:lstStyle/>
        <a:p>
          <a:r>
            <a:rPr lang="en-US" sz="1800" b="0" dirty="0" smtClean="0"/>
            <a:t>Submission of all required docs for the School</a:t>
          </a:r>
          <a:endParaRPr lang="en-US" sz="1800" b="1" dirty="0"/>
        </a:p>
      </dgm:t>
    </dgm:pt>
    <dgm:pt modelId="{A410D47E-94B8-8A45-A6C7-7867C8CE77A3}" type="parTrans" cxnId="{FC8981C6-E4BE-4D4F-9DF7-582709BB67B1}">
      <dgm:prSet/>
      <dgm:spPr/>
      <dgm:t>
        <a:bodyPr/>
        <a:lstStyle/>
        <a:p>
          <a:endParaRPr lang="en-US"/>
        </a:p>
      </dgm:t>
    </dgm:pt>
    <dgm:pt modelId="{4128E174-4956-6E4B-B774-4BCF7178B39B}" type="sibTrans" cxnId="{FC8981C6-E4BE-4D4F-9DF7-582709BB67B1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EE5173C-527B-F747-9CD3-72F593199EC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dirty="0" smtClean="0"/>
            <a:t>Applicant is given choices of courses</a:t>
          </a:r>
          <a:endParaRPr lang="en-US" sz="1800" b="1" dirty="0" smtClean="0"/>
        </a:p>
      </dgm:t>
    </dgm:pt>
    <dgm:pt modelId="{25AD431D-0771-144F-A8AD-2A511178B888}" type="parTrans" cxnId="{C6CFC465-7450-9A4B-96A6-7029A2D850E0}">
      <dgm:prSet/>
      <dgm:spPr/>
      <dgm:t>
        <a:bodyPr/>
        <a:lstStyle/>
        <a:p>
          <a:endParaRPr lang="en-US"/>
        </a:p>
      </dgm:t>
    </dgm:pt>
    <dgm:pt modelId="{66C39424-7726-DA44-9A0A-2927893498E8}" type="sibTrans" cxnId="{C6CFC465-7450-9A4B-96A6-7029A2D850E0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8B29FE3F-1689-364F-944E-738D3697A594}">
      <dgm:prSet phldrT="[Text]" custT="1"/>
      <dgm:spPr/>
      <dgm:t>
        <a:bodyPr/>
        <a:lstStyle/>
        <a:p>
          <a:r>
            <a:rPr lang="en-US" sz="1800" b="0" dirty="0" smtClean="0"/>
            <a:t>Applicant chooses the course</a:t>
          </a:r>
          <a:endParaRPr lang="en-US" sz="1800" b="0" dirty="0"/>
        </a:p>
      </dgm:t>
    </dgm:pt>
    <dgm:pt modelId="{31447763-864F-944E-BCBD-D8544EDEAC57}" type="parTrans" cxnId="{367A1EE0-F157-C149-BAE4-040B8188F05C}">
      <dgm:prSet/>
      <dgm:spPr/>
      <dgm:t>
        <a:bodyPr/>
        <a:lstStyle/>
        <a:p>
          <a:endParaRPr lang="en-US"/>
        </a:p>
      </dgm:t>
    </dgm:pt>
    <dgm:pt modelId="{9D74406F-BA02-2D4B-A96F-1E8F922A8C3D}" type="sibTrans" cxnId="{367A1EE0-F157-C149-BAE4-040B8188F05C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F366557B-F382-6C46-8C58-E77AEE466405}">
      <dgm:prSet phldrT="[Text]" custT="1"/>
      <dgm:spPr/>
      <dgm:t>
        <a:bodyPr/>
        <a:lstStyle/>
        <a:p>
          <a:r>
            <a:rPr lang="en-US" sz="1600" b="0" dirty="0" smtClean="0"/>
            <a:t>Applicant submits additional docs (if applicable) plus school application fee</a:t>
          </a:r>
          <a:endParaRPr lang="en-US" sz="1600" b="1" dirty="0"/>
        </a:p>
      </dgm:t>
    </dgm:pt>
    <dgm:pt modelId="{BB2E5191-BFEA-D34B-9C0A-9BBDE5B6AE94}" type="parTrans" cxnId="{E32797AB-53E0-7B40-858D-593F6C14649B}">
      <dgm:prSet/>
      <dgm:spPr/>
      <dgm:t>
        <a:bodyPr/>
        <a:lstStyle/>
        <a:p>
          <a:endParaRPr lang="en-US"/>
        </a:p>
      </dgm:t>
    </dgm:pt>
    <dgm:pt modelId="{B5306265-080C-C041-B3B8-F9BD6D8B5343}" type="sibTrans" cxnId="{E32797AB-53E0-7B40-858D-593F6C14649B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F7DE54DA-7AC0-6242-8BFB-A2185FC226F4}">
      <dgm:prSet phldrT="[Text]" custT="1"/>
      <dgm:spPr/>
      <dgm:t>
        <a:bodyPr/>
        <a:lstStyle/>
        <a:p>
          <a:r>
            <a:rPr lang="en-US" sz="2000" dirty="0" smtClean="0"/>
            <a:t>Pay required </a:t>
          </a:r>
          <a:r>
            <a:rPr lang="en-US" sz="2000" b="1" dirty="0" smtClean="0"/>
            <a:t>tuition fees </a:t>
          </a:r>
          <a:r>
            <a:rPr lang="en-US" sz="1800" b="0" dirty="0" smtClean="0"/>
            <a:t>(down payment)</a:t>
          </a:r>
          <a:endParaRPr lang="en-US" sz="1800" b="0" dirty="0"/>
        </a:p>
      </dgm:t>
    </dgm:pt>
    <dgm:pt modelId="{C01BEB9A-DB8B-584C-8B70-1367991E6D3D}" type="parTrans" cxnId="{4D758E1F-CB28-3243-A2B2-27FD233F74E9}">
      <dgm:prSet/>
      <dgm:spPr/>
      <dgm:t>
        <a:bodyPr/>
        <a:lstStyle/>
        <a:p>
          <a:endParaRPr lang="en-US"/>
        </a:p>
      </dgm:t>
    </dgm:pt>
    <dgm:pt modelId="{8FE14A32-282D-3346-91A2-196B6A20769F}" type="sibTrans" cxnId="{4D758E1F-CB28-3243-A2B2-27FD233F74E9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26C4DD1C-8942-6649-8038-1C1F3B4B2D39}">
      <dgm:prSet phldrT="[Text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dirty="0" smtClean="0"/>
            <a:t>Submission of documents for the Study Permit</a:t>
          </a:r>
          <a:endParaRPr lang="en-US" sz="1800" b="1" dirty="0"/>
        </a:p>
      </dgm:t>
    </dgm:pt>
    <dgm:pt modelId="{02B75629-85BB-3B46-B3DA-7B50626CAFF8}" type="parTrans" cxnId="{D45E4FAF-19EB-4545-8766-09E0CD34B6D3}">
      <dgm:prSet/>
      <dgm:spPr/>
      <dgm:t>
        <a:bodyPr/>
        <a:lstStyle/>
        <a:p>
          <a:endParaRPr lang="en-US"/>
        </a:p>
      </dgm:t>
    </dgm:pt>
    <dgm:pt modelId="{105AE4EB-9C9B-F549-B45D-18FCDCEE88FA}" type="sibTrans" cxnId="{D45E4FAF-19EB-4545-8766-09E0CD34B6D3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8327C4DC-3B41-3A43-89FD-768A304B798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/>
            <a:t>Sign the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smtClean="0"/>
            <a:t>Retainer’s Agreement</a:t>
          </a:r>
          <a:endParaRPr lang="en-US" sz="2000" b="1" dirty="0"/>
        </a:p>
      </dgm:t>
    </dgm:pt>
    <dgm:pt modelId="{B921A814-5761-F047-92BC-04F36BDC7B6A}" type="parTrans" cxnId="{923ED82F-0680-6E46-8BFE-DF9AE96D66AF}">
      <dgm:prSet/>
      <dgm:spPr/>
      <dgm:t>
        <a:bodyPr/>
        <a:lstStyle/>
        <a:p>
          <a:endParaRPr lang="en-US"/>
        </a:p>
      </dgm:t>
    </dgm:pt>
    <dgm:pt modelId="{1F4CCEEB-DA2F-C64D-9D00-C76945DAFEF5}" type="sibTrans" cxnId="{923ED82F-0680-6E46-8BFE-DF9AE96D66AF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2B50681B-D33A-2C4D-8682-696C0AFDD304}">
      <dgm:prSet phldrT="[Text]" custT="1"/>
      <dgm:spPr/>
      <dgm:t>
        <a:bodyPr/>
        <a:lstStyle/>
        <a:p>
          <a:r>
            <a:rPr lang="en-US" sz="1800" b="0" dirty="0" smtClean="0"/>
            <a:t>Receive </a:t>
          </a:r>
          <a:r>
            <a:rPr lang="en-US" sz="1800" b="1" dirty="0" smtClean="0"/>
            <a:t>Official Letter of Acceptance </a:t>
          </a:r>
        </a:p>
      </dgm:t>
    </dgm:pt>
    <dgm:pt modelId="{865AAF8C-3FA3-2243-9713-F868A0757948}" type="parTrans" cxnId="{6AFDFAE1-B2FD-E74C-A1D2-E06845E21B9C}">
      <dgm:prSet/>
      <dgm:spPr/>
      <dgm:t>
        <a:bodyPr/>
        <a:lstStyle/>
        <a:p>
          <a:endParaRPr lang="en-US"/>
        </a:p>
      </dgm:t>
    </dgm:pt>
    <dgm:pt modelId="{CB21743A-54B3-614F-8B06-336B0014B51F}" type="sibTrans" cxnId="{6AFDFAE1-B2FD-E74C-A1D2-E06845E21B9C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A082ACA-3759-B44F-89C8-5ACCAAF075F4}">
      <dgm:prSet/>
      <dgm:spPr/>
      <dgm:t>
        <a:bodyPr/>
        <a:lstStyle/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0" dirty="0" smtClean="0"/>
            <a:t>2nd Payment of </a:t>
          </a:r>
          <a:r>
            <a:rPr lang="en-US" b="1" dirty="0" smtClean="0"/>
            <a:t>$1000 </a:t>
          </a:r>
          <a:r>
            <a:rPr lang="en-US" b="1" dirty="0" smtClean="0"/>
            <a:t>Due</a:t>
          </a:r>
          <a:endParaRPr lang="en-US" dirty="0"/>
        </a:p>
      </dgm:t>
    </dgm:pt>
    <dgm:pt modelId="{B17FA6BB-65C7-C346-B529-97B2B1EA532E}" type="parTrans" cxnId="{D5115CA0-5976-0941-A26F-950C8A7B751D}">
      <dgm:prSet/>
      <dgm:spPr/>
      <dgm:t>
        <a:bodyPr/>
        <a:lstStyle/>
        <a:p>
          <a:endParaRPr lang="en-US"/>
        </a:p>
      </dgm:t>
    </dgm:pt>
    <dgm:pt modelId="{F2C76A9E-786E-D34B-AA85-F0CE5FC35211}" type="sibTrans" cxnId="{D5115CA0-5976-0941-A26F-950C8A7B751D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835DC6D0-70F9-6F4C-A184-35ADB8213861}">
      <dgm:prSet phldrT="[Text]" custT="1"/>
      <dgm:spPr/>
      <dgm:t>
        <a:bodyPr/>
        <a:lstStyle/>
        <a:p>
          <a:r>
            <a:rPr lang="en-US" sz="2400" b="0" dirty="0" smtClean="0"/>
            <a:t>Apply For </a:t>
          </a:r>
          <a:r>
            <a:rPr lang="en-US" sz="2400" b="1" dirty="0" smtClean="0"/>
            <a:t>Study Permit</a:t>
          </a:r>
          <a:endParaRPr lang="en-US" sz="2400" b="1" dirty="0"/>
        </a:p>
      </dgm:t>
    </dgm:pt>
    <dgm:pt modelId="{E11DF369-FF06-2042-A7F1-1BD24BF668B9}" type="parTrans" cxnId="{EECFFA12-148E-5442-B02F-0C85C503F58D}">
      <dgm:prSet/>
      <dgm:spPr/>
      <dgm:t>
        <a:bodyPr/>
        <a:lstStyle/>
        <a:p>
          <a:endParaRPr lang="en-US"/>
        </a:p>
      </dgm:t>
    </dgm:pt>
    <dgm:pt modelId="{426C5F6A-106D-D74C-8AE6-AB526AFF8DC7}" type="sibTrans" cxnId="{EECFFA12-148E-5442-B02F-0C85C503F58D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1B3C6704-BF77-B643-B5D4-8D6D02EA03D6}">
      <dgm:prSet phldrT="[Text]" custT="1"/>
      <dgm:spPr/>
      <dgm:t>
        <a:bodyPr/>
        <a:lstStyle/>
        <a:p>
          <a:r>
            <a:rPr lang="en-US" sz="2000" b="0" dirty="0" smtClean="0"/>
            <a:t>Last Payment of </a:t>
          </a:r>
          <a:r>
            <a:rPr lang="en-US" sz="2000" b="1" dirty="0" smtClean="0"/>
            <a:t>$500 Due</a:t>
          </a:r>
          <a:endParaRPr lang="en-US" sz="2000" b="0" dirty="0"/>
        </a:p>
      </dgm:t>
    </dgm:pt>
    <dgm:pt modelId="{00CB955F-2BD8-784C-A266-22B26E87EFED}" type="parTrans" cxnId="{20C25B0F-0E35-5945-AC3A-F026012191C0}">
      <dgm:prSet/>
      <dgm:spPr/>
      <dgm:t>
        <a:bodyPr/>
        <a:lstStyle/>
        <a:p>
          <a:endParaRPr lang="en-US"/>
        </a:p>
      </dgm:t>
    </dgm:pt>
    <dgm:pt modelId="{9F80797E-0152-244E-B7C7-28D193B03635}" type="sibTrans" cxnId="{20C25B0F-0E35-5945-AC3A-F026012191C0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887A286F-37E0-E141-935C-EE6CC4EC404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smtClean="0"/>
            <a:t>Come to Canada</a:t>
          </a:r>
        </a:p>
      </dgm:t>
    </dgm:pt>
    <dgm:pt modelId="{C3EE2540-DFC4-C543-BB74-8D880C8A6712}" type="parTrans" cxnId="{EF754922-FFE5-FF47-876E-E52C666579F6}">
      <dgm:prSet/>
      <dgm:spPr/>
      <dgm:t>
        <a:bodyPr/>
        <a:lstStyle/>
        <a:p>
          <a:endParaRPr lang="en-US"/>
        </a:p>
      </dgm:t>
    </dgm:pt>
    <dgm:pt modelId="{634B3CA4-66CE-2E4F-9ED9-2DB121EA3754}" type="sibTrans" cxnId="{EF754922-FFE5-FF47-876E-E52C666579F6}">
      <dgm:prSet/>
      <dgm:spPr>
        <a:gradFill rotWithShape="0">
          <a:gsLst>
            <a:gs pos="100000">
              <a:srgbClr val="009051"/>
            </a:gs>
            <a:gs pos="100000">
              <a:srgbClr val="009051"/>
            </a:gs>
          </a:gsLst>
        </a:gradFill>
      </dgm:spPr>
      <dgm:t>
        <a:bodyPr/>
        <a:lstStyle/>
        <a:p>
          <a:endParaRPr lang="en-US"/>
        </a:p>
      </dgm:t>
    </dgm:pt>
    <dgm:pt modelId="{7D9A1CAD-5CB5-B448-A6F8-66017CE2D1BD}" type="pres">
      <dgm:prSet presAssocID="{BBA33EE7-CC01-E448-920F-2C780BBDF7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0892E9-C5D0-0B47-9D37-691AD345C582}" type="pres">
      <dgm:prSet presAssocID="{8327C4DC-3B41-3A43-89FD-768A304B7986}" presName="node" presStyleLbl="node1" presStyleIdx="0" presStyleCnt="13" custScaleX="123055" custScaleY="140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45C7E-A8CA-8F48-B9BA-60D74FB1CF6E}" type="pres">
      <dgm:prSet presAssocID="{1F4CCEEB-DA2F-C64D-9D00-C76945DAFEF5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68F01825-97B1-194C-8EBA-75AAC660013F}" type="pres">
      <dgm:prSet presAssocID="{1F4CCEEB-DA2F-C64D-9D00-C76945DAFEF5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D7E5480F-57BB-0745-87F3-9CEAC0B93FAE}" type="pres">
      <dgm:prSet presAssocID="{36188FA7-BB90-084B-BC20-0C84767E6D2E}" presName="node" presStyleLbl="node1" presStyleIdx="1" presStyleCnt="13" custScaleX="132245" custScaleY="128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7481-8776-154B-9EBB-6C0F3178989F}" type="pres">
      <dgm:prSet presAssocID="{C50A2F0F-C653-DF4D-88DD-450DB7EB6A38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6D489F55-5762-8A46-B71E-D7C341EE2322}" type="pres">
      <dgm:prSet presAssocID="{C50A2F0F-C653-DF4D-88DD-450DB7EB6A38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55EC0408-E9F2-414E-B2A5-08EA44ADA350}" type="pres">
      <dgm:prSet presAssocID="{256AF7D1-3EF6-B141-818F-4755BB596C92}" presName="node" presStyleLbl="node1" presStyleIdx="2" presStyleCnt="13" custScaleX="125839" custScaleY="128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5D779-7959-104D-A711-5590F25ED783}" type="pres">
      <dgm:prSet presAssocID="{4128E174-4956-6E4B-B774-4BCF7178B39B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4983A998-E19A-F04E-80B3-A63601CE4F93}" type="pres">
      <dgm:prSet presAssocID="{4128E174-4956-6E4B-B774-4BCF7178B39B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E835D53F-834D-C146-862D-FAB82F67EC80}" type="pres">
      <dgm:prSet presAssocID="{AEE5173C-527B-F747-9CD3-72F593199EC7}" presName="node" presStyleLbl="node1" presStyleIdx="3" presStyleCnt="13" custScaleX="123055" custScaleY="128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D41A-A9B8-5C43-9143-31642A69431F}" type="pres">
      <dgm:prSet presAssocID="{66C39424-7726-DA44-9A0A-2927893498E8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61CA5102-533A-D044-B608-8D131AC71E63}" type="pres">
      <dgm:prSet presAssocID="{66C39424-7726-DA44-9A0A-2927893498E8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C07CA417-ECCD-854C-A285-95377A701FD0}" type="pres">
      <dgm:prSet presAssocID="{8B29FE3F-1689-364F-944E-738D3697A594}" presName="node" presStyleLbl="node1" presStyleIdx="4" presStyleCnt="13" custScaleX="123055" custScaleY="13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611ED-168A-2C4F-89F8-B6062E99E3CB}" type="pres">
      <dgm:prSet presAssocID="{9D74406F-BA02-2D4B-A96F-1E8F922A8C3D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60D7A940-49EA-0244-B35C-147025EF1BF3}" type="pres">
      <dgm:prSet presAssocID="{9D74406F-BA02-2D4B-A96F-1E8F922A8C3D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915CFDA3-5C8A-1A46-99C5-DD8A4E81648A}" type="pres">
      <dgm:prSet presAssocID="{F366557B-F382-6C46-8C58-E77AEE466405}" presName="node" presStyleLbl="node1" presStyleIdx="5" presStyleCnt="13" custScaleX="248734" custScaleY="13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97261-5677-0E4E-91F1-D31EA2F8E1A4}" type="pres">
      <dgm:prSet presAssocID="{B5306265-080C-C041-B3B8-F9BD6D8B5343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B6ABD133-49BC-AA47-AEAF-BAFA3593F33E}" type="pres">
      <dgm:prSet presAssocID="{B5306265-080C-C041-B3B8-F9BD6D8B5343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BED0C337-F5C3-9940-B868-6CBB7393FED6}" type="pres">
      <dgm:prSet presAssocID="{F7DE54DA-7AC0-6242-8BFB-A2185FC226F4}" presName="node" presStyleLbl="node1" presStyleIdx="6" presStyleCnt="13" custScaleX="147331" custScaleY="13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1B76C-B700-3546-8949-9804FCCDC187}" type="pres">
      <dgm:prSet presAssocID="{8FE14A32-282D-3346-91A2-196B6A20769F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5DEDAC8C-6712-CB4E-A580-92BFA613ABC0}" type="pres">
      <dgm:prSet presAssocID="{8FE14A32-282D-3346-91A2-196B6A20769F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3C07C669-B3C4-2F46-9BEB-99659822B3B1}" type="pres">
      <dgm:prSet presAssocID="{2B50681B-D33A-2C4D-8682-696C0AFDD304}" presName="node" presStyleLbl="node1" presStyleIdx="7" presStyleCnt="13" custScaleX="123055" custScaleY="13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84B3-FC7C-EA48-87FA-2AE2FA8F7509}" type="pres">
      <dgm:prSet presAssocID="{CB21743A-54B3-614F-8B06-336B0014B51F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E8712244-9040-A043-B930-AE048FCA97EF}" type="pres">
      <dgm:prSet presAssocID="{CB21743A-54B3-614F-8B06-336B0014B51F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F3123EC5-1353-F742-B411-F342E7FB68B9}" type="pres">
      <dgm:prSet presAssocID="{AA082ACA-3759-B44F-89C8-5ACCAAF075F4}" presName="node" presStyleLbl="node1" presStyleIdx="8" presStyleCnt="13" custScaleX="131836" custScaleY="135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52C24-A935-514C-9088-5E2AD6547831}" type="pres">
      <dgm:prSet presAssocID="{F2C76A9E-786E-D34B-AA85-F0CE5FC35211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96968830-1A60-7144-AD2B-9A5C9A1AF2C0}" type="pres">
      <dgm:prSet presAssocID="{F2C76A9E-786E-D34B-AA85-F0CE5FC35211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2E51D98D-7EEE-A646-92EB-54F8B3157A48}" type="pres">
      <dgm:prSet presAssocID="{26C4DD1C-8942-6649-8038-1C1F3B4B2D39}" presName="node" presStyleLbl="node1" presStyleIdx="9" presStyleCnt="13" custScaleX="123055" custScaleY="130065" custLinFactNeighborX="-1628" custLinFactNeighborY="-7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53BDA-F1E2-DC40-807D-57D1C4CDAE97}" type="pres">
      <dgm:prSet presAssocID="{105AE4EB-9C9B-F549-B45D-18FCDCEE88FA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3218CE2E-550F-DF41-B9C1-B92746020CC0}" type="pres">
      <dgm:prSet presAssocID="{105AE4EB-9C9B-F549-B45D-18FCDCEE88FA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1E694402-40BC-FF41-87D8-125EC0AB0A18}" type="pres">
      <dgm:prSet presAssocID="{1B3C6704-BF77-B643-B5D4-8D6D02EA03D6}" presName="node" presStyleLbl="node1" presStyleIdx="10" presStyleCnt="13" custScaleX="135171" custScaleY="136481" custLinFactNeighborX="-776" custLinFactNeighborY="-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A0050-3825-5242-BCA4-2D8E86F84DC0}" type="pres">
      <dgm:prSet presAssocID="{9F80797E-0152-244E-B7C7-28D193B03635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B9EB0FE9-5D58-FF43-8BD7-07FC5BF1DD26}" type="pres">
      <dgm:prSet presAssocID="{9F80797E-0152-244E-B7C7-28D193B03635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0D245075-CCA1-5E49-88B9-47638ECC9559}" type="pres">
      <dgm:prSet presAssocID="{835DC6D0-70F9-6F4C-A184-35ADB8213861}" presName="node" presStyleLbl="node1" presStyleIdx="11" presStyleCnt="13" custScaleX="124359" custScaleY="140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5F624-1BA7-B142-9B55-330B8AD7A2DF}" type="pres">
      <dgm:prSet presAssocID="{426C5F6A-106D-D74C-8AE6-AB526AFF8DC7}" presName="sibTrans" presStyleLbl="sibTrans2D1" presStyleIdx="11" presStyleCnt="12"/>
      <dgm:spPr/>
      <dgm:t>
        <a:bodyPr/>
        <a:lstStyle/>
        <a:p>
          <a:endParaRPr lang="en-US"/>
        </a:p>
      </dgm:t>
    </dgm:pt>
    <dgm:pt modelId="{5D6E2373-6647-8B41-961C-954382B95399}" type="pres">
      <dgm:prSet presAssocID="{426C5F6A-106D-D74C-8AE6-AB526AFF8DC7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7DD7AD67-15D7-9140-BF32-C2B1900C2780}" type="pres">
      <dgm:prSet presAssocID="{887A286F-37E0-E141-935C-EE6CC4EC4049}" presName="node" presStyleLbl="node1" presStyleIdx="12" presStyleCnt="13" custScaleX="120705" custScaleY="132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31C7E-792B-764B-8782-1AFF8241202F}" type="presOf" srcId="{4128E174-4956-6E4B-B774-4BCF7178B39B}" destId="{4983A998-E19A-F04E-80B3-A63601CE4F93}" srcOrd="1" destOrd="0" presId="urn:microsoft.com/office/officeart/2005/8/layout/process5"/>
    <dgm:cxn modelId="{6BEE8D04-031F-4A46-AC86-CD9BAAD0C08A}" type="presOf" srcId="{66C39424-7726-DA44-9A0A-2927893498E8}" destId="{61CA5102-533A-D044-B608-8D131AC71E63}" srcOrd="1" destOrd="0" presId="urn:microsoft.com/office/officeart/2005/8/layout/process5"/>
    <dgm:cxn modelId="{B504E55A-330D-6340-9986-3AA2BA0064C2}" type="presOf" srcId="{CB21743A-54B3-614F-8B06-336B0014B51F}" destId="{734384B3-FC7C-EA48-87FA-2AE2FA8F7509}" srcOrd="0" destOrd="0" presId="urn:microsoft.com/office/officeart/2005/8/layout/process5"/>
    <dgm:cxn modelId="{EF754922-FFE5-FF47-876E-E52C666579F6}" srcId="{BBA33EE7-CC01-E448-920F-2C780BBDF78D}" destId="{887A286F-37E0-E141-935C-EE6CC4EC4049}" srcOrd="12" destOrd="0" parTransId="{C3EE2540-DFC4-C543-BB74-8D880C8A6712}" sibTransId="{634B3CA4-66CE-2E4F-9ED9-2DB121EA3754}"/>
    <dgm:cxn modelId="{45D79052-CA8F-D34C-905A-C7D4D9E66E20}" type="presOf" srcId="{26C4DD1C-8942-6649-8038-1C1F3B4B2D39}" destId="{2E51D98D-7EEE-A646-92EB-54F8B3157A48}" srcOrd="0" destOrd="0" presId="urn:microsoft.com/office/officeart/2005/8/layout/process5"/>
    <dgm:cxn modelId="{1CF7EC67-C919-B141-BFA0-D421DDDA3E19}" type="presOf" srcId="{2B50681B-D33A-2C4D-8682-696C0AFDD304}" destId="{3C07C669-B3C4-2F46-9BEB-99659822B3B1}" srcOrd="0" destOrd="0" presId="urn:microsoft.com/office/officeart/2005/8/layout/process5"/>
    <dgm:cxn modelId="{CFA137EB-DC86-0949-991B-C31BBB2B7DA6}" type="presOf" srcId="{887A286F-37E0-E141-935C-EE6CC4EC4049}" destId="{7DD7AD67-15D7-9140-BF32-C2B1900C2780}" srcOrd="0" destOrd="0" presId="urn:microsoft.com/office/officeart/2005/8/layout/process5"/>
    <dgm:cxn modelId="{C54D4831-B82E-544B-97A0-C1315B65575D}" type="presOf" srcId="{B5306265-080C-C041-B3B8-F9BD6D8B5343}" destId="{93997261-5677-0E4E-91F1-D31EA2F8E1A4}" srcOrd="0" destOrd="0" presId="urn:microsoft.com/office/officeart/2005/8/layout/process5"/>
    <dgm:cxn modelId="{7745384D-565B-FC40-8332-DD7C861EABBB}" type="presOf" srcId="{F7DE54DA-7AC0-6242-8BFB-A2185FC226F4}" destId="{BED0C337-F5C3-9940-B868-6CBB7393FED6}" srcOrd="0" destOrd="0" presId="urn:microsoft.com/office/officeart/2005/8/layout/process5"/>
    <dgm:cxn modelId="{E32797AB-53E0-7B40-858D-593F6C14649B}" srcId="{BBA33EE7-CC01-E448-920F-2C780BBDF78D}" destId="{F366557B-F382-6C46-8C58-E77AEE466405}" srcOrd="5" destOrd="0" parTransId="{BB2E5191-BFEA-D34B-9C0A-9BBDE5B6AE94}" sibTransId="{B5306265-080C-C041-B3B8-F9BD6D8B5343}"/>
    <dgm:cxn modelId="{44C18A88-F3B2-FF40-B77B-82FF0D6C5126}" type="presOf" srcId="{AA082ACA-3759-B44F-89C8-5ACCAAF075F4}" destId="{F3123EC5-1353-F742-B411-F342E7FB68B9}" srcOrd="0" destOrd="0" presId="urn:microsoft.com/office/officeart/2005/8/layout/process5"/>
    <dgm:cxn modelId="{E800E8BB-2204-2845-8EF9-C6CFA7B1FD5C}" type="presOf" srcId="{AEE5173C-527B-F747-9CD3-72F593199EC7}" destId="{E835D53F-834D-C146-862D-FAB82F67EC80}" srcOrd="0" destOrd="0" presId="urn:microsoft.com/office/officeart/2005/8/layout/process5"/>
    <dgm:cxn modelId="{AABCD0FA-5EBD-4C4F-BA9D-B57B79FFF37E}" type="presOf" srcId="{9F80797E-0152-244E-B7C7-28D193B03635}" destId="{B9EB0FE9-5D58-FF43-8BD7-07FC5BF1DD26}" srcOrd="1" destOrd="0" presId="urn:microsoft.com/office/officeart/2005/8/layout/process5"/>
    <dgm:cxn modelId="{F8BD7D26-86CB-4A4A-9E7B-62825FC23442}" type="presOf" srcId="{BBA33EE7-CC01-E448-920F-2C780BBDF78D}" destId="{7D9A1CAD-5CB5-B448-A6F8-66017CE2D1BD}" srcOrd="0" destOrd="0" presId="urn:microsoft.com/office/officeart/2005/8/layout/process5"/>
    <dgm:cxn modelId="{20C25B0F-0E35-5945-AC3A-F026012191C0}" srcId="{BBA33EE7-CC01-E448-920F-2C780BBDF78D}" destId="{1B3C6704-BF77-B643-B5D4-8D6D02EA03D6}" srcOrd="10" destOrd="0" parTransId="{00CB955F-2BD8-784C-A266-22B26E87EFED}" sibTransId="{9F80797E-0152-244E-B7C7-28D193B03635}"/>
    <dgm:cxn modelId="{49137AE8-8677-8E49-BF60-3D71441FF9A4}" type="presOf" srcId="{426C5F6A-106D-D74C-8AE6-AB526AFF8DC7}" destId="{5D6E2373-6647-8B41-961C-954382B95399}" srcOrd="1" destOrd="0" presId="urn:microsoft.com/office/officeart/2005/8/layout/process5"/>
    <dgm:cxn modelId="{EA45180E-4CD0-7745-B79B-A6D867B788D4}" type="presOf" srcId="{835DC6D0-70F9-6F4C-A184-35ADB8213861}" destId="{0D245075-CCA1-5E49-88B9-47638ECC9559}" srcOrd="0" destOrd="0" presId="urn:microsoft.com/office/officeart/2005/8/layout/process5"/>
    <dgm:cxn modelId="{FF617DF5-AE77-844E-860F-439F1114FD6A}" type="presOf" srcId="{C50A2F0F-C653-DF4D-88DD-450DB7EB6A38}" destId="{68737481-8776-154B-9EBB-6C0F3178989F}" srcOrd="0" destOrd="0" presId="urn:microsoft.com/office/officeart/2005/8/layout/process5"/>
    <dgm:cxn modelId="{367A1EE0-F157-C149-BAE4-040B8188F05C}" srcId="{BBA33EE7-CC01-E448-920F-2C780BBDF78D}" destId="{8B29FE3F-1689-364F-944E-738D3697A594}" srcOrd="4" destOrd="0" parTransId="{31447763-864F-944E-BCBD-D8544EDEAC57}" sibTransId="{9D74406F-BA02-2D4B-A96F-1E8F922A8C3D}"/>
    <dgm:cxn modelId="{923ED82F-0680-6E46-8BFE-DF9AE96D66AF}" srcId="{BBA33EE7-CC01-E448-920F-2C780BBDF78D}" destId="{8327C4DC-3B41-3A43-89FD-768A304B7986}" srcOrd="0" destOrd="0" parTransId="{B921A814-5761-F047-92BC-04F36BDC7B6A}" sibTransId="{1F4CCEEB-DA2F-C64D-9D00-C76945DAFEF5}"/>
    <dgm:cxn modelId="{D5115CA0-5976-0941-A26F-950C8A7B751D}" srcId="{BBA33EE7-CC01-E448-920F-2C780BBDF78D}" destId="{AA082ACA-3759-B44F-89C8-5ACCAAF075F4}" srcOrd="8" destOrd="0" parTransId="{B17FA6BB-65C7-C346-B529-97B2B1EA532E}" sibTransId="{F2C76A9E-786E-D34B-AA85-F0CE5FC35211}"/>
    <dgm:cxn modelId="{55CB182F-6544-0A41-B8F4-EF7C81E6330F}" type="presOf" srcId="{66C39424-7726-DA44-9A0A-2927893498E8}" destId="{F447D41A-A9B8-5C43-9143-31642A69431F}" srcOrd="0" destOrd="0" presId="urn:microsoft.com/office/officeart/2005/8/layout/process5"/>
    <dgm:cxn modelId="{D398509C-9271-684B-B34B-85B92EBF0E4C}" type="presOf" srcId="{8327C4DC-3B41-3A43-89FD-768A304B7986}" destId="{C40892E9-C5D0-0B47-9D37-691AD345C582}" srcOrd="0" destOrd="0" presId="urn:microsoft.com/office/officeart/2005/8/layout/process5"/>
    <dgm:cxn modelId="{D45E4FAF-19EB-4545-8766-09E0CD34B6D3}" srcId="{BBA33EE7-CC01-E448-920F-2C780BBDF78D}" destId="{26C4DD1C-8942-6649-8038-1C1F3B4B2D39}" srcOrd="9" destOrd="0" parTransId="{02B75629-85BB-3B46-B3DA-7B50626CAFF8}" sibTransId="{105AE4EB-9C9B-F549-B45D-18FCDCEE88FA}"/>
    <dgm:cxn modelId="{ADC972CF-3943-3B4F-A011-E3368DEADAAC}" type="presOf" srcId="{105AE4EB-9C9B-F549-B45D-18FCDCEE88FA}" destId="{3218CE2E-550F-DF41-B9C1-B92746020CC0}" srcOrd="1" destOrd="0" presId="urn:microsoft.com/office/officeart/2005/8/layout/process5"/>
    <dgm:cxn modelId="{4D758E1F-CB28-3243-A2B2-27FD233F74E9}" srcId="{BBA33EE7-CC01-E448-920F-2C780BBDF78D}" destId="{F7DE54DA-7AC0-6242-8BFB-A2185FC226F4}" srcOrd="6" destOrd="0" parTransId="{C01BEB9A-DB8B-584C-8B70-1367991E6D3D}" sibTransId="{8FE14A32-282D-3346-91A2-196B6A20769F}"/>
    <dgm:cxn modelId="{27174B60-00C5-2B42-93A9-DDE1B7F63A1C}" type="presOf" srcId="{8B29FE3F-1689-364F-944E-738D3697A594}" destId="{C07CA417-ECCD-854C-A285-95377A701FD0}" srcOrd="0" destOrd="0" presId="urn:microsoft.com/office/officeart/2005/8/layout/process5"/>
    <dgm:cxn modelId="{2BF4BD77-9A8D-D845-8FDF-4DBCB3F1D6FA}" type="presOf" srcId="{F2C76A9E-786E-D34B-AA85-F0CE5FC35211}" destId="{8C952C24-A935-514C-9088-5E2AD6547831}" srcOrd="0" destOrd="0" presId="urn:microsoft.com/office/officeart/2005/8/layout/process5"/>
    <dgm:cxn modelId="{274373C6-8B65-AC4D-AA68-9BE26B0B5520}" type="presOf" srcId="{F366557B-F382-6C46-8C58-E77AEE466405}" destId="{915CFDA3-5C8A-1A46-99C5-DD8A4E81648A}" srcOrd="0" destOrd="0" presId="urn:microsoft.com/office/officeart/2005/8/layout/process5"/>
    <dgm:cxn modelId="{40A26EFE-0F42-7F49-9DD8-AE29A773CDC8}" type="presOf" srcId="{9D74406F-BA02-2D4B-A96F-1E8F922A8C3D}" destId="{985611ED-168A-2C4F-89F8-B6062E99E3CB}" srcOrd="0" destOrd="0" presId="urn:microsoft.com/office/officeart/2005/8/layout/process5"/>
    <dgm:cxn modelId="{02F2940A-2AA2-9B4C-A4F9-5654F1D470A2}" type="presOf" srcId="{426C5F6A-106D-D74C-8AE6-AB526AFF8DC7}" destId="{DB85F624-1BA7-B142-9B55-330B8AD7A2DF}" srcOrd="0" destOrd="0" presId="urn:microsoft.com/office/officeart/2005/8/layout/process5"/>
    <dgm:cxn modelId="{BF079FF3-90F6-3B48-92BC-6A8E7B2AF14C}" type="presOf" srcId="{1F4CCEEB-DA2F-C64D-9D00-C76945DAFEF5}" destId="{55145C7E-A8CA-8F48-B9BA-60D74FB1CF6E}" srcOrd="0" destOrd="0" presId="urn:microsoft.com/office/officeart/2005/8/layout/process5"/>
    <dgm:cxn modelId="{770A8CC9-9A4D-DD4F-B120-D5832FBB3909}" type="presOf" srcId="{1F4CCEEB-DA2F-C64D-9D00-C76945DAFEF5}" destId="{68F01825-97B1-194C-8EBA-75AAC660013F}" srcOrd="1" destOrd="0" presId="urn:microsoft.com/office/officeart/2005/8/layout/process5"/>
    <dgm:cxn modelId="{9672D2E4-3D55-6A4E-B0C7-25EB53DEC12E}" type="presOf" srcId="{8FE14A32-282D-3346-91A2-196B6A20769F}" destId="{5DEDAC8C-6712-CB4E-A580-92BFA613ABC0}" srcOrd="1" destOrd="0" presId="urn:microsoft.com/office/officeart/2005/8/layout/process5"/>
    <dgm:cxn modelId="{6B842BAF-25FA-704A-92B0-C79ABCB99B0A}" type="presOf" srcId="{1B3C6704-BF77-B643-B5D4-8D6D02EA03D6}" destId="{1E694402-40BC-FF41-87D8-125EC0AB0A18}" srcOrd="0" destOrd="0" presId="urn:microsoft.com/office/officeart/2005/8/layout/process5"/>
    <dgm:cxn modelId="{FC8981C6-E4BE-4D4F-9DF7-582709BB67B1}" srcId="{BBA33EE7-CC01-E448-920F-2C780BBDF78D}" destId="{256AF7D1-3EF6-B141-818F-4755BB596C92}" srcOrd="2" destOrd="0" parTransId="{A410D47E-94B8-8A45-A6C7-7867C8CE77A3}" sibTransId="{4128E174-4956-6E4B-B774-4BCF7178B39B}"/>
    <dgm:cxn modelId="{7E0B0CC8-C7DF-1F4A-830F-B11EBE612F0B}" type="presOf" srcId="{36188FA7-BB90-084B-BC20-0C84767E6D2E}" destId="{D7E5480F-57BB-0745-87F3-9CEAC0B93FAE}" srcOrd="0" destOrd="0" presId="urn:microsoft.com/office/officeart/2005/8/layout/process5"/>
    <dgm:cxn modelId="{78995186-3F4D-284C-9BA6-662BC83C0567}" type="presOf" srcId="{C50A2F0F-C653-DF4D-88DD-450DB7EB6A38}" destId="{6D489F55-5762-8A46-B71E-D7C341EE2322}" srcOrd="1" destOrd="0" presId="urn:microsoft.com/office/officeart/2005/8/layout/process5"/>
    <dgm:cxn modelId="{EECFFA12-148E-5442-B02F-0C85C503F58D}" srcId="{BBA33EE7-CC01-E448-920F-2C780BBDF78D}" destId="{835DC6D0-70F9-6F4C-A184-35ADB8213861}" srcOrd="11" destOrd="0" parTransId="{E11DF369-FF06-2042-A7F1-1BD24BF668B9}" sibTransId="{426C5F6A-106D-D74C-8AE6-AB526AFF8DC7}"/>
    <dgm:cxn modelId="{6AFDFAE1-B2FD-E74C-A1D2-E06845E21B9C}" srcId="{BBA33EE7-CC01-E448-920F-2C780BBDF78D}" destId="{2B50681B-D33A-2C4D-8682-696C0AFDD304}" srcOrd="7" destOrd="0" parTransId="{865AAF8C-3FA3-2243-9713-F868A0757948}" sibTransId="{CB21743A-54B3-614F-8B06-336B0014B51F}"/>
    <dgm:cxn modelId="{79D11583-6D2F-B043-9A6C-32CE586788D6}" type="presOf" srcId="{CB21743A-54B3-614F-8B06-336B0014B51F}" destId="{E8712244-9040-A043-B930-AE048FCA97EF}" srcOrd="1" destOrd="0" presId="urn:microsoft.com/office/officeart/2005/8/layout/process5"/>
    <dgm:cxn modelId="{B6630CE7-6DD1-B141-988A-AE1C70B11175}" srcId="{BBA33EE7-CC01-E448-920F-2C780BBDF78D}" destId="{36188FA7-BB90-084B-BC20-0C84767E6D2E}" srcOrd="1" destOrd="0" parTransId="{97499228-2AE1-7645-BB9D-F79481294C2F}" sibTransId="{C50A2F0F-C653-DF4D-88DD-450DB7EB6A38}"/>
    <dgm:cxn modelId="{E83F5E62-9C28-3249-978C-748C837B819D}" type="presOf" srcId="{B5306265-080C-C041-B3B8-F9BD6D8B5343}" destId="{B6ABD133-49BC-AA47-AEAF-BAFA3593F33E}" srcOrd="1" destOrd="0" presId="urn:microsoft.com/office/officeart/2005/8/layout/process5"/>
    <dgm:cxn modelId="{2C286F51-5537-F345-A92A-C064BB03400B}" type="presOf" srcId="{8FE14A32-282D-3346-91A2-196B6A20769F}" destId="{9911B76C-B700-3546-8949-9804FCCDC187}" srcOrd="0" destOrd="0" presId="urn:microsoft.com/office/officeart/2005/8/layout/process5"/>
    <dgm:cxn modelId="{E5FBA34E-ABD9-1247-A368-02B9562D4323}" type="presOf" srcId="{256AF7D1-3EF6-B141-818F-4755BB596C92}" destId="{55EC0408-E9F2-414E-B2A5-08EA44ADA350}" srcOrd="0" destOrd="0" presId="urn:microsoft.com/office/officeart/2005/8/layout/process5"/>
    <dgm:cxn modelId="{7B9387C9-445E-AB4B-8235-EEEF47EE26AE}" type="presOf" srcId="{105AE4EB-9C9B-F549-B45D-18FCDCEE88FA}" destId="{F6953BDA-F1E2-DC40-807D-57D1C4CDAE97}" srcOrd="0" destOrd="0" presId="urn:microsoft.com/office/officeart/2005/8/layout/process5"/>
    <dgm:cxn modelId="{9546B178-0F74-1346-BAB5-CD00FC96551F}" type="presOf" srcId="{9D74406F-BA02-2D4B-A96F-1E8F922A8C3D}" destId="{60D7A940-49EA-0244-B35C-147025EF1BF3}" srcOrd="1" destOrd="0" presId="urn:microsoft.com/office/officeart/2005/8/layout/process5"/>
    <dgm:cxn modelId="{C6CFC465-7450-9A4B-96A6-7029A2D850E0}" srcId="{BBA33EE7-CC01-E448-920F-2C780BBDF78D}" destId="{AEE5173C-527B-F747-9CD3-72F593199EC7}" srcOrd="3" destOrd="0" parTransId="{25AD431D-0771-144F-A8AD-2A511178B888}" sibTransId="{66C39424-7726-DA44-9A0A-2927893498E8}"/>
    <dgm:cxn modelId="{39320011-FFA0-2646-B98B-1F358F4DC118}" type="presOf" srcId="{4128E174-4956-6E4B-B774-4BCF7178B39B}" destId="{6B65D779-7959-104D-A711-5590F25ED783}" srcOrd="0" destOrd="0" presId="urn:microsoft.com/office/officeart/2005/8/layout/process5"/>
    <dgm:cxn modelId="{F01576B5-38FB-834F-8F8F-166BF1B65970}" type="presOf" srcId="{9F80797E-0152-244E-B7C7-28D193B03635}" destId="{630A0050-3825-5242-BCA4-2D8E86F84DC0}" srcOrd="0" destOrd="0" presId="urn:microsoft.com/office/officeart/2005/8/layout/process5"/>
    <dgm:cxn modelId="{18AC85F9-EB79-7447-8F31-0726CD90C74E}" type="presOf" srcId="{F2C76A9E-786E-D34B-AA85-F0CE5FC35211}" destId="{96968830-1A60-7144-AD2B-9A5C9A1AF2C0}" srcOrd="1" destOrd="0" presId="urn:microsoft.com/office/officeart/2005/8/layout/process5"/>
    <dgm:cxn modelId="{BA820938-7386-014F-A099-38C3050C3BF2}" type="presParOf" srcId="{7D9A1CAD-5CB5-B448-A6F8-66017CE2D1BD}" destId="{C40892E9-C5D0-0B47-9D37-691AD345C582}" srcOrd="0" destOrd="0" presId="urn:microsoft.com/office/officeart/2005/8/layout/process5"/>
    <dgm:cxn modelId="{CC42B5C9-CC16-2046-A038-99C986336496}" type="presParOf" srcId="{7D9A1CAD-5CB5-B448-A6F8-66017CE2D1BD}" destId="{55145C7E-A8CA-8F48-B9BA-60D74FB1CF6E}" srcOrd="1" destOrd="0" presId="urn:microsoft.com/office/officeart/2005/8/layout/process5"/>
    <dgm:cxn modelId="{5ECC2C66-7853-DF41-8790-A32F2CB06A9E}" type="presParOf" srcId="{55145C7E-A8CA-8F48-B9BA-60D74FB1CF6E}" destId="{68F01825-97B1-194C-8EBA-75AAC660013F}" srcOrd="0" destOrd="0" presId="urn:microsoft.com/office/officeart/2005/8/layout/process5"/>
    <dgm:cxn modelId="{6C279AF7-9BE0-C24C-A944-F0A492D8B80A}" type="presParOf" srcId="{7D9A1CAD-5CB5-B448-A6F8-66017CE2D1BD}" destId="{D7E5480F-57BB-0745-87F3-9CEAC0B93FAE}" srcOrd="2" destOrd="0" presId="urn:microsoft.com/office/officeart/2005/8/layout/process5"/>
    <dgm:cxn modelId="{4AF63AD6-0984-3949-BEE2-F5E89A0065CC}" type="presParOf" srcId="{7D9A1CAD-5CB5-B448-A6F8-66017CE2D1BD}" destId="{68737481-8776-154B-9EBB-6C0F3178989F}" srcOrd="3" destOrd="0" presId="urn:microsoft.com/office/officeart/2005/8/layout/process5"/>
    <dgm:cxn modelId="{90B34C67-35FF-B345-B91D-BB29A82E699A}" type="presParOf" srcId="{68737481-8776-154B-9EBB-6C0F3178989F}" destId="{6D489F55-5762-8A46-B71E-D7C341EE2322}" srcOrd="0" destOrd="0" presId="urn:microsoft.com/office/officeart/2005/8/layout/process5"/>
    <dgm:cxn modelId="{2F9BFB3B-3A09-774D-8D47-2413BDAAB32D}" type="presParOf" srcId="{7D9A1CAD-5CB5-B448-A6F8-66017CE2D1BD}" destId="{55EC0408-E9F2-414E-B2A5-08EA44ADA350}" srcOrd="4" destOrd="0" presId="urn:microsoft.com/office/officeart/2005/8/layout/process5"/>
    <dgm:cxn modelId="{D194ECC9-DFFE-594F-A402-77B52503FFDD}" type="presParOf" srcId="{7D9A1CAD-5CB5-B448-A6F8-66017CE2D1BD}" destId="{6B65D779-7959-104D-A711-5590F25ED783}" srcOrd="5" destOrd="0" presId="urn:microsoft.com/office/officeart/2005/8/layout/process5"/>
    <dgm:cxn modelId="{09E71847-6DA0-1245-B277-06E5F37ABF2A}" type="presParOf" srcId="{6B65D779-7959-104D-A711-5590F25ED783}" destId="{4983A998-E19A-F04E-80B3-A63601CE4F93}" srcOrd="0" destOrd="0" presId="urn:microsoft.com/office/officeart/2005/8/layout/process5"/>
    <dgm:cxn modelId="{80EE3178-4E26-1641-AC4F-EA09EDB03051}" type="presParOf" srcId="{7D9A1CAD-5CB5-B448-A6F8-66017CE2D1BD}" destId="{E835D53F-834D-C146-862D-FAB82F67EC80}" srcOrd="6" destOrd="0" presId="urn:microsoft.com/office/officeart/2005/8/layout/process5"/>
    <dgm:cxn modelId="{059A75FC-9121-344B-97DF-83A07C800577}" type="presParOf" srcId="{7D9A1CAD-5CB5-B448-A6F8-66017CE2D1BD}" destId="{F447D41A-A9B8-5C43-9143-31642A69431F}" srcOrd="7" destOrd="0" presId="urn:microsoft.com/office/officeart/2005/8/layout/process5"/>
    <dgm:cxn modelId="{2EFE0D69-B416-6C46-9484-A9893EC56CB5}" type="presParOf" srcId="{F447D41A-A9B8-5C43-9143-31642A69431F}" destId="{61CA5102-533A-D044-B608-8D131AC71E63}" srcOrd="0" destOrd="0" presId="urn:microsoft.com/office/officeart/2005/8/layout/process5"/>
    <dgm:cxn modelId="{376C7A7C-3619-2F41-BCF3-557E2506CCE0}" type="presParOf" srcId="{7D9A1CAD-5CB5-B448-A6F8-66017CE2D1BD}" destId="{C07CA417-ECCD-854C-A285-95377A701FD0}" srcOrd="8" destOrd="0" presId="urn:microsoft.com/office/officeart/2005/8/layout/process5"/>
    <dgm:cxn modelId="{DC450FE2-267A-3245-8642-CE9ADB7F8D72}" type="presParOf" srcId="{7D9A1CAD-5CB5-B448-A6F8-66017CE2D1BD}" destId="{985611ED-168A-2C4F-89F8-B6062E99E3CB}" srcOrd="9" destOrd="0" presId="urn:microsoft.com/office/officeart/2005/8/layout/process5"/>
    <dgm:cxn modelId="{9544DB93-4CF9-5640-8E75-79AA2FF453D1}" type="presParOf" srcId="{985611ED-168A-2C4F-89F8-B6062E99E3CB}" destId="{60D7A940-49EA-0244-B35C-147025EF1BF3}" srcOrd="0" destOrd="0" presId="urn:microsoft.com/office/officeart/2005/8/layout/process5"/>
    <dgm:cxn modelId="{D2FCEBD4-A830-DD49-A94E-70404CB32C1A}" type="presParOf" srcId="{7D9A1CAD-5CB5-B448-A6F8-66017CE2D1BD}" destId="{915CFDA3-5C8A-1A46-99C5-DD8A4E81648A}" srcOrd="10" destOrd="0" presId="urn:microsoft.com/office/officeart/2005/8/layout/process5"/>
    <dgm:cxn modelId="{FC8AF9FB-19CD-244C-BC56-6FCE7E677AFA}" type="presParOf" srcId="{7D9A1CAD-5CB5-B448-A6F8-66017CE2D1BD}" destId="{93997261-5677-0E4E-91F1-D31EA2F8E1A4}" srcOrd="11" destOrd="0" presId="urn:microsoft.com/office/officeart/2005/8/layout/process5"/>
    <dgm:cxn modelId="{3BB2299E-7B5D-984A-9319-B23939293A2E}" type="presParOf" srcId="{93997261-5677-0E4E-91F1-D31EA2F8E1A4}" destId="{B6ABD133-49BC-AA47-AEAF-BAFA3593F33E}" srcOrd="0" destOrd="0" presId="urn:microsoft.com/office/officeart/2005/8/layout/process5"/>
    <dgm:cxn modelId="{59967036-3527-7746-B34C-716D31E2A474}" type="presParOf" srcId="{7D9A1CAD-5CB5-B448-A6F8-66017CE2D1BD}" destId="{BED0C337-F5C3-9940-B868-6CBB7393FED6}" srcOrd="12" destOrd="0" presId="urn:microsoft.com/office/officeart/2005/8/layout/process5"/>
    <dgm:cxn modelId="{7D8E643F-C4BE-9249-97C3-FCF2E35D9098}" type="presParOf" srcId="{7D9A1CAD-5CB5-B448-A6F8-66017CE2D1BD}" destId="{9911B76C-B700-3546-8949-9804FCCDC187}" srcOrd="13" destOrd="0" presId="urn:microsoft.com/office/officeart/2005/8/layout/process5"/>
    <dgm:cxn modelId="{799AD090-DBC6-934E-92D5-F1A9C781E7ED}" type="presParOf" srcId="{9911B76C-B700-3546-8949-9804FCCDC187}" destId="{5DEDAC8C-6712-CB4E-A580-92BFA613ABC0}" srcOrd="0" destOrd="0" presId="urn:microsoft.com/office/officeart/2005/8/layout/process5"/>
    <dgm:cxn modelId="{28EA7A76-EE15-4A48-8F0A-D23357546C9A}" type="presParOf" srcId="{7D9A1CAD-5CB5-B448-A6F8-66017CE2D1BD}" destId="{3C07C669-B3C4-2F46-9BEB-99659822B3B1}" srcOrd="14" destOrd="0" presId="urn:microsoft.com/office/officeart/2005/8/layout/process5"/>
    <dgm:cxn modelId="{1195DDC4-31B4-B44B-8523-56C57CFD5119}" type="presParOf" srcId="{7D9A1CAD-5CB5-B448-A6F8-66017CE2D1BD}" destId="{734384B3-FC7C-EA48-87FA-2AE2FA8F7509}" srcOrd="15" destOrd="0" presId="urn:microsoft.com/office/officeart/2005/8/layout/process5"/>
    <dgm:cxn modelId="{AA50D180-780A-504B-A6ED-AC3EB2467D7B}" type="presParOf" srcId="{734384B3-FC7C-EA48-87FA-2AE2FA8F7509}" destId="{E8712244-9040-A043-B930-AE048FCA97EF}" srcOrd="0" destOrd="0" presId="urn:microsoft.com/office/officeart/2005/8/layout/process5"/>
    <dgm:cxn modelId="{EDEE4724-3CE1-EA41-BD86-2456FDD0C46D}" type="presParOf" srcId="{7D9A1CAD-5CB5-B448-A6F8-66017CE2D1BD}" destId="{F3123EC5-1353-F742-B411-F342E7FB68B9}" srcOrd="16" destOrd="0" presId="urn:microsoft.com/office/officeart/2005/8/layout/process5"/>
    <dgm:cxn modelId="{27AB65D9-3B4E-4A4A-8601-98667BBA72BA}" type="presParOf" srcId="{7D9A1CAD-5CB5-B448-A6F8-66017CE2D1BD}" destId="{8C952C24-A935-514C-9088-5E2AD6547831}" srcOrd="17" destOrd="0" presId="urn:microsoft.com/office/officeart/2005/8/layout/process5"/>
    <dgm:cxn modelId="{E908691C-14CA-F249-BE8F-7A840D1F38E6}" type="presParOf" srcId="{8C952C24-A935-514C-9088-5E2AD6547831}" destId="{96968830-1A60-7144-AD2B-9A5C9A1AF2C0}" srcOrd="0" destOrd="0" presId="urn:microsoft.com/office/officeart/2005/8/layout/process5"/>
    <dgm:cxn modelId="{3EA4CF6C-F4EF-6244-A6E2-58654B810F4E}" type="presParOf" srcId="{7D9A1CAD-5CB5-B448-A6F8-66017CE2D1BD}" destId="{2E51D98D-7EEE-A646-92EB-54F8B3157A48}" srcOrd="18" destOrd="0" presId="urn:microsoft.com/office/officeart/2005/8/layout/process5"/>
    <dgm:cxn modelId="{7A7C9337-CC3C-1D43-953E-84C160060CAA}" type="presParOf" srcId="{7D9A1CAD-5CB5-B448-A6F8-66017CE2D1BD}" destId="{F6953BDA-F1E2-DC40-807D-57D1C4CDAE97}" srcOrd="19" destOrd="0" presId="urn:microsoft.com/office/officeart/2005/8/layout/process5"/>
    <dgm:cxn modelId="{0F75B690-6063-5845-8203-11B977AB941C}" type="presParOf" srcId="{F6953BDA-F1E2-DC40-807D-57D1C4CDAE97}" destId="{3218CE2E-550F-DF41-B9C1-B92746020CC0}" srcOrd="0" destOrd="0" presId="urn:microsoft.com/office/officeart/2005/8/layout/process5"/>
    <dgm:cxn modelId="{DCE68FEB-0DF1-5A43-B7FD-EBA3216A32A8}" type="presParOf" srcId="{7D9A1CAD-5CB5-B448-A6F8-66017CE2D1BD}" destId="{1E694402-40BC-FF41-87D8-125EC0AB0A18}" srcOrd="20" destOrd="0" presId="urn:microsoft.com/office/officeart/2005/8/layout/process5"/>
    <dgm:cxn modelId="{39353051-6B39-6449-9218-2D06183A4ED0}" type="presParOf" srcId="{7D9A1CAD-5CB5-B448-A6F8-66017CE2D1BD}" destId="{630A0050-3825-5242-BCA4-2D8E86F84DC0}" srcOrd="21" destOrd="0" presId="urn:microsoft.com/office/officeart/2005/8/layout/process5"/>
    <dgm:cxn modelId="{A3D07A1B-261D-4D43-AEA1-CAEC267554AE}" type="presParOf" srcId="{630A0050-3825-5242-BCA4-2D8E86F84DC0}" destId="{B9EB0FE9-5D58-FF43-8BD7-07FC5BF1DD26}" srcOrd="0" destOrd="0" presId="urn:microsoft.com/office/officeart/2005/8/layout/process5"/>
    <dgm:cxn modelId="{E60573F1-5622-8243-A38D-DF230BB19B81}" type="presParOf" srcId="{7D9A1CAD-5CB5-B448-A6F8-66017CE2D1BD}" destId="{0D245075-CCA1-5E49-88B9-47638ECC9559}" srcOrd="22" destOrd="0" presId="urn:microsoft.com/office/officeart/2005/8/layout/process5"/>
    <dgm:cxn modelId="{E2534552-C622-0D4E-A06E-1C425A9C2440}" type="presParOf" srcId="{7D9A1CAD-5CB5-B448-A6F8-66017CE2D1BD}" destId="{DB85F624-1BA7-B142-9B55-330B8AD7A2DF}" srcOrd="23" destOrd="0" presId="urn:microsoft.com/office/officeart/2005/8/layout/process5"/>
    <dgm:cxn modelId="{70FE6B40-6063-3443-90B9-442AB6A0EF70}" type="presParOf" srcId="{DB85F624-1BA7-B142-9B55-330B8AD7A2DF}" destId="{5D6E2373-6647-8B41-961C-954382B95399}" srcOrd="0" destOrd="0" presId="urn:microsoft.com/office/officeart/2005/8/layout/process5"/>
    <dgm:cxn modelId="{71F77663-F73E-4346-A7CF-DD4A8708C2C6}" type="presParOf" srcId="{7D9A1CAD-5CB5-B448-A6F8-66017CE2D1BD}" destId="{7DD7AD67-15D7-9140-BF32-C2B1900C2780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35999A-B08A-0440-8C2F-818C523AA92A}" type="doc">
      <dgm:prSet loTypeId="urn:microsoft.com/office/officeart/2005/8/layout/arrow2" loCatId="" qsTypeId="urn:microsoft.com/office/officeart/2005/8/quickstyle/3D7" qsCatId="3D" csTypeId="urn:microsoft.com/office/officeart/2005/8/colors/accent1_2" csCatId="accent1" phldr="1"/>
      <dgm:spPr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n-US"/>
        </a:p>
      </dgm:t>
    </dgm:pt>
    <dgm:pt modelId="{5F796F9E-8A5B-3745-AA6F-3871EFE7E41C}">
      <dgm:prSet phldrT="[Text]"/>
      <dgm:spPr>
        <a:sp3d/>
      </dgm:spPr>
      <dgm:t>
        <a:bodyPr lIns="324000"/>
        <a:lstStyle/>
        <a:p>
          <a:r>
            <a:rPr lang="en-US" b="1" dirty="0" smtClean="0">
              <a:solidFill>
                <a:schemeClr val="tx1"/>
              </a:solidFill>
            </a:rPr>
            <a:t> Study Permit</a:t>
          </a:r>
          <a:endParaRPr lang="en-US" b="1" dirty="0">
            <a:solidFill>
              <a:schemeClr val="tx1"/>
            </a:solidFill>
          </a:endParaRPr>
        </a:p>
      </dgm:t>
    </dgm:pt>
    <dgm:pt modelId="{758A0F76-FEB2-4742-8AB7-E7C174B803D4}" type="parTrans" cxnId="{5A68C812-A74F-B34E-9D31-E2B90CE66F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F9E0E6-15D4-3D45-8EBE-E0B81932B549}" type="sibTrans" cxnId="{5A68C812-A74F-B34E-9D31-E2B90CE66F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A4447D-378C-AA4C-A4A0-D576D28A0C9D}">
      <dgm:prSet phldrT="[Text]" custT="1"/>
      <dgm:spPr>
        <a:sp3d/>
      </dgm:spPr>
      <dgm:t>
        <a:bodyPr lIns="360000"/>
        <a:lstStyle/>
        <a:p>
          <a:r>
            <a:rPr lang="en-US" sz="2400" b="1" dirty="0" smtClean="0">
              <a:solidFill>
                <a:schemeClr val="tx1"/>
              </a:solidFill>
            </a:rPr>
            <a:t>Express Entry - Canadian Experience Class</a:t>
          </a:r>
          <a:endParaRPr lang="en-US" sz="2400" b="1" dirty="0">
            <a:solidFill>
              <a:schemeClr val="tx1"/>
            </a:solidFill>
          </a:endParaRPr>
        </a:p>
      </dgm:t>
    </dgm:pt>
    <dgm:pt modelId="{B68C4A4F-3003-754E-A300-EECBD52FDFEF}" type="parTrans" cxnId="{0E21EA14-19F7-0D41-A538-714B4EEBFE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FF406C-549D-0D4A-B73F-8C9EA378A9DF}" type="sibTrans" cxnId="{0E21EA14-19F7-0D41-A538-714B4EEBFE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120487-F24C-E547-955D-CE174FC3CF94}">
      <dgm:prSet phldrT="[Text]"/>
      <dgm:spPr>
        <a:sp3d/>
      </dgm:spPr>
      <dgm:t>
        <a:bodyPr lIns="324000"/>
        <a:lstStyle/>
        <a:p>
          <a:r>
            <a:rPr lang="en-US" b="1" dirty="0" smtClean="0">
              <a:solidFill>
                <a:schemeClr val="tx1"/>
              </a:solidFill>
            </a:rPr>
            <a:t>Post Graduate Work Permit</a:t>
          </a:r>
          <a:endParaRPr lang="en-US" b="1" dirty="0">
            <a:solidFill>
              <a:schemeClr val="tx1"/>
            </a:solidFill>
          </a:endParaRPr>
        </a:p>
      </dgm:t>
    </dgm:pt>
    <dgm:pt modelId="{6DCC4402-19BE-DD42-9AD6-8CB0187A4413}" type="parTrans" cxnId="{744E6FE8-D804-7C41-9E46-8DDA28173F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C1CBCF-54B8-1440-A379-1C1FD59A2A89}" type="sibTrans" cxnId="{744E6FE8-D804-7C41-9E46-8DDA28173F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6DD30-9F19-9A46-B4A9-C83C2E687FE4}">
      <dgm:prSet phldrT="[Text]" custT="1"/>
      <dgm:spPr>
        <a:sp3d/>
      </dgm:spPr>
      <dgm:t>
        <a:bodyPr lIns="360000"/>
        <a:lstStyle/>
        <a:p>
          <a:r>
            <a:rPr lang="en-US" sz="2400" b="1" dirty="0" smtClean="0">
              <a:solidFill>
                <a:schemeClr val="tx1"/>
              </a:solidFill>
              <a:effectLst>
                <a:glow>
                  <a:schemeClr val="accent1"/>
                </a:glow>
                <a:reflection stA="0" endPos="84000" dir="5400000" sy="-100000" algn="bl" rotWithShape="0"/>
              </a:effectLst>
            </a:rPr>
            <a:t>Permanent Resident Status</a:t>
          </a:r>
          <a:endParaRPr lang="en-US" sz="2000" b="1" dirty="0">
            <a:solidFill>
              <a:schemeClr val="tx1"/>
            </a:solidFill>
          </a:endParaRPr>
        </a:p>
      </dgm:t>
    </dgm:pt>
    <dgm:pt modelId="{58A900CB-F5C4-F04F-9049-68AFF50FDEFA}" type="parTrans" cxnId="{CDAF3C94-D143-024C-8260-3E2CF45B71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B49EB0-2DA4-DA4F-87E1-98D418F1C2F3}" type="sibTrans" cxnId="{CDAF3C94-D143-024C-8260-3E2CF45B71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0A3934-85EF-8E4E-A633-4EEA6D27770F}" type="pres">
      <dgm:prSet presAssocID="{0435999A-B08A-0440-8C2F-818C523AA92A}" presName="arrowDiagram" presStyleCnt="0">
        <dgm:presLayoutVars>
          <dgm:chMax val="5"/>
          <dgm:dir/>
          <dgm:resizeHandles val="exact"/>
        </dgm:presLayoutVars>
      </dgm:prSet>
      <dgm:spPr/>
    </dgm:pt>
    <dgm:pt modelId="{BD50E84E-7DBE-194F-9A28-E022869E0849}" type="pres">
      <dgm:prSet presAssocID="{0435999A-B08A-0440-8C2F-818C523AA92A}" presName="arrow" presStyleLbl="bgShp" presStyleIdx="0" presStyleCnt="1" custLinFactNeighborX="-1139" custLinFactNeighborY="2278"/>
      <dgm:spPr>
        <a:gradFill rotWithShape="0">
          <a:gsLst>
            <a:gs pos="100000">
              <a:schemeClr val="bg1">
                <a:lumMod val="70000"/>
                <a:lumOff val="30000"/>
              </a:schemeClr>
            </a:gs>
            <a:gs pos="100000">
              <a:srgbClr val="009051"/>
            </a:gs>
          </a:gsLst>
          <a:lin ang="5400000" scaled="0"/>
        </a:gradFill>
        <a:effectLst>
          <a:glow rad="2159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80000"/>
            </a:srgbClr>
          </a:outerShdw>
          <a:reflection endPos="0" dist="50800" dir="5400000" sy="-100000" algn="bl" rotWithShape="0"/>
        </a:effectLst>
        <a:sp3d z="-161800" extrusionH="600" contourW="3000">
          <a:contourClr>
            <a:schemeClr val="accent3">
              <a:lumMod val="60000"/>
              <a:lumOff val="40000"/>
            </a:schemeClr>
          </a:contourClr>
        </a:sp3d>
      </dgm:spPr>
    </dgm:pt>
    <dgm:pt modelId="{3FFEF916-E194-8F41-BF8F-D2DF3F6CEA23}" type="pres">
      <dgm:prSet presAssocID="{0435999A-B08A-0440-8C2F-818C523AA92A}" presName="arrowDiagram4" presStyleCnt="0"/>
      <dgm:spPr>
        <a:sp3d/>
      </dgm:spPr>
    </dgm:pt>
    <dgm:pt modelId="{9CED8326-D3AA-C64B-A887-071744732330}" type="pres">
      <dgm:prSet presAssocID="{5F796F9E-8A5B-3745-AA6F-3871EFE7E41C}" presName="bullet4a" presStyleLbl="node1" presStyleIdx="0" presStyleCnt="4"/>
      <dgm:spPr>
        <a:sp3d extrusionH="50600" prstMaterial="metal"/>
      </dgm:spPr>
    </dgm:pt>
    <dgm:pt modelId="{995C3BF0-C2CC-7448-81F2-732B2A5F0D62}" type="pres">
      <dgm:prSet presAssocID="{5F796F9E-8A5B-3745-AA6F-3871EFE7E41C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DA9-B791-0C4C-94E9-FEF9F4CE2DBD}" type="pres">
      <dgm:prSet presAssocID="{67120487-F24C-E547-955D-CE174FC3CF94}" presName="bullet4b" presStyleLbl="node1" presStyleIdx="1" presStyleCnt="4"/>
      <dgm:spPr>
        <a:sp3d extrusionH="50600" prstMaterial="metal"/>
      </dgm:spPr>
    </dgm:pt>
    <dgm:pt modelId="{4157D35F-A07B-7F4E-B72A-6DD8887FC58D}" type="pres">
      <dgm:prSet presAssocID="{67120487-F24C-E547-955D-CE174FC3CF94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A968E-DE91-0B49-B1A3-D4342D6223E8}" type="pres">
      <dgm:prSet presAssocID="{BBA4447D-378C-AA4C-A4A0-D576D28A0C9D}" presName="bullet4c" presStyleLbl="node1" presStyleIdx="2" presStyleCnt="4"/>
      <dgm:spPr>
        <a:sp3d extrusionH="50600" prstMaterial="metal"/>
      </dgm:spPr>
    </dgm:pt>
    <dgm:pt modelId="{547E486B-611F-CB4F-95DF-207BD2295A3A}" type="pres">
      <dgm:prSet presAssocID="{BBA4447D-378C-AA4C-A4A0-D576D28A0C9D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A7A5-9586-D644-9688-AA3736AC6206}" type="pres">
      <dgm:prSet presAssocID="{3CC6DD30-9F19-9A46-B4A9-C83C2E687FE4}" presName="bullet4d" presStyleLbl="node1" presStyleIdx="3" presStyleCnt="4"/>
      <dgm:spPr>
        <a:sp3d extrusionH="50600" prstMaterial="metal"/>
      </dgm:spPr>
    </dgm:pt>
    <dgm:pt modelId="{940B2F0B-4A94-4C47-BB54-67E35ED3E37D}" type="pres">
      <dgm:prSet presAssocID="{3CC6DD30-9F19-9A46-B4A9-C83C2E687FE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F3C94-D143-024C-8260-3E2CF45B7131}" srcId="{0435999A-B08A-0440-8C2F-818C523AA92A}" destId="{3CC6DD30-9F19-9A46-B4A9-C83C2E687FE4}" srcOrd="3" destOrd="0" parTransId="{58A900CB-F5C4-F04F-9049-68AFF50FDEFA}" sibTransId="{D5B49EB0-2DA4-DA4F-87E1-98D418F1C2F3}"/>
    <dgm:cxn modelId="{744E6FE8-D804-7C41-9E46-8DDA28173FEC}" srcId="{0435999A-B08A-0440-8C2F-818C523AA92A}" destId="{67120487-F24C-E547-955D-CE174FC3CF94}" srcOrd="1" destOrd="0" parTransId="{6DCC4402-19BE-DD42-9AD6-8CB0187A4413}" sibTransId="{24C1CBCF-54B8-1440-A379-1C1FD59A2A89}"/>
    <dgm:cxn modelId="{ADDFD391-C0A7-C246-BA18-A730EF939E31}" type="presOf" srcId="{5F796F9E-8A5B-3745-AA6F-3871EFE7E41C}" destId="{995C3BF0-C2CC-7448-81F2-732B2A5F0D62}" srcOrd="0" destOrd="0" presId="urn:microsoft.com/office/officeart/2005/8/layout/arrow2"/>
    <dgm:cxn modelId="{68A91567-64E9-4847-B8D8-D9B075582FAA}" type="presOf" srcId="{3CC6DD30-9F19-9A46-B4A9-C83C2E687FE4}" destId="{940B2F0B-4A94-4C47-BB54-67E35ED3E37D}" srcOrd="0" destOrd="0" presId="urn:microsoft.com/office/officeart/2005/8/layout/arrow2"/>
    <dgm:cxn modelId="{11E6B342-72B6-504E-819E-43D45F60E0E4}" type="presOf" srcId="{0435999A-B08A-0440-8C2F-818C523AA92A}" destId="{7B0A3934-85EF-8E4E-A633-4EEA6D27770F}" srcOrd="0" destOrd="0" presId="urn:microsoft.com/office/officeart/2005/8/layout/arrow2"/>
    <dgm:cxn modelId="{0E21EA14-19F7-0D41-A538-714B4EEBFE88}" srcId="{0435999A-B08A-0440-8C2F-818C523AA92A}" destId="{BBA4447D-378C-AA4C-A4A0-D576D28A0C9D}" srcOrd="2" destOrd="0" parTransId="{B68C4A4F-3003-754E-A300-EECBD52FDFEF}" sibTransId="{FCFF406C-549D-0D4A-B73F-8C9EA378A9DF}"/>
    <dgm:cxn modelId="{ACC63E00-2515-2A4F-B5E7-F506B92E8130}" type="presOf" srcId="{BBA4447D-378C-AA4C-A4A0-D576D28A0C9D}" destId="{547E486B-611F-CB4F-95DF-207BD2295A3A}" srcOrd="0" destOrd="0" presId="urn:microsoft.com/office/officeart/2005/8/layout/arrow2"/>
    <dgm:cxn modelId="{52583FEB-A59B-C34C-92A9-7F8AE6D02710}" type="presOf" srcId="{67120487-F24C-E547-955D-CE174FC3CF94}" destId="{4157D35F-A07B-7F4E-B72A-6DD8887FC58D}" srcOrd="0" destOrd="0" presId="urn:microsoft.com/office/officeart/2005/8/layout/arrow2"/>
    <dgm:cxn modelId="{5A68C812-A74F-B34E-9D31-E2B90CE66F43}" srcId="{0435999A-B08A-0440-8C2F-818C523AA92A}" destId="{5F796F9E-8A5B-3745-AA6F-3871EFE7E41C}" srcOrd="0" destOrd="0" parTransId="{758A0F76-FEB2-4742-8AB7-E7C174B803D4}" sibTransId="{FEF9E0E6-15D4-3D45-8EBE-E0B81932B549}"/>
    <dgm:cxn modelId="{A50E65C9-C449-524B-8DF9-903C94373033}" type="presParOf" srcId="{7B0A3934-85EF-8E4E-A633-4EEA6D27770F}" destId="{BD50E84E-7DBE-194F-9A28-E022869E0849}" srcOrd="0" destOrd="0" presId="urn:microsoft.com/office/officeart/2005/8/layout/arrow2"/>
    <dgm:cxn modelId="{B9D959D9-E588-244F-BC5F-0F4A31828518}" type="presParOf" srcId="{7B0A3934-85EF-8E4E-A633-4EEA6D27770F}" destId="{3FFEF916-E194-8F41-BF8F-D2DF3F6CEA23}" srcOrd="1" destOrd="0" presId="urn:microsoft.com/office/officeart/2005/8/layout/arrow2"/>
    <dgm:cxn modelId="{9BEDA402-2BA2-CF4D-A1C8-3BEDBA124DEF}" type="presParOf" srcId="{3FFEF916-E194-8F41-BF8F-D2DF3F6CEA23}" destId="{9CED8326-D3AA-C64B-A887-071744732330}" srcOrd="0" destOrd="0" presId="urn:microsoft.com/office/officeart/2005/8/layout/arrow2"/>
    <dgm:cxn modelId="{C63BF086-3D96-3543-A271-45B0ADE1D410}" type="presParOf" srcId="{3FFEF916-E194-8F41-BF8F-D2DF3F6CEA23}" destId="{995C3BF0-C2CC-7448-81F2-732B2A5F0D62}" srcOrd="1" destOrd="0" presId="urn:microsoft.com/office/officeart/2005/8/layout/arrow2"/>
    <dgm:cxn modelId="{0AF50A98-DCE2-1543-BEA0-7917545E4A15}" type="presParOf" srcId="{3FFEF916-E194-8F41-BF8F-D2DF3F6CEA23}" destId="{B9DC0DA9-B791-0C4C-94E9-FEF9F4CE2DBD}" srcOrd="2" destOrd="0" presId="urn:microsoft.com/office/officeart/2005/8/layout/arrow2"/>
    <dgm:cxn modelId="{D36A3E5F-FF62-7D42-9F8B-35D67975AF25}" type="presParOf" srcId="{3FFEF916-E194-8F41-BF8F-D2DF3F6CEA23}" destId="{4157D35F-A07B-7F4E-B72A-6DD8887FC58D}" srcOrd="3" destOrd="0" presId="urn:microsoft.com/office/officeart/2005/8/layout/arrow2"/>
    <dgm:cxn modelId="{A831A171-FB97-A24C-9B79-9F5090D48E1C}" type="presParOf" srcId="{3FFEF916-E194-8F41-BF8F-D2DF3F6CEA23}" destId="{FA0A968E-DE91-0B49-B1A3-D4342D6223E8}" srcOrd="4" destOrd="0" presId="urn:microsoft.com/office/officeart/2005/8/layout/arrow2"/>
    <dgm:cxn modelId="{9321C430-7153-0245-B13C-9F6B24895CA3}" type="presParOf" srcId="{3FFEF916-E194-8F41-BF8F-D2DF3F6CEA23}" destId="{547E486B-611F-CB4F-95DF-207BD2295A3A}" srcOrd="5" destOrd="0" presId="urn:microsoft.com/office/officeart/2005/8/layout/arrow2"/>
    <dgm:cxn modelId="{A0E03A39-B9A9-D547-A44C-48E0C0D4870F}" type="presParOf" srcId="{3FFEF916-E194-8F41-BF8F-D2DF3F6CEA23}" destId="{9682A7A5-9586-D644-9688-AA3736AC6206}" srcOrd="6" destOrd="0" presId="urn:microsoft.com/office/officeart/2005/8/layout/arrow2"/>
    <dgm:cxn modelId="{09B96A10-0084-C741-8AB7-9E44C62C2F28}" type="presParOf" srcId="{3FFEF916-E194-8F41-BF8F-D2DF3F6CEA23}" destId="{940B2F0B-4A94-4C47-BB54-67E35ED3E37D}" srcOrd="7" destOrd="0" presId="urn:microsoft.com/office/officeart/2005/8/layout/arrow2"/>
  </dgm:cxnLst>
  <dgm:bg>
    <a:noFill/>
    <a:effectLst/>
  </dgm:bg>
  <dgm:whole>
    <a:ln>
      <a:noFill/>
    </a:ln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08C8-A9D3-2049-90FD-E2DF7E2708BE}">
      <dsp:nvSpPr>
        <dsp:cNvPr id="0" name=""/>
        <dsp:cNvSpPr/>
      </dsp:nvSpPr>
      <dsp:spPr>
        <a:xfrm>
          <a:off x="4211238" y="84464"/>
          <a:ext cx="2263563" cy="1470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Express Entry</a:t>
          </a:r>
          <a:endParaRPr lang="en-US" sz="3400" kern="1200" dirty="0"/>
        </a:p>
      </dsp:txBody>
      <dsp:txXfrm>
        <a:off x="4283035" y="156261"/>
        <a:ext cx="2119969" cy="1327183"/>
      </dsp:txXfrm>
    </dsp:sp>
    <dsp:sp modelId="{04D79C05-49B0-9146-B536-6E7F07D8FBFC}">
      <dsp:nvSpPr>
        <dsp:cNvPr id="0" name=""/>
        <dsp:cNvSpPr/>
      </dsp:nvSpPr>
      <dsp:spPr>
        <a:xfrm rot="5339903">
          <a:off x="5060508" y="1855819"/>
          <a:ext cx="601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247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F6EF-FD66-4A4F-B493-E232D3308CF2}">
      <dsp:nvSpPr>
        <dsp:cNvPr id="0" name=""/>
        <dsp:cNvSpPr/>
      </dsp:nvSpPr>
      <dsp:spPr>
        <a:xfrm>
          <a:off x="4145371" y="2156397"/>
          <a:ext cx="2472472" cy="17410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Federal Skilled Worker Program</a:t>
          </a:r>
          <a:endParaRPr lang="en-US" sz="2800" kern="1200" dirty="0"/>
        </a:p>
      </dsp:txBody>
      <dsp:txXfrm>
        <a:off x="4230364" y="2241390"/>
        <a:ext cx="2302486" cy="1571105"/>
      </dsp:txXfrm>
    </dsp:sp>
    <dsp:sp modelId="{B90F4DC3-F530-4B47-8C81-E4FC8EC3A3E6}">
      <dsp:nvSpPr>
        <dsp:cNvPr id="0" name=""/>
        <dsp:cNvSpPr/>
      </dsp:nvSpPr>
      <dsp:spPr>
        <a:xfrm rot="8698480">
          <a:off x="3242203" y="1887053"/>
          <a:ext cx="1156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6261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2228-112F-F541-B505-761CBC87B900}">
      <dsp:nvSpPr>
        <dsp:cNvPr id="0" name=""/>
        <dsp:cNvSpPr/>
      </dsp:nvSpPr>
      <dsp:spPr>
        <a:xfrm>
          <a:off x="910199" y="2218865"/>
          <a:ext cx="2535904" cy="1638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Federal Trades Worker Program</a:t>
          </a:r>
          <a:endParaRPr lang="en-US" sz="2800" kern="1200" dirty="0"/>
        </a:p>
      </dsp:txBody>
      <dsp:txXfrm>
        <a:off x="990173" y="2298839"/>
        <a:ext cx="2375956" cy="1478330"/>
      </dsp:txXfrm>
    </dsp:sp>
    <dsp:sp modelId="{E337FBD1-CBC3-194C-BB6D-08FCC591EFF4}">
      <dsp:nvSpPr>
        <dsp:cNvPr id="0" name=""/>
        <dsp:cNvSpPr/>
      </dsp:nvSpPr>
      <dsp:spPr>
        <a:xfrm rot="2044115">
          <a:off x="6319307" y="1918056"/>
          <a:ext cx="129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336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F7D14-6ED8-BE4E-8941-A6424BC4194A}">
      <dsp:nvSpPr>
        <dsp:cNvPr id="0" name=""/>
        <dsp:cNvSpPr/>
      </dsp:nvSpPr>
      <dsp:spPr>
        <a:xfrm>
          <a:off x="7503483" y="2269607"/>
          <a:ext cx="2381616" cy="163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Canadian Experience Class</a:t>
          </a:r>
          <a:endParaRPr lang="en-US" sz="2900" kern="1200" dirty="0"/>
        </a:p>
      </dsp:txBody>
      <dsp:txXfrm>
        <a:off x="7583204" y="2349328"/>
        <a:ext cx="2222174" cy="1473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08C8-A9D3-2049-90FD-E2DF7E2708BE}">
      <dsp:nvSpPr>
        <dsp:cNvPr id="0" name=""/>
        <dsp:cNvSpPr/>
      </dsp:nvSpPr>
      <dsp:spPr>
        <a:xfrm>
          <a:off x="4211238" y="84464"/>
          <a:ext cx="2263563" cy="1470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Express Entry</a:t>
          </a:r>
          <a:endParaRPr lang="en-US" sz="3400" kern="1200" dirty="0"/>
        </a:p>
      </dsp:txBody>
      <dsp:txXfrm>
        <a:off x="4283035" y="156261"/>
        <a:ext cx="2119969" cy="1327183"/>
      </dsp:txXfrm>
    </dsp:sp>
    <dsp:sp modelId="{04D79C05-49B0-9146-B536-6E7F07D8FBFC}">
      <dsp:nvSpPr>
        <dsp:cNvPr id="0" name=""/>
        <dsp:cNvSpPr/>
      </dsp:nvSpPr>
      <dsp:spPr>
        <a:xfrm rot="5339903">
          <a:off x="5060508" y="1855819"/>
          <a:ext cx="601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247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F6EF-FD66-4A4F-B493-E232D3308CF2}">
      <dsp:nvSpPr>
        <dsp:cNvPr id="0" name=""/>
        <dsp:cNvSpPr/>
      </dsp:nvSpPr>
      <dsp:spPr>
        <a:xfrm>
          <a:off x="4145371" y="2156397"/>
          <a:ext cx="2472472" cy="17410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Federal Skilled Worker Program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4230364" y="2241390"/>
        <a:ext cx="2302486" cy="1571105"/>
      </dsp:txXfrm>
    </dsp:sp>
    <dsp:sp modelId="{B90F4DC3-F530-4B47-8C81-E4FC8EC3A3E6}">
      <dsp:nvSpPr>
        <dsp:cNvPr id="0" name=""/>
        <dsp:cNvSpPr/>
      </dsp:nvSpPr>
      <dsp:spPr>
        <a:xfrm rot="8698480">
          <a:off x="3242203" y="1887053"/>
          <a:ext cx="1156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6261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2228-112F-F541-B505-761CBC87B900}">
      <dsp:nvSpPr>
        <dsp:cNvPr id="0" name=""/>
        <dsp:cNvSpPr/>
      </dsp:nvSpPr>
      <dsp:spPr>
        <a:xfrm>
          <a:off x="910199" y="2218865"/>
          <a:ext cx="2535904" cy="1638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Federal Trades Worker Program</a:t>
          </a:r>
          <a:endParaRPr lang="en-US" sz="2800" b="1" kern="1200" dirty="0"/>
        </a:p>
      </dsp:txBody>
      <dsp:txXfrm>
        <a:off x="990173" y="2298839"/>
        <a:ext cx="2375956" cy="1478330"/>
      </dsp:txXfrm>
    </dsp:sp>
    <dsp:sp modelId="{E337FBD1-CBC3-194C-BB6D-08FCC591EFF4}">
      <dsp:nvSpPr>
        <dsp:cNvPr id="0" name=""/>
        <dsp:cNvSpPr/>
      </dsp:nvSpPr>
      <dsp:spPr>
        <a:xfrm rot="2044115">
          <a:off x="6319307" y="1918056"/>
          <a:ext cx="129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336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F7D14-6ED8-BE4E-8941-A6424BC4194A}">
      <dsp:nvSpPr>
        <dsp:cNvPr id="0" name=""/>
        <dsp:cNvSpPr/>
      </dsp:nvSpPr>
      <dsp:spPr>
        <a:xfrm>
          <a:off x="7503483" y="2269607"/>
          <a:ext cx="2381616" cy="163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FF0000"/>
              </a:solidFill>
            </a:rPr>
            <a:t>Canadian Experience Class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7583204" y="2349328"/>
        <a:ext cx="2222174" cy="1473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08C8-A9D3-2049-90FD-E2DF7E2708BE}">
      <dsp:nvSpPr>
        <dsp:cNvPr id="0" name=""/>
        <dsp:cNvSpPr/>
      </dsp:nvSpPr>
      <dsp:spPr>
        <a:xfrm>
          <a:off x="4211238" y="84464"/>
          <a:ext cx="2263563" cy="1470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Express Entry</a:t>
          </a:r>
          <a:endParaRPr lang="en-US" sz="3400" kern="1200" dirty="0"/>
        </a:p>
      </dsp:txBody>
      <dsp:txXfrm>
        <a:off x="4283035" y="156261"/>
        <a:ext cx="2119969" cy="1327183"/>
      </dsp:txXfrm>
    </dsp:sp>
    <dsp:sp modelId="{04D79C05-49B0-9146-B536-6E7F07D8FBFC}">
      <dsp:nvSpPr>
        <dsp:cNvPr id="0" name=""/>
        <dsp:cNvSpPr/>
      </dsp:nvSpPr>
      <dsp:spPr>
        <a:xfrm rot="5339903">
          <a:off x="5060508" y="1855819"/>
          <a:ext cx="601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247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F6EF-FD66-4A4F-B493-E232D3308CF2}">
      <dsp:nvSpPr>
        <dsp:cNvPr id="0" name=""/>
        <dsp:cNvSpPr/>
      </dsp:nvSpPr>
      <dsp:spPr>
        <a:xfrm>
          <a:off x="4145371" y="2156397"/>
          <a:ext cx="2472472" cy="17410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Federal Skilled Worker Program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4230364" y="2241390"/>
        <a:ext cx="2302486" cy="1571105"/>
      </dsp:txXfrm>
    </dsp:sp>
    <dsp:sp modelId="{B90F4DC3-F530-4B47-8C81-E4FC8EC3A3E6}">
      <dsp:nvSpPr>
        <dsp:cNvPr id="0" name=""/>
        <dsp:cNvSpPr/>
      </dsp:nvSpPr>
      <dsp:spPr>
        <a:xfrm rot="8698480">
          <a:off x="3242203" y="1887053"/>
          <a:ext cx="1156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6261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2228-112F-F541-B505-761CBC87B900}">
      <dsp:nvSpPr>
        <dsp:cNvPr id="0" name=""/>
        <dsp:cNvSpPr/>
      </dsp:nvSpPr>
      <dsp:spPr>
        <a:xfrm>
          <a:off x="910199" y="2218865"/>
          <a:ext cx="2535904" cy="1638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Federal Trades Worker Program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990173" y="2298839"/>
        <a:ext cx="2375956" cy="1478330"/>
      </dsp:txXfrm>
    </dsp:sp>
    <dsp:sp modelId="{E337FBD1-CBC3-194C-BB6D-08FCC591EFF4}">
      <dsp:nvSpPr>
        <dsp:cNvPr id="0" name=""/>
        <dsp:cNvSpPr/>
      </dsp:nvSpPr>
      <dsp:spPr>
        <a:xfrm rot="2044115">
          <a:off x="6319307" y="1918056"/>
          <a:ext cx="129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336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F7D14-6ED8-BE4E-8941-A6424BC4194A}">
      <dsp:nvSpPr>
        <dsp:cNvPr id="0" name=""/>
        <dsp:cNvSpPr/>
      </dsp:nvSpPr>
      <dsp:spPr>
        <a:xfrm>
          <a:off x="7503483" y="2269607"/>
          <a:ext cx="2381616" cy="163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Canadian Experience Class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7583204" y="2349328"/>
        <a:ext cx="2222174" cy="1473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08C8-A9D3-2049-90FD-E2DF7E2708BE}">
      <dsp:nvSpPr>
        <dsp:cNvPr id="0" name=""/>
        <dsp:cNvSpPr/>
      </dsp:nvSpPr>
      <dsp:spPr>
        <a:xfrm>
          <a:off x="4211238" y="84464"/>
          <a:ext cx="2263563" cy="1470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Express Entry</a:t>
          </a:r>
          <a:endParaRPr lang="en-US" sz="3400" kern="1200" dirty="0"/>
        </a:p>
      </dsp:txBody>
      <dsp:txXfrm>
        <a:off x="4283035" y="156261"/>
        <a:ext cx="2119969" cy="1327183"/>
      </dsp:txXfrm>
    </dsp:sp>
    <dsp:sp modelId="{04D79C05-49B0-9146-B536-6E7F07D8FBFC}">
      <dsp:nvSpPr>
        <dsp:cNvPr id="0" name=""/>
        <dsp:cNvSpPr/>
      </dsp:nvSpPr>
      <dsp:spPr>
        <a:xfrm rot="5339903">
          <a:off x="5060508" y="1855819"/>
          <a:ext cx="601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247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F6EF-FD66-4A4F-B493-E232D3308CF2}">
      <dsp:nvSpPr>
        <dsp:cNvPr id="0" name=""/>
        <dsp:cNvSpPr/>
      </dsp:nvSpPr>
      <dsp:spPr>
        <a:xfrm>
          <a:off x="4145371" y="2156397"/>
          <a:ext cx="2472472" cy="17410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Federal Skilled Worker Program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4230364" y="2241390"/>
        <a:ext cx="2302486" cy="1571105"/>
      </dsp:txXfrm>
    </dsp:sp>
    <dsp:sp modelId="{B90F4DC3-F530-4B47-8C81-E4FC8EC3A3E6}">
      <dsp:nvSpPr>
        <dsp:cNvPr id="0" name=""/>
        <dsp:cNvSpPr/>
      </dsp:nvSpPr>
      <dsp:spPr>
        <a:xfrm rot="8698480">
          <a:off x="3242203" y="1887053"/>
          <a:ext cx="1156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6261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2228-112F-F541-B505-761CBC87B900}">
      <dsp:nvSpPr>
        <dsp:cNvPr id="0" name=""/>
        <dsp:cNvSpPr/>
      </dsp:nvSpPr>
      <dsp:spPr>
        <a:xfrm>
          <a:off x="910199" y="2218865"/>
          <a:ext cx="2535904" cy="1638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Federal Trades Worker Program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990173" y="2298839"/>
        <a:ext cx="2375956" cy="1478330"/>
      </dsp:txXfrm>
    </dsp:sp>
    <dsp:sp modelId="{E337FBD1-CBC3-194C-BB6D-08FCC591EFF4}">
      <dsp:nvSpPr>
        <dsp:cNvPr id="0" name=""/>
        <dsp:cNvSpPr/>
      </dsp:nvSpPr>
      <dsp:spPr>
        <a:xfrm rot="2044115">
          <a:off x="6319307" y="1918056"/>
          <a:ext cx="129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336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F7D14-6ED8-BE4E-8941-A6424BC4194A}">
      <dsp:nvSpPr>
        <dsp:cNvPr id="0" name=""/>
        <dsp:cNvSpPr/>
      </dsp:nvSpPr>
      <dsp:spPr>
        <a:xfrm>
          <a:off x="7503483" y="2269607"/>
          <a:ext cx="2381616" cy="163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solidFill>
                <a:srgbClr val="FF0000"/>
              </a:solidFill>
            </a:rPr>
            <a:t>Canadian Experience Class</a:t>
          </a:r>
          <a:endParaRPr lang="en-US" sz="2900" b="0" kern="1200" dirty="0">
            <a:solidFill>
              <a:srgbClr val="FF0000"/>
            </a:solidFill>
          </a:endParaRPr>
        </a:p>
      </dsp:txBody>
      <dsp:txXfrm>
        <a:off x="7583204" y="2349328"/>
        <a:ext cx="2222174" cy="1473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892E9-C5D0-0B47-9D37-691AD345C582}">
      <dsp:nvSpPr>
        <dsp:cNvPr id="0" name=""/>
        <dsp:cNvSpPr/>
      </dsp:nvSpPr>
      <dsp:spPr>
        <a:xfrm>
          <a:off x="3308" y="346836"/>
          <a:ext cx="1836637" cy="1261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/>
            <a:t>Sign the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Retainer’s Agreement</a:t>
          </a:r>
          <a:endParaRPr lang="en-US" sz="2000" b="1" kern="1200" dirty="0"/>
        </a:p>
      </dsp:txBody>
      <dsp:txXfrm>
        <a:off x="40265" y="383793"/>
        <a:ext cx="1762723" cy="1187900"/>
      </dsp:txXfrm>
    </dsp:sp>
    <dsp:sp modelId="{55145C7E-A8CA-8F48-B9BA-60D74FB1CF6E}">
      <dsp:nvSpPr>
        <dsp:cNvPr id="0" name=""/>
        <dsp:cNvSpPr/>
      </dsp:nvSpPr>
      <dsp:spPr>
        <a:xfrm>
          <a:off x="1971288" y="792669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971288" y="866699"/>
        <a:ext cx="221492" cy="222088"/>
      </dsp:txXfrm>
    </dsp:sp>
    <dsp:sp modelId="{D7E5480F-57BB-0745-87F3-9CEAC0B93FAE}">
      <dsp:nvSpPr>
        <dsp:cNvPr id="0" name=""/>
        <dsp:cNvSpPr/>
      </dsp:nvSpPr>
      <dsp:spPr>
        <a:xfrm>
          <a:off x="2436958" y="400299"/>
          <a:ext cx="1973800" cy="1154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Initial Immigration Consultation Fee </a:t>
          </a:r>
          <a:r>
            <a:rPr lang="en-US" sz="1800" b="1" kern="1200" dirty="0" smtClean="0"/>
            <a:t>CAD </a:t>
          </a:r>
          <a:r>
            <a:rPr lang="en-US" sz="1800" b="1" kern="1200" dirty="0" smtClean="0"/>
            <a:t>$1000</a:t>
          </a:r>
          <a:endParaRPr lang="en-US" sz="1800" b="1" kern="1200" dirty="0"/>
        </a:p>
      </dsp:txBody>
      <dsp:txXfrm>
        <a:off x="2470784" y="434125"/>
        <a:ext cx="1906148" cy="1087237"/>
      </dsp:txXfrm>
    </dsp:sp>
    <dsp:sp modelId="{68737481-8776-154B-9EBB-6C0F3178989F}">
      <dsp:nvSpPr>
        <dsp:cNvPr id="0" name=""/>
        <dsp:cNvSpPr/>
      </dsp:nvSpPr>
      <dsp:spPr>
        <a:xfrm>
          <a:off x="4542102" y="792669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93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542102" y="866699"/>
        <a:ext cx="221492" cy="222088"/>
      </dsp:txXfrm>
    </dsp:sp>
    <dsp:sp modelId="{55EC0408-E9F2-414E-B2A5-08EA44ADA350}">
      <dsp:nvSpPr>
        <dsp:cNvPr id="0" name=""/>
        <dsp:cNvSpPr/>
      </dsp:nvSpPr>
      <dsp:spPr>
        <a:xfrm>
          <a:off x="5007772" y="401449"/>
          <a:ext cx="1878189" cy="1152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Submission of all required docs for the School</a:t>
          </a:r>
          <a:endParaRPr lang="en-US" sz="1800" b="1" kern="1200" dirty="0"/>
        </a:p>
      </dsp:txBody>
      <dsp:txXfrm>
        <a:off x="5041530" y="435207"/>
        <a:ext cx="1810673" cy="1085072"/>
      </dsp:txXfrm>
    </dsp:sp>
    <dsp:sp modelId="{6B65D779-7959-104D-A711-5590F25ED783}">
      <dsp:nvSpPr>
        <dsp:cNvPr id="0" name=""/>
        <dsp:cNvSpPr/>
      </dsp:nvSpPr>
      <dsp:spPr>
        <a:xfrm>
          <a:off x="7017304" y="792669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017304" y="866699"/>
        <a:ext cx="221492" cy="222088"/>
      </dsp:txXfrm>
    </dsp:sp>
    <dsp:sp modelId="{E835D53F-834D-C146-862D-FAB82F67EC80}">
      <dsp:nvSpPr>
        <dsp:cNvPr id="0" name=""/>
        <dsp:cNvSpPr/>
      </dsp:nvSpPr>
      <dsp:spPr>
        <a:xfrm>
          <a:off x="7482975" y="401449"/>
          <a:ext cx="1836637" cy="1152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kern="1200" dirty="0" smtClean="0"/>
            <a:t>Applicant is given choices of courses</a:t>
          </a:r>
          <a:endParaRPr lang="en-US" sz="1800" b="1" kern="1200" dirty="0" smtClean="0"/>
        </a:p>
      </dsp:txBody>
      <dsp:txXfrm>
        <a:off x="7516733" y="435207"/>
        <a:ext cx="1769121" cy="1085072"/>
      </dsp:txXfrm>
    </dsp:sp>
    <dsp:sp modelId="{F447D41A-A9B8-5C43-9143-31642A69431F}">
      <dsp:nvSpPr>
        <dsp:cNvPr id="0" name=""/>
        <dsp:cNvSpPr/>
      </dsp:nvSpPr>
      <dsp:spPr>
        <a:xfrm>
          <a:off x="9450955" y="792669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9450955" y="866699"/>
        <a:ext cx="221492" cy="222088"/>
      </dsp:txXfrm>
    </dsp:sp>
    <dsp:sp modelId="{C07CA417-ECCD-854C-A285-95377A701FD0}">
      <dsp:nvSpPr>
        <dsp:cNvPr id="0" name=""/>
        <dsp:cNvSpPr/>
      </dsp:nvSpPr>
      <dsp:spPr>
        <a:xfrm>
          <a:off x="9916625" y="395364"/>
          <a:ext cx="1836637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Applicant chooses the course</a:t>
          </a:r>
          <a:endParaRPr lang="en-US" sz="1800" b="0" kern="1200" dirty="0"/>
        </a:p>
      </dsp:txBody>
      <dsp:txXfrm>
        <a:off x="9950740" y="429479"/>
        <a:ext cx="1768407" cy="1096528"/>
      </dsp:txXfrm>
    </dsp:sp>
    <dsp:sp modelId="{985611ED-168A-2C4F-89F8-B6062E99E3CB}">
      <dsp:nvSpPr>
        <dsp:cNvPr id="0" name=""/>
        <dsp:cNvSpPr/>
      </dsp:nvSpPr>
      <dsp:spPr>
        <a:xfrm rot="7024167">
          <a:off x="10171600" y="1700228"/>
          <a:ext cx="399066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0285355" y="1691851"/>
        <a:ext cx="222088" cy="288022"/>
      </dsp:txXfrm>
    </dsp:sp>
    <dsp:sp modelId="{915CFDA3-5C8A-1A46-99C5-DD8A4E81648A}">
      <dsp:nvSpPr>
        <dsp:cNvPr id="0" name=""/>
        <dsp:cNvSpPr/>
      </dsp:nvSpPr>
      <dsp:spPr>
        <a:xfrm>
          <a:off x="8040824" y="2230595"/>
          <a:ext cx="3712438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Applicant submits additional docs (if applicable) plus school application fee</a:t>
          </a:r>
          <a:endParaRPr lang="en-US" sz="1600" b="1" kern="1200" dirty="0"/>
        </a:p>
      </dsp:txBody>
      <dsp:txXfrm>
        <a:off x="8074939" y="2264710"/>
        <a:ext cx="3644208" cy="1096528"/>
      </dsp:txXfrm>
    </dsp:sp>
    <dsp:sp modelId="{93997261-5677-0E4E-91F1-D31EA2F8E1A4}">
      <dsp:nvSpPr>
        <dsp:cNvPr id="0" name=""/>
        <dsp:cNvSpPr/>
      </dsp:nvSpPr>
      <dsp:spPr>
        <a:xfrm rot="10800000">
          <a:off x="7593064" y="2627900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7687989" y="2701930"/>
        <a:ext cx="221492" cy="222088"/>
      </dsp:txXfrm>
    </dsp:sp>
    <dsp:sp modelId="{BED0C337-F5C3-9940-B868-6CBB7393FED6}">
      <dsp:nvSpPr>
        <dsp:cNvPr id="0" name=""/>
        <dsp:cNvSpPr/>
      </dsp:nvSpPr>
      <dsp:spPr>
        <a:xfrm>
          <a:off x="5244846" y="2230595"/>
          <a:ext cx="2198964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Pay required </a:t>
          </a:r>
          <a:r>
            <a:rPr lang="en-US" sz="2000" b="1" kern="1200" dirty="0" smtClean="0"/>
            <a:t>tuition fees </a:t>
          </a:r>
          <a:r>
            <a:rPr lang="en-US" sz="1800" b="0" kern="1200" dirty="0" smtClean="0"/>
            <a:t>(down payment)</a:t>
          </a:r>
          <a:endParaRPr lang="en-US" sz="1800" b="0" kern="1200" dirty="0"/>
        </a:p>
      </dsp:txBody>
      <dsp:txXfrm>
        <a:off x="5278961" y="2264710"/>
        <a:ext cx="2130734" cy="1096528"/>
      </dsp:txXfrm>
    </dsp:sp>
    <dsp:sp modelId="{9911B76C-B700-3546-8949-9804FCCDC187}">
      <dsp:nvSpPr>
        <dsp:cNvPr id="0" name=""/>
        <dsp:cNvSpPr/>
      </dsp:nvSpPr>
      <dsp:spPr>
        <a:xfrm rot="10800000">
          <a:off x="4797086" y="2627900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892011" y="2701930"/>
        <a:ext cx="221492" cy="222088"/>
      </dsp:txXfrm>
    </dsp:sp>
    <dsp:sp modelId="{3C07C669-B3C4-2F46-9BEB-99659822B3B1}">
      <dsp:nvSpPr>
        <dsp:cNvPr id="0" name=""/>
        <dsp:cNvSpPr/>
      </dsp:nvSpPr>
      <dsp:spPr>
        <a:xfrm>
          <a:off x="2811196" y="2230595"/>
          <a:ext cx="1836637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Receive </a:t>
          </a:r>
          <a:r>
            <a:rPr lang="en-US" sz="1800" b="1" kern="1200" dirty="0" smtClean="0"/>
            <a:t>Official Letter of Acceptance </a:t>
          </a:r>
        </a:p>
      </dsp:txBody>
      <dsp:txXfrm>
        <a:off x="2845311" y="2264710"/>
        <a:ext cx="1768407" cy="1096528"/>
      </dsp:txXfrm>
    </dsp:sp>
    <dsp:sp modelId="{734384B3-FC7C-EA48-87FA-2AE2FA8F7509}">
      <dsp:nvSpPr>
        <dsp:cNvPr id="0" name=""/>
        <dsp:cNvSpPr/>
      </dsp:nvSpPr>
      <dsp:spPr>
        <a:xfrm rot="10800000">
          <a:off x="2363436" y="2627900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58361" y="2701930"/>
        <a:ext cx="221492" cy="222088"/>
      </dsp:txXfrm>
    </dsp:sp>
    <dsp:sp modelId="{F3123EC5-1353-F742-B411-F342E7FB68B9}">
      <dsp:nvSpPr>
        <dsp:cNvPr id="0" name=""/>
        <dsp:cNvSpPr/>
      </dsp:nvSpPr>
      <dsp:spPr>
        <a:xfrm>
          <a:off x="246486" y="2205664"/>
          <a:ext cx="1967696" cy="1214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2nd Payment of </a:t>
          </a:r>
          <a:r>
            <a:rPr lang="en-US" sz="2300" b="1" kern="1200" dirty="0" smtClean="0"/>
            <a:t>$1000 </a:t>
          </a:r>
          <a:r>
            <a:rPr lang="en-US" sz="2300" b="1" kern="1200" dirty="0" smtClean="0"/>
            <a:t>Due</a:t>
          </a:r>
          <a:endParaRPr lang="en-US" sz="2300" kern="1200" dirty="0"/>
        </a:p>
      </dsp:txBody>
      <dsp:txXfrm>
        <a:off x="282061" y="2241239"/>
        <a:ext cx="1896546" cy="1143470"/>
      </dsp:txXfrm>
    </dsp:sp>
    <dsp:sp modelId="{8C952C24-A935-514C-9088-5E2AD6547831}">
      <dsp:nvSpPr>
        <dsp:cNvPr id="0" name=""/>
        <dsp:cNvSpPr/>
      </dsp:nvSpPr>
      <dsp:spPr>
        <a:xfrm rot="5575103">
          <a:off x="1033350" y="3512805"/>
          <a:ext cx="303744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076498" y="3546066"/>
        <a:ext cx="222088" cy="212621"/>
      </dsp:txXfrm>
    </dsp:sp>
    <dsp:sp modelId="{2E51D98D-7EEE-A646-92EB-54F8B3157A48}">
      <dsp:nvSpPr>
        <dsp:cNvPr id="0" name=""/>
        <dsp:cNvSpPr/>
      </dsp:nvSpPr>
      <dsp:spPr>
        <a:xfrm>
          <a:off x="222188" y="3992644"/>
          <a:ext cx="1836637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Submission of documents for the Study Permit</a:t>
          </a:r>
          <a:endParaRPr lang="en-US" sz="1800" b="1" kern="1200" dirty="0"/>
        </a:p>
      </dsp:txBody>
      <dsp:txXfrm>
        <a:off x="256303" y="4026759"/>
        <a:ext cx="1768407" cy="1096528"/>
      </dsp:txXfrm>
    </dsp:sp>
    <dsp:sp modelId="{F6953BDA-F1E2-DC40-807D-57D1C4CDAE97}">
      <dsp:nvSpPr>
        <dsp:cNvPr id="0" name=""/>
        <dsp:cNvSpPr/>
      </dsp:nvSpPr>
      <dsp:spPr>
        <a:xfrm rot="47047">
          <a:off x="2192950" y="4406565"/>
          <a:ext cx="32318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92955" y="4479932"/>
        <a:ext cx="226231" cy="222088"/>
      </dsp:txXfrm>
    </dsp:sp>
    <dsp:sp modelId="{1E694402-40BC-FF41-87D8-125EC0AB0A18}">
      <dsp:nvSpPr>
        <dsp:cNvPr id="0" name=""/>
        <dsp:cNvSpPr/>
      </dsp:nvSpPr>
      <dsp:spPr>
        <a:xfrm>
          <a:off x="2668555" y="3998635"/>
          <a:ext cx="2017472" cy="122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Last Payment of </a:t>
          </a:r>
          <a:r>
            <a:rPr lang="en-US" sz="2000" b="1" kern="1200" dirty="0" smtClean="0"/>
            <a:t>$500 Due</a:t>
          </a:r>
          <a:endParaRPr lang="en-US" sz="2000" b="0" kern="1200" dirty="0"/>
        </a:p>
      </dsp:txBody>
      <dsp:txXfrm>
        <a:off x="2704352" y="4034432"/>
        <a:ext cx="1945878" cy="1150620"/>
      </dsp:txXfrm>
    </dsp:sp>
    <dsp:sp modelId="{630A0050-3825-5242-BCA4-2D8E86F84DC0}">
      <dsp:nvSpPr>
        <dsp:cNvPr id="0" name=""/>
        <dsp:cNvSpPr/>
      </dsp:nvSpPr>
      <dsp:spPr>
        <a:xfrm rot="46900">
          <a:off x="4819903" y="4442459"/>
          <a:ext cx="322585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819908" y="4515829"/>
        <a:ext cx="225810" cy="222088"/>
      </dsp:txXfrm>
    </dsp:sp>
    <dsp:sp modelId="{0D245075-CCA1-5E49-88B9-47638ECC9559}">
      <dsp:nvSpPr>
        <dsp:cNvPr id="0" name=""/>
        <dsp:cNvSpPr/>
      </dsp:nvSpPr>
      <dsp:spPr>
        <a:xfrm>
          <a:off x="5294622" y="4017298"/>
          <a:ext cx="1856099" cy="1254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Apply For </a:t>
          </a:r>
          <a:r>
            <a:rPr lang="en-US" sz="2400" b="1" kern="1200" dirty="0" smtClean="0"/>
            <a:t>Study Permit</a:t>
          </a:r>
          <a:endParaRPr lang="en-US" sz="2400" b="1" kern="1200" dirty="0"/>
        </a:p>
      </dsp:txBody>
      <dsp:txXfrm>
        <a:off x="5331361" y="4054037"/>
        <a:ext cx="1782621" cy="1180867"/>
      </dsp:txXfrm>
    </dsp:sp>
    <dsp:sp modelId="{DB85F624-1BA7-B142-9B55-330B8AD7A2DF}">
      <dsp:nvSpPr>
        <dsp:cNvPr id="0" name=""/>
        <dsp:cNvSpPr/>
      </dsp:nvSpPr>
      <dsp:spPr>
        <a:xfrm>
          <a:off x="7282065" y="4459397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282065" y="4533427"/>
        <a:ext cx="221492" cy="222088"/>
      </dsp:txXfrm>
    </dsp:sp>
    <dsp:sp modelId="{7DD7AD67-15D7-9140-BF32-C2B1900C2780}">
      <dsp:nvSpPr>
        <dsp:cNvPr id="0" name=""/>
        <dsp:cNvSpPr/>
      </dsp:nvSpPr>
      <dsp:spPr>
        <a:xfrm>
          <a:off x="7747735" y="4049429"/>
          <a:ext cx="1801562" cy="1190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 smtClean="0"/>
            <a:t>Come to Canada</a:t>
          </a:r>
        </a:p>
      </dsp:txBody>
      <dsp:txXfrm>
        <a:off x="7782591" y="4084285"/>
        <a:ext cx="1731850" cy="1120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0E84E-7DBE-194F-9A28-E022869E0849}">
      <dsp:nvSpPr>
        <dsp:cNvPr id="0" name=""/>
        <dsp:cNvSpPr/>
      </dsp:nvSpPr>
      <dsp:spPr>
        <a:xfrm>
          <a:off x="683986" y="0"/>
          <a:ext cx="9692638" cy="60578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100000">
              <a:schemeClr val="bg1">
                <a:lumMod val="70000"/>
                <a:lumOff val="30000"/>
              </a:schemeClr>
            </a:gs>
            <a:gs pos="100000">
              <a:srgbClr val="009051"/>
            </a:gs>
          </a:gsLst>
          <a:lin ang="5400000" scaled="0"/>
        </a:gradFill>
        <a:ln>
          <a:noFill/>
        </a:ln>
        <a:effectLst>
          <a:glow rad="2159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80000"/>
            </a:srgbClr>
          </a:outerShdw>
          <a:reflection endPos="0" dist="50800" dir="5400000" sy="-100000" algn="bl" rotWithShape="0"/>
        </a:effectLst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 z="-161800" extrusionH="600" contourW="3000">
          <a:contourClr>
            <a:schemeClr val="accent3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D8326-D3AA-C64B-A887-071744732330}">
      <dsp:nvSpPr>
        <dsp:cNvPr id="0" name=""/>
        <dsp:cNvSpPr/>
      </dsp:nvSpPr>
      <dsp:spPr>
        <a:xfrm>
          <a:off x="1749110" y="4504653"/>
          <a:ext cx="222930" cy="222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 extrusionH="50600" prstMaterial="metal"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5C3BF0-C2CC-7448-81F2-732B2A5F0D62}">
      <dsp:nvSpPr>
        <dsp:cNvPr id="0" name=""/>
        <dsp:cNvSpPr/>
      </dsp:nvSpPr>
      <dsp:spPr>
        <a:xfrm>
          <a:off x="1860576" y="4616119"/>
          <a:ext cx="1657441" cy="1441779"/>
        </a:xfrm>
        <a:prstGeom prst="rect">
          <a:avLst/>
        </a:prstGeom>
        <a:noFill/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0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 Study Permit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860576" y="4616119"/>
        <a:ext cx="1657441" cy="1441779"/>
      </dsp:txXfrm>
    </dsp:sp>
    <dsp:sp modelId="{B9DC0DA9-B791-0C4C-94E9-FEF9F4CE2DBD}">
      <dsp:nvSpPr>
        <dsp:cNvPr id="0" name=""/>
        <dsp:cNvSpPr/>
      </dsp:nvSpPr>
      <dsp:spPr>
        <a:xfrm>
          <a:off x="3324164" y="3095586"/>
          <a:ext cx="387705" cy="387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 extrusionH="50600" prstMaterial="metal"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57D35F-A07B-7F4E-B72A-6DD8887FC58D}">
      <dsp:nvSpPr>
        <dsp:cNvPr id="0" name=""/>
        <dsp:cNvSpPr/>
      </dsp:nvSpPr>
      <dsp:spPr>
        <a:xfrm>
          <a:off x="3518017" y="3289439"/>
          <a:ext cx="2035454" cy="2768459"/>
        </a:xfrm>
        <a:prstGeom prst="rect">
          <a:avLst/>
        </a:prstGeom>
        <a:noFill/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0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Post Graduate Work Permit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518017" y="3289439"/>
        <a:ext cx="2035454" cy="2768459"/>
      </dsp:txXfrm>
    </dsp:sp>
    <dsp:sp modelId="{FA0A968E-DE91-0B49-B1A3-D4342D6223E8}">
      <dsp:nvSpPr>
        <dsp:cNvPr id="0" name=""/>
        <dsp:cNvSpPr/>
      </dsp:nvSpPr>
      <dsp:spPr>
        <a:xfrm>
          <a:off x="5335386" y="2057262"/>
          <a:ext cx="513709" cy="513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 extrusionH="50600" prstMaterial="metal"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7E486B-611F-CB4F-95DF-207BD2295A3A}">
      <dsp:nvSpPr>
        <dsp:cNvPr id="0" name=""/>
        <dsp:cNvSpPr/>
      </dsp:nvSpPr>
      <dsp:spPr>
        <a:xfrm>
          <a:off x="5592241" y="2314117"/>
          <a:ext cx="2035454" cy="3743781"/>
        </a:xfrm>
        <a:prstGeom prst="rect">
          <a:avLst/>
        </a:prstGeom>
        <a:noFill/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Express Entry - Canadian Experience Class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592241" y="2314117"/>
        <a:ext cx="2035454" cy="3743781"/>
      </dsp:txXfrm>
    </dsp:sp>
    <dsp:sp modelId="{9682A7A5-9586-D644-9688-AA3736AC6206}">
      <dsp:nvSpPr>
        <dsp:cNvPr id="0" name=""/>
        <dsp:cNvSpPr/>
      </dsp:nvSpPr>
      <dsp:spPr>
        <a:xfrm>
          <a:off x="7525923" y="1370296"/>
          <a:ext cx="688177" cy="688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 extrusionH="50600" prstMaterial="metal"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0B2F0B-4A94-4C47-BB54-67E35ED3E37D}">
      <dsp:nvSpPr>
        <dsp:cNvPr id="0" name=""/>
        <dsp:cNvSpPr/>
      </dsp:nvSpPr>
      <dsp:spPr>
        <a:xfrm>
          <a:off x="7870011" y="1714385"/>
          <a:ext cx="2035454" cy="4343513"/>
        </a:xfrm>
        <a:prstGeom prst="rect">
          <a:avLst/>
        </a:prstGeom>
        <a:noFill/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glow>
                  <a:schemeClr val="accent1"/>
                </a:glow>
                <a:reflection stA="0" endPos="84000" dir="5400000" sy="-100000" algn="bl" rotWithShape="0"/>
              </a:effectLst>
            </a:rPr>
            <a:t>Permanent Resident Status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870011" y="1714385"/>
        <a:ext cx="2035454" cy="4343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D001-CD5B-F045-B719-30B9640F5D8B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66393-F393-F04C-BF4C-A0B084EB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66393-F393-F04C-BF4C-A0B084EB35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+10 for Adaptability is for at least one year of full-time work in Canada.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66393-F393-F04C-BF4C-A0B084EB35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+10 for Adaptability is for at least one year of full-time work in Canada.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66393-F393-F04C-BF4C-A0B084EB35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AE3A26-98B7-4D3D-80A7-840987EEF242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33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  <p:sldLayoutId id="2147484193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onster.ca/career-advice/article/minimum-wages-across-canada-in-2017" TargetMode="External"/><Relationship Id="rId3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aimobulletin.com/news/373158801.html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ha.ca/heart_health/contac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cure.iccrc-crcic.ca/search-new/E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75499" y="5311302"/>
            <a:ext cx="690663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CA" sz="28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CA" sz="32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1" t="40871" r="26107" b="40784"/>
          <a:stretch/>
        </p:blipFill>
        <p:spPr>
          <a:xfrm>
            <a:off x="1041008" y="2307102"/>
            <a:ext cx="9988063" cy="2222695"/>
          </a:xfrm>
          <a:prstGeom prst="rect">
            <a:avLst/>
          </a:prstGeom>
          <a:effectLst>
            <a:glow rad="127000">
              <a:schemeClr val="accent3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45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Entry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87792" y="2603500"/>
          <a:ext cx="10916528" cy="39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9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FE08C8-A9D3-2049-90FD-E2DF7E270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E3FE08C8-A9D3-2049-90FD-E2DF7E270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79C05-49B0-9146-B536-6E7F07D8F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04D79C05-49B0-9146-B536-6E7F07D8F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5DF6EF-FD66-4A4F-B493-E232D330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715DF6EF-FD66-4A4F-B493-E232D3308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0F4DC3-F530-4B47-8C81-E4FC8EC3A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B90F4DC3-F530-4B47-8C81-E4FC8EC3A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F32228-112F-F541-B505-761CBC87B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E2F32228-112F-F541-B505-761CBC87B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37FBD1-CBC3-194C-BB6D-08FCC591E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E337FBD1-CBC3-194C-BB6D-08FCC591E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9F7D14-6ED8-BE4E-8941-A6424BC4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F9F7D14-6ED8-BE4E-8941-A6424BC41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Entry Procedure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pic>
        <p:nvPicPr>
          <p:cNvPr id="1026" name="Picture 2" descr="mage result for express entry proced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2349304"/>
            <a:ext cx="1123188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769583"/>
            <a:ext cx="7622424" cy="963182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Ranking System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pic>
        <p:nvPicPr>
          <p:cNvPr id="6" name="Picture 6" descr="mage result for create your profile express ent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5" t="29177" r="52447" b="15567"/>
          <a:stretch/>
        </p:blipFill>
        <p:spPr bwMode="auto">
          <a:xfrm>
            <a:off x="492369" y="2710815"/>
            <a:ext cx="2912013" cy="30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0818" y="2710815"/>
            <a:ext cx="699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Candidates who meet FSW/FST/CEC will get selected into Pool of Candidates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10818" y="3837852"/>
            <a:ext cx="699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Candidates will receive a score based on the Comprehensive Ranking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10818" y="5195723"/>
            <a:ext cx="699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Candidates with the highest ranking score and meets the cut off score gets the invitation to apply for Permanent Residence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5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966" y="3531789"/>
            <a:ext cx="10134600" cy="245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230" y="5412934"/>
            <a:ext cx="66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Meets the minimum requirement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81820" y="6108776"/>
            <a:ext cx="5721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Highest qualified candidate</a:t>
            </a:r>
            <a:endParaRPr lang="en-US" sz="3200" b="1" dirty="0"/>
          </a:p>
        </p:txBody>
      </p:sp>
      <p:sp>
        <p:nvSpPr>
          <p:cNvPr id="11" name="Down Arrow 10"/>
          <p:cNvSpPr/>
          <p:nvPr/>
        </p:nvSpPr>
        <p:spPr>
          <a:xfrm>
            <a:off x="2545080" y="2952694"/>
            <a:ext cx="167640" cy="858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763000" y="3032553"/>
            <a:ext cx="167640" cy="858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82812" y="2992457"/>
            <a:ext cx="167640" cy="858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383169" y="2917500"/>
            <a:ext cx="167640" cy="858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23378" y="2509007"/>
            <a:ext cx="101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690 pts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41298" y="2583362"/>
            <a:ext cx="101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670 pts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1110" y="2586248"/>
            <a:ext cx="101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464 pts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61467" y="2493730"/>
            <a:ext cx="101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pts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2358189" y="717451"/>
            <a:ext cx="7622424" cy="96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Ranking System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63500"/>
            <a:ext cx="1091565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Entry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87792" y="2603500"/>
          <a:ext cx="10916528" cy="39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0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TRADES Worker Program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2358189"/>
            <a:ext cx="11486147" cy="4122822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Minimum Requirement:</a:t>
            </a:r>
          </a:p>
          <a:p>
            <a:pPr lvl="1"/>
            <a:r>
              <a:rPr lang="en-US" sz="9600" dirty="0" smtClean="0"/>
              <a:t>Work Experience</a:t>
            </a:r>
          </a:p>
          <a:p>
            <a:pPr lvl="2"/>
            <a:r>
              <a:rPr lang="en-US" sz="9600" dirty="0"/>
              <a:t>have at least </a:t>
            </a:r>
            <a:r>
              <a:rPr lang="en-US" sz="9600" b="1" dirty="0">
                <a:solidFill>
                  <a:srgbClr val="FF0000"/>
                </a:solidFill>
              </a:rPr>
              <a:t>two years </a:t>
            </a:r>
            <a:r>
              <a:rPr lang="en-US" sz="9600" dirty="0"/>
              <a:t>of </a:t>
            </a:r>
            <a:r>
              <a:rPr lang="en-US" sz="9600" b="1" dirty="0">
                <a:solidFill>
                  <a:srgbClr val="FF0000"/>
                </a:solidFill>
              </a:rPr>
              <a:t>full-time work experience </a:t>
            </a:r>
            <a:r>
              <a:rPr lang="en-US" sz="9600" dirty="0"/>
              <a:t>(or an equal amount of part-time work </a:t>
            </a:r>
            <a:r>
              <a:rPr lang="en-US" sz="9600" dirty="0" smtClean="0"/>
              <a:t>experience in </a:t>
            </a:r>
            <a:r>
              <a:rPr lang="en-US" sz="9600" dirty="0"/>
              <a:t>a skilled </a:t>
            </a:r>
            <a:r>
              <a:rPr lang="en-US" sz="9600" b="1" dirty="0">
                <a:solidFill>
                  <a:srgbClr val="FF0000"/>
                </a:solidFill>
              </a:rPr>
              <a:t>trade within the five years before you apply</a:t>
            </a:r>
            <a:r>
              <a:rPr lang="en-US" sz="9600" dirty="0" smtClean="0"/>
              <a:t>,</a:t>
            </a:r>
          </a:p>
          <a:p>
            <a:pPr lvl="3"/>
            <a:r>
              <a:rPr lang="en-US" sz="8000" dirty="0" smtClean="0"/>
              <a:t>industrial</a:t>
            </a:r>
            <a:r>
              <a:rPr lang="en-US" sz="8000" dirty="0"/>
              <a:t>, electrical and construction trades,</a:t>
            </a:r>
          </a:p>
          <a:p>
            <a:pPr lvl="3"/>
            <a:r>
              <a:rPr lang="en-US" sz="8000" dirty="0" smtClean="0"/>
              <a:t>maintenance </a:t>
            </a:r>
            <a:r>
              <a:rPr lang="en-US" sz="8000" dirty="0"/>
              <a:t>and equipment operation trades,</a:t>
            </a:r>
          </a:p>
          <a:p>
            <a:pPr lvl="3"/>
            <a:r>
              <a:rPr lang="en-US" sz="8000" dirty="0" smtClean="0"/>
              <a:t>supervisors </a:t>
            </a:r>
            <a:r>
              <a:rPr lang="en-US" sz="8000" dirty="0"/>
              <a:t>and technical jobs in natural resources, agriculture and related production,</a:t>
            </a:r>
          </a:p>
          <a:p>
            <a:pPr lvl="3"/>
            <a:r>
              <a:rPr lang="en-US" sz="8000" dirty="0" smtClean="0"/>
              <a:t>processing</a:t>
            </a:r>
            <a:r>
              <a:rPr lang="en-US" sz="8000" dirty="0"/>
              <a:t>, manufacturing and utilities supervisors and central control operators,</a:t>
            </a:r>
          </a:p>
          <a:p>
            <a:pPr lvl="3"/>
            <a:r>
              <a:rPr lang="en-US" sz="8000" dirty="0" smtClean="0"/>
              <a:t>Chefs, cooks, butchers and bakers.</a:t>
            </a:r>
          </a:p>
          <a:p>
            <a:pPr lvl="2"/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11916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TRADES Worker Program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2325531"/>
            <a:ext cx="11609614" cy="4122822"/>
          </a:xfrm>
        </p:spPr>
        <p:txBody>
          <a:bodyPr>
            <a:noAutofit/>
          </a:bodyPr>
          <a:lstStyle/>
          <a:p>
            <a:r>
              <a:rPr lang="en-US" sz="2400" b="1" dirty="0"/>
              <a:t>Minimum Requirement</a:t>
            </a:r>
            <a:r>
              <a:rPr lang="en-US" sz="2400" b="1" dirty="0" smtClean="0"/>
              <a:t>:</a:t>
            </a:r>
          </a:p>
          <a:p>
            <a:pPr lvl="1"/>
            <a:r>
              <a:rPr lang="en-US" sz="2400" dirty="0" smtClean="0"/>
              <a:t>Language Ability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CLB 5 (English)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</a:t>
            </a:r>
            <a:r>
              <a:rPr lang="en-US" sz="2400" dirty="0"/>
              <a:t>speaking and </a:t>
            </a:r>
            <a:r>
              <a:rPr lang="en-US" sz="2400" dirty="0" smtClean="0"/>
              <a:t>listening (IELTS 5.0 for both), </a:t>
            </a:r>
            <a:r>
              <a:rPr lang="en-US" sz="2400" dirty="0"/>
              <a:t>and 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CLB 4 (English)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</a:t>
            </a:r>
            <a:r>
              <a:rPr lang="en-US" sz="2400" dirty="0"/>
              <a:t>reading and </a:t>
            </a:r>
            <a:r>
              <a:rPr lang="en-US" sz="2400" dirty="0" smtClean="0"/>
              <a:t>writing (IELTS 3.5 and 4.0 respectively).</a:t>
            </a:r>
          </a:p>
          <a:p>
            <a:pPr lvl="1"/>
            <a:r>
              <a:rPr lang="en-US" sz="2400" dirty="0" smtClean="0"/>
              <a:t>Education:</a:t>
            </a:r>
          </a:p>
          <a:p>
            <a:pPr lvl="2"/>
            <a:r>
              <a:rPr lang="en-US" sz="2400" dirty="0" smtClean="0"/>
              <a:t>No education requirement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have an </a:t>
            </a:r>
            <a:r>
              <a:rPr lang="en-US" sz="2400" b="1" dirty="0">
                <a:solidFill>
                  <a:srgbClr val="FF0000"/>
                </a:solidFill>
              </a:rPr>
              <a:t>offer of full-time employment for a total period of at least one </a:t>
            </a:r>
            <a:r>
              <a:rPr lang="en-US" sz="2400" b="1" dirty="0" smtClean="0">
                <a:solidFill>
                  <a:srgbClr val="FF0000"/>
                </a:solidFill>
              </a:rPr>
              <a:t>year</a:t>
            </a:r>
            <a:r>
              <a:rPr lang="en-US" sz="2400" baseline="300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 certificate of qualification in that skilled trade issued by a Canadian provincial or territorial authority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4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Entry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87792" y="2603500"/>
          <a:ext cx="10916528" cy="39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85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Canadian Experience Class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58" y="2358189"/>
            <a:ext cx="10860505" cy="41228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Minimum Requirement:</a:t>
            </a:r>
          </a:p>
          <a:p>
            <a:pPr lvl="1"/>
            <a:r>
              <a:rPr lang="en-US" sz="2400" dirty="0" smtClean="0"/>
              <a:t>Work Experience</a:t>
            </a:r>
          </a:p>
          <a:p>
            <a:pPr lvl="2"/>
            <a:r>
              <a:rPr lang="en-US" sz="2400" dirty="0" smtClean="0"/>
              <a:t>1 year of PAID Canadian Experience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full-time (30 hours/week) </a:t>
            </a:r>
            <a:r>
              <a:rPr lang="en-US" sz="2400" b="1" dirty="0">
                <a:solidFill>
                  <a:srgbClr val="FF0000"/>
                </a:solidFill>
              </a:rPr>
              <a:t>or an equal amount in </a:t>
            </a:r>
            <a:r>
              <a:rPr lang="en-US" sz="2400" b="1" dirty="0" smtClean="0">
                <a:solidFill>
                  <a:srgbClr val="FF0000"/>
                </a:solidFill>
              </a:rPr>
              <a:t>part-time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(15 hours/week) = 1560 hours</a:t>
            </a:r>
          </a:p>
          <a:p>
            <a:pPr lvl="2"/>
            <a:r>
              <a:rPr lang="en-US" sz="2400" dirty="0" smtClean="0"/>
              <a:t>paid </a:t>
            </a:r>
            <a:r>
              <a:rPr lang="en-US" sz="2400" dirty="0"/>
              <a:t>work (volunteer work, unpaid internships do not count), </a:t>
            </a:r>
            <a:endParaRPr lang="en-US" sz="2400" dirty="0" smtClean="0"/>
          </a:p>
          <a:p>
            <a:pPr lvl="2"/>
            <a:r>
              <a:rPr lang="en-US" sz="2400" dirty="0" smtClean="0"/>
              <a:t>within </a:t>
            </a:r>
            <a:r>
              <a:rPr lang="en-US" sz="2400" dirty="0"/>
              <a:t>the last </a:t>
            </a:r>
            <a:r>
              <a:rPr lang="en-US" sz="2400" dirty="0" smtClean="0"/>
              <a:t>3 </a:t>
            </a:r>
            <a:r>
              <a:rPr lang="en-US" sz="2400" dirty="0"/>
              <a:t>years, and at </a:t>
            </a:r>
            <a:endParaRPr lang="en-US" sz="2400" dirty="0" smtClean="0"/>
          </a:p>
          <a:p>
            <a:pPr lvl="2"/>
            <a:r>
              <a:rPr lang="en-US" sz="2400" dirty="0" smtClean="0"/>
              <a:t>skill </a:t>
            </a:r>
            <a:r>
              <a:rPr lang="en-US" sz="2400" dirty="0"/>
              <a:t>type </a:t>
            </a:r>
            <a:r>
              <a:rPr lang="en-US" sz="2400" dirty="0" smtClean="0"/>
              <a:t>0, A </a:t>
            </a:r>
            <a:r>
              <a:rPr lang="en-US" sz="2400" dirty="0"/>
              <a:t>or B of the </a:t>
            </a:r>
            <a:r>
              <a:rPr lang="en-US" sz="2400" dirty="0" smtClean="0"/>
              <a:t>2011 NOC</a:t>
            </a:r>
          </a:p>
        </p:txBody>
      </p:sp>
    </p:spTree>
    <p:extLst>
      <p:ext uri="{BB962C8B-B14F-4D97-AF65-F5344CB8AC3E}">
        <p14:creationId xmlns:p14="http://schemas.microsoft.com/office/powerpoint/2010/main" val="19527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9097" y="5521870"/>
            <a:ext cx="6896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Registered Canadian Immigration Consultant</a:t>
            </a:r>
          </a:p>
          <a:p>
            <a:pPr algn="ctr"/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R524540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8737" y="3770143"/>
            <a:ext cx="10977160" cy="1434904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CA" sz="5400" b="1" i="1" spc="300" dirty="0" smtClean="0">
                <a:solidFill>
                  <a:schemeClr val="bg1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Mr. Roman</a:t>
            </a:r>
            <a:endParaRPr lang="en-CA" sz="5400" b="1" i="1" spc="300" dirty="0">
              <a:solidFill>
                <a:schemeClr val="bg1"/>
              </a:solidFill>
              <a:latin typeface="Papyrus" panose="03070502060502030205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idx="1"/>
          </p:nvPr>
        </p:nvSpPr>
        <p:spPr>
          <a:xfrm>
            <a:off x="618737" y="2405575"/>
            <a:ext cx="10977160" cy="11431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Roman And Associates </a:t>
            </a:r>
          </a:p>
          <a:p>
            <a:pPr marL="0" indent="0" algn="ctr">
              <a:buNone/>
            </a:pPr>
            <a:r>
              <a:rPr lang="en-CA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Immigration Services Ltd</a:t>
            </a:r>
            <a:endParaRPr lang="en-CA" sz="3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1" y="746880"/>
            <a:ext cx="1502505" cy="11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Canadian Experience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4" y="2358189"/>
            <a:ext cx="11309684" cy="4122822"/>
          </a:xfrm>
        </p:spPr>
        <p:txBody>
          <a:bodyPr>
            <a:noAutofit/>
          </a:bodyPr>
          <a:lstStyle/>
          <a:p>
            <a:r>
              <a:rPr lang="en-US" sz="2400" b="1" dirty="0"/>
              <a:t>Minimum Requirement</a:t>
            </a:r>
            <a:r>
              <a:rPr lang="en-US" sz="2400" b="1" dirty="0" smtClean="0"/>
              <a:t>:</a:t>
            </a:r>
          </a:p>
          <a:p>
            <a:pPr lvl="1"/>
            <a:r>
              <a:rPr lang="en-US" sz="2400" dirty="0" smtClean="0"/>
              <a:t>Language Ability</a:t>
            </a:r>
          </a:p>
          <a:p>
            <a:pPr lvl="2"/>
            <a:r>
              <a:rPr lang="en-US" sz="2400" dirty="0" smtClean="0"/>
              <a:t>CLB 7 for NOC 0 and A (IELTS 6.0)</a:t>
            </a:r>
          </a:p>
          <a:p>
            <a:pPr lvl="2"/>
            <a:r>
              <a:rPr lang="en-US" sz="2400" dirty="0" smtClean="0"/>
              <a:t>CLB 5 for NOC B (IELTS 5.0 but 4.0 for Reading)</a:t>
            </a:r>
          </a:p>
          <a:p>
            <a:pPr lvl="1"/>
            <a:r>
              <a:rPr lang="en-US" sz="2400" dirty="0" smtClean="0"/>
              <a:t>Education:</a:t>
            </a:r>
          </a:p>
          <a:p>
            <a:pPr lvl="2"/>
            <a:r>
              <a:rPr lang="en-US" sz="2400" dirty="0" smtClean="0"/>
              <a:t>No education requirement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20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Entry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87792" y="2603500"/>
          <a:ext cx="10916528" cy="39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4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SKILLED Worker Program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2358189"/>
            <a:ext cx="11486147" cy="41228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Minimum Requirement:</a:t>
            </a:r>
          </a:p>
          <a:p>
            <a:pPr lvl="1"/>
            <a:r>
              <a:rPr lang="en-US" sz="2400" dirty="0" smtClean="0"/>
              <a:t>Work Experience</a:t>
            </a:r>
          </a:p>
          <a:p>
            <a:pPr lvl="2"/>
            <a:r>
              <a:rPr lang="en-US" sz="2400" dirty="0"/>
              <a:t>at </a:t>
            </a:r>
            <a:r>
              <a:rPr lang="en-US" sz="2400" b="1" dirty="0">
                <a:solidFill>
                  <a:srgbClr val="FF0000"/>
                </a:solidFill>
              </a:rPr>
              <a:t>least one year </a:t>
            </a:r>
            <a:r>
              <a:rPr lang="en-US" sz="2400" dirty="0"/>
              <a:t>(1,560 hours total / 30 hours per week</a:t>
            </a:r>
            <a:r>
              <a:rPr lang="en-US" sz="2400" dirty="0" smtClean="0"/>
              <a:t>),</a:t>
            </a:r>
          </a:p>
          <a:p>
            <a:pPr lvl="2"/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continuous full-time or an equal amount in part-time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/>
            <a:r>
              <a:rPr lang="en-US" sz="2400" dirty="0" smtClean="0"/>
              <a:t>paid </a:t>
            </a:r>
            <a:r>
              <a:rPr lang="en-US" sz="2400" dirty="0"/>
              <a:t>work (volunteer work, unpaid internships do not count), </a:t>
            </a:r>
            <a:endParaRPr lang="en-US" sz="2400" dirty="0" smtClean="0"/>
          </a:p>
          <a:p>
            <a:pPr lvl="2"/>
            <a:r>
              <a:rPr lang="en-US" sz="2400" dirty="0" smtClean="0"/>
              <a:t>In </a:t>
            </a:r>
            <a:r>
              <a:rPr lang="en-US" sz="2400" dirty="0"/>
              <a:t>the same job, </a:t>
            </a:r>
            <a:endParaRPr lang="en-US" sz="2400" dirty="0" smtClean="0"/>
          </a:p>
          <a:p>
            <a:pPr lvl="2"/>
            <a:r>
              <a:rPr lang="en-US" sz="2400" dirty="0" smtClean="0"/>
              <a:t>within </a:t>
            </a:r>
            <a:r>
              <a:rPr lang="en-US" sz="2400" dirty="0"/>
              <a:t>the last 10 years, and at </a:t>
            </a:r>
            <a:endParaRPr lang="en-US" sz="2400" dirty="0" smtClean="0"/>
          </a:p>
          <a:p>
            <a:pPr lvl="2"/>
            <a:r>
              <a:rPr lang="en-US" sz="2400" dirty="0" smtClean="0"/>
              <a:t>skill </a:t>
            </a:r>
            <a:r>
              <a:rPr lang="en-US" sz="2400" dirty="0"/>
              <a:t>type </a:t>
            </a:r>
            <a:r>
              <a:rPr lang="en-US" sz="2400" dirty="0" smtClean="0"/>
              <a:t>0, A </a:t>
            </a:r>
            <a:r>
              <a:rPr lang="en-US" sz="2400" dirty="0"/>
              <a:t>or B of the </a:t>
            </a:r>
            <a:r>
              <a:rPr lang="en-US" sz="2400" dirty="0" smtClean="0"/>
              <a:t>2011 NOC</a:t>
            </a:r>
          </a:p>
        </p:txBody>
      </p:sp>
    </p:spTree>
    <p:extLst>
      <p:ext uri="{BB962C8B-B14F-4D97-AF65-F5344CB8AC3E}">
        <p14:creationId xmlns:p14="http://schemas.microsoft.com/office/powerpoint/2010/main" val="20964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SKILLED Worker Program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2358189"/>
            <a:ext cx="11389895" cy="4122822"/>
          </a:xfrm>
        </p:spPr>
        <p:txBody>
          <a:bodyPr>
            <a:noAutofit/>
          </a:bodyPr>
          <a:lstStyle/>
          <a:p>
            <a:r>
              <a:rPr lang="en-US" sz="2400" b="1" dirty="0"/>
              <a:t>Minimum Requirement</a:t>
            </a:r>
            <a:r>
              <a:rPr lang="en-US" sz="2400" b="1" dirty="0" smtClean="0"/>
              <a:t>:</a:t>
            </a:r>
          </a:p>
          <a:p>
            <a:pPr lvl="1"/>
            <a:r>
              <a:rPr lang="en-US" sz="2400" dirty="0" smtClean="0"/>
              <a:t>Language Ability</a:t>
            </a:r>
          </a:p>
          <a:p>
            <a:pPr lvl="2"/>
            <a:r>
              <a:rPr lang="en-US" sz="2400" dirty="0"/>
              <a:t>Canadian Language Benchmark (</a:t>
            </a:r>
            <a:r>
              <a:rPr lang="en-US" sz="2400" dirty="0" smtClean="0"/>
              <a:t>CLB) 7 speaking </a:t>
            </a:r>
            <a:r>
              <a:rPr lang="en-US" sz="2400" dirty="0"/>
              <a:t>and </a:t>
            </a:r>
            <a:r>
              <a:rPr lang="en-US" sz="2400" dirty="0" smtClean="0"/>
              <a:t>listening, reading </a:t>
            </a:r>
            <a:r>
              <a:rPr lang="en-US" sz="2400" dirty="0"/>
              <a:t>and writing</a:t>
            </a:r>
            <a:r>
              <a:rPr lang="en-US" sz="2400" dirty="0" smtClean="0"/>
              <a:t>. (IELTS score of 6.0)</a:t>
            </a:r>
          </a:p>
          <a:p>
            <a:pPr lvl="1"/>
            <a:r>
              <a:rPr lang="en-US" sz="2400" dirty="0" smtClean="0"/>
              <a:t>Education:</a:t>
            </a:r>
          </a:p>
          <a:p>
            <a:pPr lvl="2"/>
            <a:r>
              <a:rPr lang="en-US" sz="2400" dirty="0"/>
              <a:t>a Canadian secondary (high school) or post-secondary certificate, diploma or degree, </a:t>
            </a:r>
            <a:r>
              <a:rPr lang="en-US" sz="2400" dirty="0" smtClean="0"/>
              <a:t>OR</a:t>
            </a:r>
            <a:endParaRPr lang="en-US" sz="2400" dirty="0"/>
          </a:p>
          <a:p>
            <a:pPr lvl="2"/>
            <a:r>
              <a:rPr lang="en-US" sz="2400" dirty="0"/>
              <a:t>a completed foreign credential, and an </a:t>
            </a:r>
            <a:r>
              <a:rPr lang="en-US" sz="2400" dirty="0">
                <a:solidFill>
                  <a:srgbClr val="FF0000"/>
                </a:solidFill>
              </a:rPr>
              <a:t>Educational Credential Assessment (ECA) report from an agency approved by </a:t>
            </a:r>
            <a:r>
              <a:rPr lang="en-US" sz="2400" dirty="0" smtClean="0">
                <a:solidFill>
                  <a:srgbClr val="FF0000"/>
                </a:solidFill>
              </a:rPr>
              <a:t>IRCC</a:t>
            </a:r>
            <a:r>
              <a:rPr lang="en-US" sz="2400" dirty="0" smtClean="0"/>
              <a:t>. </a:t>
            </a:r>
            <a:endParaRPr lang="en-U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6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SKILLED Worker Program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2358189"/>
            <a:ext cx="11389895" cy="4122822"/>
          </a:xfrm>
        </p:spPr>
        <p:txBody>
          <a:bodyPr>
            <a:noAutofit/>
          </a:bodyPr>
          <a:lstStyle/>
          <a:p>
            <a:r>
              <a:rPr lang="en-US" sz="2400" b="1" dirty="0"/>
              <a:t>Minimum Requirement</a:t>
            </a:r>
            <a:r>
              <a:rPr lang="en-US" sz="2400" b="1" dirty="0" smtClean="0"/>
              <a:t>:</a:t>
            </a:r>
          </a:p>
          <a:p>
            <a:pPr lvl="1"/>
            <a:r>
              <a:rPr lang="en-US" sz="2400" dirty="0" smtClean="0"/>
              <a:t>Gets </a:t>
            </a:r>
            <a:r>
              <a:rPr lang="en-US" sz="2400" b="1" dirty="0" smtClean="0">
                <a:solidFill>
                  <a:srgbClr val="FF0000"/>
                </a:solidFill>
              </a:rPr>
              <a:t>67 points </a:t>
            </a:r>
            <a:r>
              <a:rPr lang="en-US" sz="2400" dirty="0" smtClean="0"/>
              <a:t>out of 100 in the six selection factors</a:t>
            </a:r>
          </a:p>
          <a:p>
            <a:pPr lvl="2"/>
            <a:r>
              <a:rPr lang="en-US" sz="2400" dirty="0" smtClean="0"/>
              <a:t>Language Ability, </a:t>
            </a:r>
          </a:p>
          <a:p>
            <a:pPr lvl="2"/>
            <a:r>
              <a:rPr lang="en-US" sz="2400" dirty="0"/>
              <a:t>E</a:t>
            </a:r>
            <a:r>
              <a:rPr lang="en-US" sz="2400" dirty="0" smtClean="0"/>
              <a:t>ducation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/>
            <a:r>
              <a:rPr lang="en-US" sz="2400" dirty="0"/>
              <a:t>W</a:t>
            </a:r>
            <a:r>
              <a:rPr lang="en-US" sz="2400" dirty="0" smtClean="0"/>
              <a:t>ork experience</a:t>
            </a:r>
          </a:p>
          <a:p>
            <a:pPr lvl="2"/>
            <a:r>
              <a:rPr lang="en-US" sz="2400" dirty="0"/>
              <a:t>A</a:t>
            </a:r>
            <a:r>
              <a:rPr lang="en-US" sz="2400" dirty="0" smtClean="0"/>
              <a:t>ge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/>
            <a:r>
              <a:rPr lang="en-US" sz="2400" dirty="0"/>
              <a:t>V</a:t>
            </a:r>
            <a:r>
              <a:rPr lang="en-US" sz="2400" dirty="0" smtClean="0"/>
              <a:t>alid </a:t>
            </a:r>
            <a:r>
              <a:rPr lang="en-US" sz="2400" dirty="0"/>
              <a:t>job offer, and </a:t>
            </a:r>
            <a:endParaRPr lang="en-US" sz="2400" dirty="0" smtClean="0"/>
          </a:p>
          <a:p>
            <a:pPr lvl="2"/>
            <a:r>
              <a:rPr lang="en-US" sz="2400" dirty="0"/>
              <a:t>A</a:t>
            </a:r>
            <a:r>
              <a:rPr lang="en-US" sz="2400" dirty="0" smtClean="0"/>
              <a:t>daptability (</a:t>
            </a:r>
            <a:r>
              <a:rPr lang="en-US" sz="2400" dirty="0"/>
              <a:t>how well you are likely to settle here)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23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SKILLED Worker Program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8" y="2213811"/>
            <a:ext cx="11646570" cy="513347"/>
          </a:xfrm>
        </p:spPr>
        <p:txBody>
          <a:bodyPr>
            <a:noAutofit/>
          </a:bodyPr>
          <a:lstStyle/>
          <a:p>
            <a:r>
              <a:rPr lang="en-US" sz="2400" dirty="0" smtClean="0"/>
              <a:t>Sample Scoring:</a:t>
            </a:r>
          </a:p>
          <a:p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74222"/>
              </p:ext>
            </p:extLst>
          </p:nvPr>
        </p:nvGraphicFramePr>
        <p:xfrm>
          <a:off x="224588" y="2855497"/>
          <a:ext cx="11226031" cy="388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705"/>
                <a:gridCol w="5566610"/>
                <a:gridCol w="3320716"/>
              </a:tblGrid>
              <a:tr h="5807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Factors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Situation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Score</a:t>
                      </a:r>
                      <a:endParaRPr lang="en-US" sz="2000" dirty="0"/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Language</a:t>
                      </a:r>
                      <a:r>
                        <a:rPr lang="en-US" sz="2000" baseline="0" dirty="0" smtClean="0"/>
                        <a:t> 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IELTS</a:t>
                      </a:r>
                      <a:r>
                        <a:rPr lang="en-US" sz="2000" baseline="0" dirty="0" smtClean="0"/>
                        <a:t> CLB 8 (IELTS 6.5 but 7.5 on listening)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</a:tr>
              <a:tr h="5136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Education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Masters Degree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Work</a:t>
                      </a:r>
                      <a:r>
                        <a:rPr lang="en-US" sz="2000" baseline="0" dirty="0" smtClean="0"/>
                        <a:t> Experience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Years or more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               </a:t>
                      </a:r>
                      <a:endParaRPr lang="en-US" sz="2000" dirty="0"/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18-35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Valid Job Offer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Adaptability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With Spouse</a:t>
                      </a:r>
                      <a:r>
                        <a:rPr lang="en-US" sz="2000" baseline="0" dirty="0" smtClean="0"/>
                        <a:t> or relatives in Canada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                5</a:t>
                      </a:r>
                      <a:endParaRPr lang="en-US" sz="2000" dirty="0"/>
                    </a:p>
                  </a:txBody>
                  <a:tcPr/>
                </a:tc>
              </a:tr>
              <a:tr h="497155"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Total FSW Score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9051"/>
                          </a:solidFill>
                        </a:rPr>
                        <a:t>77</a:t>
                      </a:r>
                      <a:endParaRPr lang="en-US" sz="2400" b="1" dirty="0">
                        <a:solidFill>
                          <a:srgbClr val="00905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SKILLED Worker Program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19" y="2393370"/>
            <a:ext cx="11685963" cy="1108123"/>
          </a:xfrm>
        </p:spPr>
        <p:txBody>
          <a:bodyPr>
            <a:noAutofit/>
          </a:bodyPr>
          <a:lstStyle/>
          <a:p>
            <a:r>
              <a:rPr lang="en-US" sz="2400" dirty="0" smtClean="0"/>
              <a:t>Sample Scoring: </a:t>
            </a:r>
          </a:p>
          <a:p>
            <a:pPr marL="0" indent="0">
              <a:buNone/>
            </a:pPr>
            <a:r>
              <a:rPr lang="en-US" sz="2400" dirty="0" smtClean="0"/>
              <a:t>Comprehensive Ranking Score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69" y="2379303"/>
            <a:ext cx="5127584" cy="4362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419" y="3949913"/>
            <a:ext cx="524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Lowest CRS Invited to apply for Permanent Residency: </a:t>
            </a:r>
            <a:r>
              <a:rPr lang="en-US" sz="2800" b="1" dirty="0" smtClean="0">
                <a:solidFill>
                  <a:srgbClr val="FF0000"/>
                </a:solidFill>
              </a:rPr>
              <a:t>415 points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“Easiest” </a:t>
            </a:r>
            <a:b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Pathway to Canada</a:t>
            </a:r>
            <a:endParaRPr lang="en-CA" sz="4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2" y="2382253"/>
            <a:ext cx="10870808" cy="4162925"/>
          </a:xfrm>
        </p:spPr>
        <p:txBody>
          <a:bodyPr anchor="ctr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500" b="1" dirty="0" smtClean="0">
                <a:solidFill>
                  <a:srgbClr val="009051"/>
                </a:solidFill>
              </a:rPr>
              <a:t>STUDY PERMIT</a:t>
            </a:r>
            <a:endParaRPr lang="en-CA" sz="11500" b="1" dirty="0">
              <a:solidFill>
                <a:srgbClr val="00905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“Easiest” </a:t>
            </a:r>
            <a:b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Pathway to Canada</a:t>
            </a:r>
            <a:endParaRPr lang="en-CA" sz="4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pic>
        <p:nvPicPr>
          <p:cNvPr id="1026" name="Picture 2" descr="mage result for centennial school canad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8" y="2313038"/>
            <a:ext cx="3084981" cy="9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77" y="2252809"/>
            <a:ext cx="2999936" cy="11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University - Capilano 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" y="3561421"/>
            <a:ext cx="1772494" cy="17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Northern Colle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35" y="5511448"/>
            <a:ext cx="3117448" cy="9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Thompson River Univers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89" y="5292276"/>
            <a:ext cx="2295122" cy="13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66" y="3830498"/>
            <a:ext cx="3341622" cy="11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ge result for Niagara Colle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91" y="2465980"/>
            <a:ext cx="21907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ge result for lasalle college montre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02" y="4511226"/>
            <a:ext cx="27241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 descr="mage result for University Canada West"/>
          <p:cNvSpPr>
            <a:spLocks noChangeAspect="1" noChangeArrowheads="1"/>
          </p:cNvSpPr>
          <p:nvPr/>
        </p:nvSpPr>
        <p:spPr bwMode="auto">
          <a:xfrm>
            <a:off x="0" y="0"/>
            <a:ext cx="31718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mage result for University of Winds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45" y="5263178"/>
            <a:ext cx="2778920" cy="10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ge result for York Universit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65" y="3490274"/>
            <a:ext cx="2083232" cy="9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ge result for College of Rocki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53" y="2465980"/>
            <a:ext cx="2835201" cy="11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“Easiest” </a:t>
            </a:r>
            <a:b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Pathway to Canada</a:t>
            </a:r>
            <a:endParaRPr lang="en-CA" sz="4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2" y="2382253"/>
            <a:ext cx="10870808" cy="4162925"/>
          </a:xfrm>
        </p:spPr>
        <p:txBody>
          <a:bodyPr>
            <a:normAutofit/>
          </a:bodyPr>
          <a:lstStyle/>
          <a:p>
            <a:pPr lvl="1"/>
            <a:r>
              <a:rPr lang="en-CA" sz="3200" dirty="0" smtClean="0">
                <a:solidFill>
                  <a:srgbClr val="FF0000"/>
                </a:solidFill>
              </a:rPr>
              <a:t>Apply for </a:t>
            </a:r>
            <a:r>
              <a:rPr lang="en-CA" sz="3600" b="1" dirty="0" smtClean="0">
                <a:solidFill>
                  <a:srgbClr val="009051"/>
                </a:solidFill>
              </a:rPr>
              <a:t>Study Permit (8 month course or more)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After successfully passing the course</a:t>
            </a:r>
            <a:r>
              <a:rPr lang="en-CA" sz="3200" dirty="0" smtClean="0">
                <a:solidFill>
                  <a:srgbClr val="FF0000"/>
                </a:solidFill>
              </a:rPr>
              <a:t>, Apply for </a:t>
            </a:r>
            <a:r>
              <a:rPr lang="en-CA" sz="3600" b="1" dirty="0" smtClean="0">
                <a:solidFill>
                  <a:srgbClr val="009051"/>
                </a:solidFill>
              </a:rPr>
              <a:t>Post Graduate Work Permit </a:t>
            </a:r>
          </a:p>
          <a:p>
            <a:pPr lvl="1"/>
            <a:r>
              <a:rPr lang="en-CA" sz="3600" dirty="0" smtClean="0">
                <a:solidFill>
                  <a:srgbClr val="FF0000"/>
                </a:solidFill>
              </a:rPr>
              <a:t>Apply for </a:t>
            </a:r>
            <a:r>
              <a:rPr lang="en-CA" sz="3600" b="1" dirty="0" smtClean="0">
                <a:solidFill>
                  <a:srgbClr val="009051"/>
                </a:solidFill>
              </a:rPr>
              <a:t>Permanent residency </a:t>
            </a:r>
            <a:r>
              <a:rPr lang="en-CA" sz="3600" dirty="0" smtClean="0"/>
              <a:t>via Express Entry Program </a:t>
            </a:r>
            <a:r>
              <a:rPr lang="mr-IN" sz="3600" dirty="0" smtClean="0"/>
              <a:t>–</a:t>
            </a:r>
            <a:r>
              <a:rPr lang="en-CA" sz="3600" dirty="0" smtClean="0"/>
              <a:t> Canadian Experience Class</a:t>
            </a:r>
            <a:endParaRPr lang="en-CA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123" y="1072143"/>
            <a:ext cx="6696222" cy="706964"/>
          </a:xfrm>
        </p:spPr>
        <p:txBody>
          <a:bodyPr/>
          <a:lstStyle/>
          <a:p>
            <a:pPr algn="ctr"/>
            <a:r>
              <a:rPr lang="en-CA" sz="4400" b="1" spc="3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Founder’s Life Story</a:t>
            </a:r>
            <a:endParaRPr lang="en-CA" sz="4400" b="1" spc="3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2593772"/>
            <a:ext cx="9873725" cy="3622202"/>
          </a:xfrm>
        </p:spPr>
        <p:txBody>
          <a:bodyPr>
            <a:noAutofit/>
          </a:bodyPr>
          <a:lstStyle/>
          <a:p>
            <a:r>
              <a:rPr lang="en-CA" sz="2400" dirty="0" smtClean="0"/>
              <a:t>1978: Born in the Philippines</a:t>
            </a:r>
          </a:p>
          <a:p>
            <a:r>
              <a:rPr lang="en-CA" sz="2400" dirty="0" smtClean="0"/>
              <a:t>2003: Graduate of Bachelors Science in Nursing</a:t>
            </a:r>
          </a:p>
          <a:p>
            <a:r>
              <a:rPr lang="en-CA" sz="2400" dirty="0" smtClean="0"/>
              <a:t>2003: Worked as an operating room nurse in UERM</a:t>
            </a:r>
          </a:p>
          <a:p>
            <a:r>
              <a:rPr lang="en-CA" sz="2400" dirty="0" smtClean="0"/>
              <a:t>2004: Worked as a </a:t>
            </a:r>
            <a:r>
              <a:rPr lang="en-CA" sz="2400" dirty="0"/>
              <a:t>n</a:t>
            </a:r>
            <a:r>
              <a:rPr lang="en-CA" sz="2400" dirty="0" smtClean="0"/>
              <a:t>ursing professor</a:t>
            </a:r>
            <a:endParaRPr lang="en-CA" sz="2400" dirty="0"/>
          </a:p>
          <a:p>
            <a:r>
              <a:rPr lang="en-CA" sz="2400" dirty="0" smtClean="0"/>
              <a:t>2007: Applied as a full time nurse anywhere in BC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717451"/>
            <a:ext cx="8761413" cy="1339949"/>
          </a:xfrm>
        </p:spPr>
        <p:txBody>
          <a:bodyPr>
            <a:normAutofit/>
          </a:bodyPr>
          <a:lstStyle/>
          <a:p>
            <a:pPr algn="ctr"/>
            <a:r>
              <a:rPr lang="en-CA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Requirements </a:t>
            </a:r>
            <a:r>
              <a:rPr lang="en-CA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To Enter Canada Under Student Permit</a:t>
            </a:r>
            <a:endParaRPr lang="en-CA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2" y="2603500"/>
            <a:ext cx="10870808" cy="3785268"/>
          </a:xfrm>
        </p:spPr>
        <p:txBody>
          <a:bodyPr>
            <a:normAutofit/>
          </a:bodyPr>
          <a:lstStyle/>
          <a:p>
            <a:r>
              <a:rPr lang="en-CA" sz="2800" dirty="0"/>
              <a:t>All persons must be of the legal age of </a:t>
            </a:r>
            <a:r>
              <a:rPr lang="en-CA" sz="2800" dirty="0" smtClean="0"/>
              <a:t>18 </a:t>
            </a:r>
            <a:r>
              <a:rPr lang="en-CA" sz="2800" dirty="0"/>
              <a:t>years old.</a:t>
            </a:r>
          </a:p>
          <a:p>
            <a:r>
              <a:rPr lang="en-CA" sz="2800" dirty="0"/>
              <a:t>Successfully pass verification of all criminal record, employment, study periods and background checks.  </a:t>
            </a:r>
          </a:p>
          <a:p>
            <a:r>
              <a:rPr lang="en-CA" sz="2800" dirty="0"/>
              <a:t>Be of good health and sound mind</a:t>
            </a:r>
          </a:p>
          <a:p>
            <a:r>
              <a:rPr lang="en-CA" sz="2800" dirty="0"/>
              <a:t>Provide all documentation required truthfully, accurately, and within required time period </a:t>
            </a:r>
            <a:r>
              <a:rPr lang="en-CA" sz="2800" dirty="0" smtClean="0"/>
              <a:t>given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en-CA" b="1" spc="300" dirty="0" smtClean="0">
                <a:latin typeface="Arial" charset="0"/>
                <a:ea typeface="Arial" charset="0"/>
                <a:cs typeface="Arial" charset="0"/>
              </a:rPr>
              <a:t>Federal Requirements </a:t>
            </a:r>
            <a:r>
              <a:rPr lang="en-CA" b="1" spc="300" dirty="0">
                <a:latin typeface="Arial" charset="0"/>
                <a:ea typeface="Arial" charset="0"/>
                <a:cs typeface="Arial" charset="0"/>
              </a:rPr>
              <a:t>To Enter Canada Under Student Permit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1" y="2382253"/>
            <a:ext cx="10870809" cy="4162925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Show </a:t>
            </a:r>
            <a:r>
              <a:rPr lang="en-CA" sz="2800" dirty="0"/>
              <a:t>proof of intended </a:t>
            </a:r>
            <a:r>
              <a:rPr lang="en-CA" sz="2800" dirty="0" smtClean="0"/>
              <a:t>financial support</a:t>
            </a:r>
          </a:p>
          <a:p>
            <a:pPr lvl="1"/>
            <a:r>
              <a:rPr lang="en-CA" sz="2800" dirty="0" smtClean="0"/>
              <a:t>10-50% down payment school tuition fee = </a:t>
            </a:r>
            <a:r>
              <a:rPr lang="en-CA" sz="2800" b="1" dirty="0" smtClean="0">
                <a:solidFill>
                  <a:srgbClr val="009051"/>
                </a:solidFill>
              </a:rPr>
              <a:t>Acceptance Letter</a:t>
            </a:r>
            <a:r>
              <a:rPr lang="en-CA" sz="2800" b="1" dirty="0" smtClean="0">
                <a:solidFill>
                  <a:srgbClr val="FF0000"/>
                </a:solidFill>
              </a:rPr>
              <a:t> (depends on the institution)</a:t>
            </a:r>
          </a:p>
          <a:p>
            <a:pPr lvl="3"/>
            <a:r>
              <a:rPr lang="en-CA" sz="2400" dirty="0" smtClean="0">
                <a:solidFill>
                  <a:srgbClr val="009051"/>
                </a:solidFill>
              </a:rPr>
              <a:t>Balance can be paid while in school.</a:t>
            </a:r>
          </a:p>
          <a:p>
            <a:pPr lvl="1"/>
            <a:r>
              <a:rPr lang="en-CA" sz="2800" dirty="0" smtClean="0"/>
              <a:t>Minimum amount needed</a:t>
            </a:r>
          </a:p>
          <a:p>
            <a:pPr lvl="2"/>
            <a:r>
              <a:rPr lang="en-CA" sz="2600" dirty="0" smtClean="0"/>
              <a:t>Tuition fee (first year) plus</a:t>
            </a:r>
          </a:p>
          <a:p>
            <a:pPr lvl="2"/>
            <a:r>
              <a:rPr lang="en-CA" sz="2600" dirty="0" smtClean="0"/>
              <a:t>$12k (no accompanying dependent)</a:t>
            </a:r>
          </a:p>
          <a:p>
            <a:pPr lvl="1"/>
            <a:endParaRPr lang="en-CA" sz="2000" dirty="0" smtClean="0"/>
          </a:p>
          <a:p>
            <a:pPr marL="57150" indent="0">
              <a:buNone/>
            </a:pPr>
            <a:r>
              <a:rPr lang="en-CA" sz="2200" dirty="0" smtClean="0"/>
              <a:t>*Down </a:t>
            </a:r>
            <a:r>
              <a:rPr lang="en-CA" sz="2200" dirty="0"/>
              <a:t>payment is paid directly to the school and </a:t>
            </a:r>
            <a:r>
              <a:rPr lang="en-CA" sz="2200" b="1" dirty="0">
                <a:solidFill>
                  <a:srgbClr val="FF0000"/>
                </a:solidFill>
              </a:rPr>
              <a:t>refundable</a:t>
            </a:r>
          </a:p>
          <a:p>
            <a:pPr lvl="1"/>
            <a:endParaRPr lang="en-CA" sz="20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en-CA" b="1" spc="300" dirty="0" smtClean="0">
                <a:latin typeface="Arial" charset="0"/>
                <a:ea typeface="Arial" charset="0"/>
                <a:cs typeface="Arial" charset="0"/>
              </a:rPr>
              <a:t>Federal Requirements </a:t>
            </a:r>
            <a:r>
              <a:rPr lang="en-CA" b="1" spc="300" dirty="0">
                <a:latin typeface="Arial" charset="0"/>
                <a:ea typeface="Arial" charset="0"/>
                <a:cs typeface="Arial" charset="0"/>
              </a:rPr>
              <a:t>To Enter Canada Under Student Permit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1" y="2382253"/>
            <a:ext cx="10870809" cy="4162925"/>
          </a:xfrm>
        </p:spPr>
        <p:txBody>
          <a:bodyPr>
            <a:normAutofit/>
          </a:bodyPr>
          <a:lstStyle/>
          <a:p>
            <a:r>
              <a:rPr lang="en-CA" sz="3000" dirty="0" smtClean="0"/>
              <a:t>Proof of </a:t>
            </a:r>
            <a:r>
              <a:rPr lang="en-CA" sz="3000" dirty="0"/>
              <a:t>student/education </a:t>
            </a:r>
            <a:r>
              <a:rPr lang="en-CA" sz="3000" b="1" dirty="0"/>
              <a:t>loan</a:t>
            </a:r>
            <a:r>
              <a:rPr lang="en-CA" sz="3000" dirty="0"/>
              <a:t> from a financial institution;</a:t>
            </a:r>
          </a:p>
          <a:p>
            <a:r>
              <a:rPr lang="en-CA" sz="3000" dirty="0" smtClean="0"/>
              <a:t>Bank statements </a:t>
            </a:r>
            <a:r>
              <a:rPr lang="en-CA" sz="3000" dirty="0"/>
              <a:t>for the past four months;</a:t>
            </a:r>
          </a:p>
          <a:p>
            <a:r>
              <a:rPr lang="en-CA" sz="3000" dirty="0"/>
              <a:t>A</a:t>
            </a:r>
            <a:r>
              <a:rPr lang="en-CA" sz="3000" dirty="0" smtClean="0"/>
              <a:t> </a:t>
            </a:r>
            <a:r>
              <a:rPr lang="en-CA" sz="3000" dirty="0"/>
              <a:t>letter from the person any relatives or </a:t>
            </a:r>
            <a:r>
              <a:rPr lang="en-CA" sz="3000" dirty="0" smtClean="0"/>
              <a:t>friends or </a:t>
            </a:r>
            <a:r>
              <a:rPr lang="en-CA" sz="3000" dirty="0"/>
              <a:t>institution providing you with </a:t>
            </a:r>
            <a:r>
              <a:rPr lang="en-CA" sz="3000" dirty="0" smtClean="0"/>
              <a:t>money</a:t>
            </a:r>
          </a:p>
          <a:p>
            <a:r>
              <a:rPr lang="en-CA" sz="3000" dirty="0" smtClean="0"/>
              <a:t>Learning plan</a:t>
            </a:r>
            <a:r>
              <a:rPr lang="en-CA" sz="2200" dirty="0" smtClean="0"/>
              <a:t/>
            </a:r>
            <a:br>
              <a:rPr lang="en-CA" sz="2200" dirty="0" smtClean="0"/>
            </a:br>
            <a:endParaRPr lang="en-CA" sz="2200" dirty="0" smtClean="0"/>
          </a:p>
          <a:p>
            <a:pPr marL="57150" indent="0">
              <a:buNone/>
            </a:pPr>
            <a:endParaRPr lang="en-CA" sz="20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2442258"/>
            <a:ext cx="11103428" cy="3893228"/>
          </a:xfrm>
        </p:spPr>
        <p:txBody>
          <a:bodyPr>
            <a:noAutofit/>
          </a:bodyPr>
          <a:lstStyle/>
          <a:p>
            <a:r>
              <a:rPr lang="en-CA" sz="2700" dirty="0" smtClean="0"/>
              <a:t>Course Assessment Form</a:t>
            </a:r>
          </a:p>
          <a:p>
            <a:r>
              <a:rPr lang="en-CA" sz="2700" dirty="0" smtClean="0"/>
              <a:t>Transcript of Record </a:t>
            </a:r>
            <a:r>
              <a:rPr lang="en-CA" sz="2700" u="sng" dirty="0" smtClean="0"/>
              <a:t>and</a:t>
            </a:r>
            <a:r>
              <a:rPr lang="en-CA" sz="2700" dirty="0" smtClean="0"/>
              <a:t> Diploma/Certificate</a:t>
            </a:r>
          </a:p>
          <a:p>
            <a:pPr lvl="2"/>
            <a:r>
              <a:rPr lang="en-CA" sz="2300" dirty="0" smtClean="0"/>
              <a:t>Post-Secondary</a:t>
            </a:r>
          </a:p>
          <a:p>
            <a:pPr lvl="2"/>
            <a:r>
              <a:rPr lang="en-CA" sz="2300" dirty="0" smtClean="0"/>
              <a:t>College</a:t>
            </a:r>
            <a:endParaRPr lang="en-CA" sz="2100" dirty="0" smtClean="0"/>
          </a:p>
          <a:p>
            <a:r>
              <a:rPr lang="en-CA" sz="2700" dirty="0" smtClean="0"/>
              <a:t>Copy of Passport</a:t>
            </a:r>
          </a:p>
          <a:p>
            <a:r>
              <a:rPr lang="en-CA" sz="2700" dirty="0" smtClean="0"/>
              <a:t>IELTS Score (score needed varies from each school)</a:t>
            </a:r>
            <a:endParaRPr lang="en-CA" sz="2700" dirty="0"/>
          </a:p>
          <a:p>
            <a:pPr marL="0" indent="0">
              <a:buNone/>
            </a:pPr>
            <a:r>
              <a:rPr lang="en-CA" sz="2700" dirty="0" smtClean="0"/>
              <a:t>               </a:t>
            </a:r>
            <a:r>
              <a:rPr lang="en-CA" sz="2300" dirty="0" smtClean="0"/>
              <a:t>     </a:t>
            </a:r>
            <a:r>
              <a:rPr lang="en-CA" sz="2800" b="1" dirty="0" err="1" smtClean="0"/>
              <a:t>Meshkat</a:t>
            </a:r>
            <a:r>
              <a:rPr lang="en-CA" sz="2800" b="1" dirty="0" smtClean="0"/>
              <a:t> </a:t>
            </a:r>
            <a:r>
              <a:rPr lang="en-CA" sz="2800" b="1" dirty="0"/>
              <a:t>Higher Education </a:t>
            </a:r>
            <a:r>
              <a:rPr lang="en-CA" sz="2800" b="1" dirty="0" smtClean="0"/>
              <a:t>Institute </a:t>
            </a:r>
            <a:endParaRPr lang="en-CA" sz="2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473668" y="5544273"/>
            <a:ext cx="748671" cy="6638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Benefits</a:t>
            </a: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59" y="2499328"/>
            <a:ext cx="11103428" cy="4075092"/>
          </a:xfrm>
        </p:spPr>
        <p:txBody>
          <a:bodyPr>
            <a:noAutofit/>
          </a:bodyPr>
          <a:lstStyle/>
          <a:p>
            <a:r>
              <a:rPr lang="en-CA" sz="2800" dirty="0" smtClean="0"/>
              <a:t>Interest free payment plans will be available to you. </a:t>
            </a:r>
          </a:p>
          <a:p>
            <a:r>
              <a:rPr lang="en-CA" sz="2800" dirty="0" smtClean="0"/>
              <a:t>The school will assist in connecting you with multicultural helping house society’s temporary housing coordinator. </a:t>
            </a:r>
          </a:p>
          <a:p>
            <a:r>
              <a:rPr lang="en-CA" sz="2800" dirty="0" smtClean="0"/>
              <a:t>In some schools, regulated International Student Immigration Advisor </a:t>
            </a:r>
            <a:r>
              <a:rPr lang="en-CA" sz="2800" dirty="0"/>
              <a:t>(RISIA</a:t>
            </a:r>
            <a:r>
              <a:rPr lang="en-CA" sz="2800" dirty="0" smtClean="0"/>
              <a:t>) or </a:t>
            </a:r>
            <a:r>
              <a:rPr lang="en-CA" sz="2800" b="1" dirty="0" smtClean="0">
                <a:solidFill>
                  <a:srgbClr val="009051"/>
                </a:solidFill>
              </a:rPr>
              <a:t>registered and licensed Canadian immigration consultants are available and employed by the school</a:t>
            </a:r>
            <a:endParaRPr lang="en-CA" sz="2800" b="1" dirty="0">
              <a:solidFill>
                <a:srgbClr val="009051"/>
              </a:solidFill>
            </a:endParaRPr>
          </a:p>
          <a:p>
            <a:endParaRPr lang="en-CA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70" y="937524"/>
            <a:ext cx="6540869" cy="706964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latin typeface="Arial" charset="0"/>
                <a:ea typeface="Arial" charset="0"/>
                <a:cs typeface="Arial" charset="0"/>
              </a:rPr>
              <a:t>Student Benefits</a:t>
            </a:r>
            <a:endParaRPr lang="en-CA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301240"/>
            <a:ext cx="11170920" cy="432816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Your student visa will allow you to work legally any type of jobs available since it will also act as an open work visa. </a:t>
            </a:r>
            <a:r>
              <a:rPr lang="en-CA" sz="2800" b="1" dirty="0"/>
              <a:t>(20 hours/ week during school season and 40 hours/ week during off school)</a:t>
            </a:r>
            <a:endParaRPr lang="en-CA" sz="2800" dirty="0" smtClean="0"/>
          </a:p>
          <a:p>
            <a:r>
              <a:rPr lang="en-CA" sz="2800" dirty="0" smtClean="0"/>
              <a:t>You will be able to bring over to Canada your dependent e.g. spouse or common-law children. </a:t>
            </a: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Yes, you may bring your love one with you (If the immigration guidelines are met)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70" y="937524"/>
            <a:ext cx="6540869" cy="706964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latin typeface="Arial" charset="0"/>
                <a:ea typeface="Arial" charset="0"/>
                <a:cs typeface="Arial" charset="0"/>
              </a:rPr>
              <a:t>What’s Next After School</a:t>
            </a:r>
            <a:endParaRPr lang="en-CA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465408"/>
            <a:ext cx="11170920" cy="416399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Work under the Post Graduate Work Permit then </a:t>
            </a:r>
          </a:p>
          <a:p>
            <a:r>
              <a:rPr lang="en-CA" sz="3200" dirty="0"/>
              <a:t>A</a:t>
            </a:r>
            <a:r>
              <a:rPr lang="en-CA" sz="3200" dirty="0" smtClean="0"/>
              <a:t>pply for Permanent Residency.</a:t>
            </a:r>
          </a:p>
          <a:p>
            <a:r>
              <a:rPr lang="en-CA" sz="3200" dirty="0" smtClean="0"/>
              <a:t>Minimum Wage:</a:t>
            </a:r>
          </a:p>
          <a:p>
            <a:pPr lvl="2"/>
            <a:r>
              <a:rPr lang="en-CA" sz="2800" dirty="0" smtClean="0"/>
              <a:t>Lowest: Newfoundland			$10.50/hour</a:t>
            </a:r>
          </a:p>
          <a:p>
            <a:pPr lvl="2"/>
            <a:r>
              <a:rPr lang="en-CA" sz="2800" dirty="0" smtClean="0"/>
              <a:t>Highest: </a:t>
            </a:r>
            <a:r>
              <a:rPr lang="en-CA" sz="2800" dirty="0" err="1" smtClean="0"/>
              <a:t>Nunavit</a:t>
            </a:r>
            <a:r>
              <a:rPr lang="en-CA" sz="2800" dirty="0" smtClean="0"/>
              <a:t>						$13.00/hour</a:t>
            </a:r>
          </a:p>
          <a:p>
            <a:pPr lvl="2"/>
            <a:r>
              <a:rPr lang="en-CA" sz="2400" dirty="0" smtClean="0">
                <a:hlinkClick r:id="rId2"/>
              </a:rPr>
              <a:t>Minimum wages across Canada in 2017</a:t>
            </a:r>
            <a:endParaRPr lang="en-CA" sz="2400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008" y="973668"/>
            <a:ext cx="9731281" cy="706964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Funds Needed for Foreign Student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389" y="2532185"/>
            <a:ext cx="11181348" cy="4051495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Student with NO dependent</a:t>
            </a:r>
            <a:r>
              <a:rPr lang="en-CA" sz="2800" dirty="0" smtClean="0"/>
              <a:t> </a:t>
            </a:r>
            <a:r>
              <a:rPr lang="en-CA" sz="2800" dirty="0" smtClean="0">
                <a:sym typeface="Wingdings" panose="05000000000000000000" pitchFamily="2" charset="2"/>
              </a:rPr>
              <a:t> Required at least </a:t>
            </a:r>
            <a:r>
              <a:rPr lang="en-C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$12,000 CAD </a:t>
            </a:r>
            <a:endParaRPr lang="en-CA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CA" sz="2800" b="1" dirty="0" smtClean="0">
                <a:sym typeface="Wingdings" panose="05000000000000000000" pitchFamily="2" charset="2"/>
              </a:rPr>
              <a:t>Student with ONE dependent </a:t>
            </a:r>
            <a:r>
              <a:rPr lang="en-CA" sz="2800" dirty="0" smtClean="0">
                <a:sym typeface="Wingdings" panose="05000000000000000000" pitchFamily="2" charset="2"/>
              </a:rPr>
              <a:t> additional </a:t>
            </a:r>
            <a:r>
              <a:rPr lang="en-C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$4,000 CAD </a:t>
            </a:r>
            <a:r>
              <a:rPr lang="en-CA" sz="2800" dirty="0" smtClean="0">
                <a:sym typeface="Wingdings" panose="05000000000000000000" pitchFamily="2" charset="2"/>
              </a:rPr>
              <a:t>for show money.</a:t>
            </a:r>
            <a:endParaRPr lang="en-CA" sz="2800" dirty="0">
              <a:sym typeface="Wingdings" panose="05000000000000000000" pitchFamily="2" charset="2"/>
            </a:endParaRPr>
          </a:p>
          <a:p>
            <a:r>
              <a:rPr lang="en-CA" sz="2800" b="1" dirty="0" smtClean="0">
                <a:sym typeface="Wingdings" panose="05000000000000000000" pitchFamily="2" charset="2"/>
              </a:rPr>
              <a:t>Each additional family member </a:t>
            </a:r>
            <a:r>
              <a:rPr lang="en-CA" sz="2800" dirty="0" smtClean="0">
                <a:sym typeface="Wingdings" panose="05000000000000000000" pitchFamily="2" charset="2"/>
              </a:rPr>
              <a:t> additional </a:t>
            </a:r>
            <a:r>
              <a:rPr lang="en-C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$3,000 CAD </a:t>
            </a:r>
            <a:r>
              <a:rPr lang="en-CA" sz="2800" dirty="0" smtClean="0">
                <a:sym typeface="Wingdings" panose="05000000000000000000" pitchFamily="2" charset="2"/>
              </a:rPr>
              <a:t>each for show money. </a:t>
            </a:r>
          </a:p>
          <a:p>
            <a:r>
              <a:rPr lang="en-CA" sz="2800" dirty="0" smtClean="0">
                <a:sym typeface="Wingdings" panose="05000000000000000000" pitchFamily="2" charset="2"/>
              </a:rPr>
              <a:t>Average School Tuition per year  </a:t>
            </a:r>
            <a:r>
              <a:rPr lang="en-C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$12,000 </a:t>
            </a:r>
            <a:r>
              <a:rPr lang="mr-IN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–</a:t>
            </a:r>
            <a:r>
              <a:rPr lang="en-CA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16,000 CAD</a:t>
            </a:r>
          </a:p>
          <a:p>
            <a:endParaRPr lang="en-CA" sz="2800" dirty="0">
              <a:sym typeface="Wingdings" panose="05000000000000000000" pitchFamily="2" charset="2"/>
            </a:endParaRPr>
          </a:p>
          <a:p>
            <a:r>
              <a:rPr lang="en-CA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NOTE:</a:t>
            </a:r>
            <a:r>
              <a:rPr lang="en-CA" sz="2800" dirty="0" smtClean="0">
                <a:sym typeface="Wingdings" panose="05000000000000000000" pitchFamily="2" charset="2"/>
              </a:rPr>
              <a:t> your dependents will be able to work unlimited hours….</a:t>
            </a:r>
            <a:endParaRPr lang="en-C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30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7462" y="198120"/>
            <a:ext cx="8824913" cy="842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9051"/>
                </a:solidFill>
              </a:rPr>
              <a:t>Study Permit Process CAD </a:t>
            </a:r>
            <a:r>
              <a:rPr lang="en-US" b="1" dirty="0" smtClean="0">
                <a:solidFill>
                  <a:srgbClr val="009051"/>
                </a:solidFill>
              </a:rPr>
              <a:t>$2,500</a:t>
            </a:r>
            <a:endParaRPr lang="en-US" b="1" dirty="0">
              <a:solidFill>
                <a:srgbClr val="00905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0611674"/>
              </p:ext>
            </p:extLst>
          </p:nvPr>
        </p:nvGraphicFramePr>
        <p:xfrm>
          <a:off x="146957" y="1041083"/>
          <a:ext cx="11756571" cy="561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46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892E9-C5D0-0B47-9D37-691AD345C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40892E9-C5D0-0B47-9D37-691AD345C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40892E9-C5D0-0B47-9D37-691AD345C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145C7E-A8CA-8F48-B9BA-60D74FB1C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5145C7E-A8CA-8F48-B9BA-60D74FB1C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5145C7E-A8CA-8F48-B9BA-60D74FB1C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E5480F-57BB-0745-87F3-9CEAC0B9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7E5480F-57BB-0745-87F3-9CEAC0B9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7E5480F-57BB-0745-87F3-9CEAC0B9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737481-8776-154B-9EBB-6C0F31789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8737481-8776-154B-9EBB-6C0F31789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68737481-8776-154B-9EBB-6C0F31789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C0408-E9F2-414E-B2A5-08EA44AD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5EC0408-E9F2-414E-B2A5-08EA44AD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5EC0408-E9F2-414E-B2A5-08EA44AD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5D779-7959-104D-A711-5590F25ED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B65D779-7959-104D-A711-5590F25ED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B65D779-7959-104D-A711-5590F25ED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5D53F-834D-C146-862D-FAB82F67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835D53F-834D-C146-862D-FAB82F67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835D53F-834D-C146-862D-FAB82F67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7D41A-A9B8-5C43-9143-31642A69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447D41A-A9B8-5C43-9143-31642A69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447D41A-A9B8-5C43-9143-31642A69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7CA417-ECCD-854C-A285-95377A701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C07CA417-ECCD-854C-A285-95377A701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C07CA417-ECCD-854C-A285-95377A701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11ED-168A-2C4F-89F8-B6062E99E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985611ED-168A-2C4F-89F8-B6062E99E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985611ED-168A-2C4F-89F8-B6062E99E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CFDA3-5C8A-1A46-99C5-DD8A4E81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915CFDA3-5C8A-1A46-99C5-DD8A4E81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15CFDA3-5C8A-1A46-99C5-DD8A4E81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97261-5677-0E4E-91F1-D31EA2F8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93997261-5677-0E4E-91F1-D31EA2F8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93997261-5677-0E4E-91F1-D31EA2F8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0C337-F5C3-9940-B868-6CBB7393F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BED0C337-F5C3-9940-B868-6CBB7393F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BED0C337-F5C3-9940-B868-6CBB7393F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1B76C-B700-3546-8949-9804FCCD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9911B76C-B700-3546-8949-9804FCCD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9911B76C-B700-3546-8949-9804FCCD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7C669-B3C4-2F46-9BEB-99659822B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C07C669-B3C4-2F46-9BEB-99659822B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C07C669-B3C4-2F46-9BEB-99659822B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384B3-FC7C-EA48-87FA-2AE2FA8F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734384B3-FC7C-EA48-87FA-2AE2FA8F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734384B3-FC7C-EA48-87FA-2AE2FA8F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123EC5-1353-F742-B411-F342E7FB6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F3123EC5-1353-F742-B411-F342E7FB6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F3123EC5-1353-F742-B411-F342E7FB6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52C24-A935-514C-9088-5E2AD6547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8C952C24-A935-514C-9088-5E2AD6547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8C952C24-A935-514C-9088-5E2AD6547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51D98D-7EEE-A646-92EB-54F8B3157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2E51D98D-7EEE-A646-92EB-54F8B3157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2E51D98D-7EEE-A646-92EB-54F8B3157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953BDA-F1E2-DC40-807D-57D1C4CDA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F6953BDA-F1E2-DC40-807D-57D1C4CDA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F6953BDA-F1E2-DC40-807D-57D1C4CDA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94402-40BC-FF41-87D8-125EC0AB0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1E694402-40BC-FF41-87D8-125EC0AB0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1E694402-40BC-FF41-87D8-125EC0AB0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0A0050-3825-5242-BCA4-2D8E86F84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630A0050-3825-5242-BCA4-2D8E86F84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630A0050-3825-5242-BCA4-2D8E86F84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245075-CCA1-5E49-88B9-47638ECC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0D245075-CCA1-5E49-88B9-47638ECC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D245075-CCA1-5E49-88B9-47638ECC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5F624-1BA7-B142-9B55-330B8AD7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DB85F624-1BA7-B142-9B55-330B8AD7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graphicEl>
                                              <a:dgm id="{DB85F624-1BA7-B142-9B55-330B8AD7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7AD67-15D7-9140-BF32-C2B1900C2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DD7AD67-15D7-9140-BF32-C2B1900C2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DD7AD67-15D7-9140-BF32-C2B1900C2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14848202"/>
              </p:ext>
            </p:extLst>
          </p:nvPr>
        </p:nvGraphicFramePr>
        <p:xfrm>
          <a:off x="-468630" y="811530"/>
          <a:ext cx="11281410" cy="605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95284" y="811530"/>
            <a:ext cx="56854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6600" b="1" dirty="0" smtClean="0">
                <a:ln>
                  <a:solidFill>
                    <a:srgbClr val="009051"/>
                  </a:solidFill>
                </a:ln>
                <a:solidFill>
                  <a:srgbClr val="009051"/>
                </a:solidFill>
              </a:rPr>
              <a:t>Career Path</a:t>
            </a:r>
            <a:endParaRPr lang="en-CA" sz="6600" b="1" dirty="0">
              <a:ln>
                <a:solidFill>
                  <a:srgbClr val="009051"/>
                </a:solidFill>
              </a:ln>
              <a:solidFill>
                <a:srgbClr val="009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6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50E84E-7DBE-194F-9A28-E022869E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BD50E84E-7DBE-194F-9A28-E022869E0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ED8326-D3AA-C64B-A887-071744732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9CED8326-D3AA-C64B-A887-071744732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5C3BF0-C2CC-7448-81F2-732B2A5F0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995C3BF0-C2CC-7448-81F2-732B2A5F0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DC0DA9-B791-0C4C-94E9-FEF9F4CE2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B9DC0DA9-B791-0C4C-94E9-FEF9F4CE2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57D35F-A07B-7F4E-B72A-6DD8887F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4157D35F-A07B-7F4E-B72A-6DD8887FC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0A968E-DE91-0B49-B1A3-D4342D622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9">
                                            <p:graphicEl>
                                              <a:dgm id="{FA0A968E-DE91-0B49-B1A3-D4342D622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7E486B-611F-CB4F-95DF-207BD2295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dgm id="{547E486B-611F-CB4F-95DF-207BD2295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82A7A5-9586-D644-9688-AA3736AC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9">
                                            <p:graphicEl>
                                              <a:dgm id="{9682A7A5-9586-D644-9688-AA3736AC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0B2F0B-4A94-4C47-BB54-67E35ED3E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9">
                                            <p:graphicEl>
                                              <a:dgm id="{940B2F0B-4A94-4C47-BB54-67E35ED3E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826" y="665280"/>
            <a:ext cx="7445541" cy="133116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Founder’s Employment Timeline in BC</a:t>
            </a:r>
            <a:endParaRPr lang="en-CA" sz="4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0928"/>
            <a:ext cx="11119757" cy="3967843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2008</a:t>
            </a:r>
            <a:r>
              <a:rPr lang="en-CA" sz="3200" dirty="0" smtClean="0"/>
              <a:t>: Started working as a front line nurse in Nanaimo Regional General Hospital, BC</a:t>
            </a:r>
          </a:p>
          <a:p>
            <a:r>
              <a:rPr lang="en-CA" sz="3200" b="1" dirty="0" smtClean="0"/>
              <a:t>2011</a:t>
            </a:r>
            <a:r>
              <a:rPr lang="en-CA" sz="3200" dirty="0" smtClean="0"/>
              <a:t>: Clinical Coordinator for the Cardiology floor</a:t>
            </a:r>
          </a:p>
          <a:p>
            <a:r>
              <a:rPr lang="en-CA" sz="3200" b="1" dirty="0" smtClean="0"/>
              <a:t>2014: </a:t>
            </a:r>
            <a:r>
              <a:rPr lang="en-CA" sz="3200" dirty="0" smtClean="0"/>
              <a:t>Temporary manager for ICU, Cardiology Floor, Electro Diagnostic Services, ECHO, Pacemaker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18994" y="2118585"/>
            <a:ext cx="6994687" cy="31509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CA" sz="9600" b="1" i="1" spc="300" dirty="0" smtClean="0"/>
              <a:t>   The </a:t>
            </a:r>
            <a:r>
              <a:rPr lang="en-CA" sz="9600" b="1" i="1" spc="300" dirty="0"/>
              <a:t>End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17" y="1099133"/>
            <a:ext cx="1463040" cy="12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7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826" y="973668"/>
            <a:ext cx="7445541" cy="660579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Founder’s Employment </a:t>
            </a:r>
            <a:r>
              <a:rPr lang="en-CA" sz="4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 in BC</a:t>
            </a:r>
            <a:endParaRPr lang="en-CA" sz="4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2547257"/>
            <a:ext cx="10846747" cy="347254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2015: </a:t>
            </a:r>
            <a:r>
              <a:rPr lang="en-CA" sz="3200" dirty="0"/>
              <a:t>Permanent manager for ICU, Cardiology Floor, </a:t>
            </a:r>
            <a:r>
              <a:rPr lang="en-CA" sz="3200" dirty="0" smtClean="0"/>
              <a:t>Electro Diagnostic </a:t>
            </a:r>
            <a:r>
              <a:rPr lang="en-CA" sz="3200" dirty="0"/>
              <a:t>Services, ECHO, </a:t>
            </a:r>
            <a:r>
              <a:rPr lang="en-CA" sz="3200" dirty="0" smtClean="0"/>
              <a:t>Pacemaker</a:t>
            </a:r>
          </a:p>
          <a:p>
            <a:pPr lvl="2"/>
            <a:r>
              <a:rPr lang="en-CA" sz="2800" dirty="0" smtClean="0">
                <a:hlinkClick r:id="rId2"/>
              </a:rPr>
              <a:t>Island Health's Heart Health</a:t>
            </a:r>
            <a:endParaRPr lang="en-CA" sz="2800" dirty="0" smtClean="0"/>
          </a:p>
          <a:p>
            <a:pPr lvl="2"/>
            <a:r>
              <a:rPr lang="en-CA" sz="2800" dirty="0" smtClean="0">
                <a:hlinkClick r:id="rId3"/>
              </a:rPr>
              <a:t>Nanaimo </a:t>
            </a:r>
            <a:r>
              <a:rPr lang="en-CA" sz="2800" smtClean="0">
                <a:hlinkClick r:id="rId3"/>
              </a:rPr>
              <a:t>News Bulletin</a:t>
            </a:r>
            <a:endParaRPr lang="en-CA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345" y="1296365"/>
            <a:ext cx="7445541" cy="33788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My Self Employment </a:t>
            </a:r>
            <a:r>
              <a:rPr lang="mr-IN" sz="4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CA" sz="4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4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Agency</a:t>
            </a:r>
            <a:endParaRPr lang="en-CA" sz="4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2603500"/>
            <a:ext cx="10810652" cy="34163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Home is Best Caregiver Services</a:t>
            </a:r>
          </a:p>
          <a:p>
            <a:pPr lvl="1"/>
            <a:r>
              <a:rPr lang="en-CA" sz="2800" dirty="0" smtClean="0"/>
              <a:t>Homecare</a:t>
            </a:r>
          </a:p>
          <a:p>
            <a:pPr lvl="1"/>
            <a:r>
              <a:rPr lang="en-CA" sz="2800" dirty="0" smtClean="0"/>
              <a:t>Housekeeping</a:t>
            </a:r>
          </a:p>
          <a:p>
            <a:pPr lvl="1"/>
            <a:r>
              <a:rPr lang="en-CA" sz="2800" dirty="0" smtClean="0"/>
              <a:t>Home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826" y="973668"/>
            <a:ext cx="7445541" cy="660579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My Self Employment </a:t>
            </a:r>
            <a:r>
              <a:rPr lang="mr-IN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CA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4800" b="1" spc="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Recruitment Agency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2603500"/>
            <a:ext cx="11034562" cy="34163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Home is Best Caregiver Services</a:t>
            </a:r>
          </a:p>
          <a:p>
            <a:pPr lvl="2"/>
            <a:r>
              <a:rPr lang="en-CA" sz="2600" dirty="0" smtClean="0"/>
              <a:t>Live-in caregivers</a:t>
            </a:r>
          </a:p>
          <a:p>
            <a:pPr lvl="3"/>
            <a:r>
              <a:rPr lang="en-CA" sz="2600" dirty="0" smtClean="0"/>
              <a:t>Hong Kong </a:t>
            </a:r>
          </a:p>
          <a:p>
            <a:pPr lvl="3"/>
            <a:r>
              <a:rPr lang="en-CA" sz="2600" dirty="0" smtClean="0"/>
              <a:t>Taiwan </a:t>
            </a:r>
          </a:p>
          <a:p>
            <a:pPr lvl="3"/>
            <a:r>
              <a:rPr lang="en-CA" sz="2600" dirty="0" smtClean="0"/>
              <a:t>Philippines </a:t>
            </a:r>
          </a:p>
          <a:p>
            <a:pPr lvl="3"/>
            <a:r>
              <a:rPr lang="en-CA" sz="2600" dirty="0" smtClean="0"/>
              <a:t>UAE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826" y="973668"/>
            <a:ext cx="7445541" cy="660579"/>
          </a:xfrm>
        </p:spPr>
        <p:txBody>
          <a:bodyPr>
            <a:noAutofit/>
          </a:bodyPr>
          <a:lstStyle/>
          <a:p>
            <a:pPr algn="ctr"/>
            <a: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Registered Consultant</a:t>
            </a:r>
            <a:endParaRPr lang="en-CA" sz="4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2603500"/>
            <a:ext cx="10858778" cy="34163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Licensed and Registered Canadian Immigration Consultant</a:t>
            </a:r>
          </a:p>
          <a:p>
            <a:pPr lvl="2"/>
            <a:r>
              <a:rPr lang="en-CA" sz="3000" dirty="0" smtClean="0"/>
              <a:t>R524540</a:t>
            </a:r>
          </a:p>
          <a:p>
            <a:pPr lvl="2"/>
            <a:r>
              <a:rPr lang="en-CA" sz="3000" dirty="0" smtClean="0">
                <a:hlinkClick r:id="rId2"/>
              </a:rPr>
              <a:t>ICRRC (Immigration Consultants of Canada Regulatory Council)</a:t>
            </a:r>
            <a:endParaRPr lang="en-CA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en-CA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Pathway to Canada</a:t>
            </a:r>
            <a:endParaRPr lang="en-CA" sz="4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1" y="2057400"/>
            <a:ext cx="10870808" cy="4162925"/>
          </a:xfrm>
        </p:spPr>
        <p:txBody>
          <a:bodyPr anchor="ctr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500" b="1" dirty="0" smtClean="0">
                <a:solidFill>
                  <a:srgbClr val="009051"/>
                </a:solidFill>
              </a:rPr>
              <a:t>Express Entry</a:t>
            </a:r>
            <a:endParaRPr lang="en-CA" sz="11500" b="1" dirty="0">
              <a:solidFill>
                <a:srgbClr val="00905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13634</TotalTime>
  <Words>1442</Words>
  <Application>Microsoft Macintosh PowerPoint</Application>
  <PresentationFormat>Widescreen</PresentationFormat>
  <Paragraphs>240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 Unicode MS</vt:lpstr>
      <vt:lpstr>Calibri</vt:lpstr>
      <vt:lpstr>Century Gothic</vt:lpstr>
      <vt:lpstr>Mangal</vt:lpstr>
      <vt:lpstr>Papyrus</vt:lpstr>
      <vt:lpstr>Wingdings</vt:lpstr>
      <vt:lpstr>Wingdings 3</vt:lpstr>
      <vt:lpstr>Arial</vt:lpstr>
      <vt:lpstr>Ion Boardroom</vt:lpstr>
      <vt:lpstr>PowerPoint Presentation</vt:lpstr>
      <vt:lpstr>   Mr. Roman</vt:lpstr>
      <vt:lpstr>Founder’s Life Story</vt:lpstr>
      <vt:lpstr>Founder’s Employment Timeline in BC</vt:lpstr>
      <vt:lpstr>Founder’s Employment Timeline in BC</vt:lpstr>
      <vt:lpstr>My Self Employment –  Recruitment Agency</vt:lpstr>
      <vt:lpstr>My Self Employment –  Recruitment Agency</vt:lpstr>
      <vt:lpstr>Registered Consultant</vt:lpstr>
      <vt:lpstr>Pathway to Canada</vt:lpstr>
      <vt:lpstr>Express Entry</vt:lpstr>
      <vt:lpstr>Express Entry Procedure</vt:lpstr>
      <vt:lpstr>Comprehensive Ranking System</vt:lpstr>
      <vt:lpstr>PowerPoint Presentation</vt:lpstr>
      <vt:lpstr>PowerPoint Presentation</vt:lpstr>
      <vt:lpstr>Express Entry</vt:lpstr>
      <vt:lpstr>Federal TRADES Worker Program</vt:lpstr>
      <vt:lpstr>Federal TRADES Worker Program</vt:lpstr>
      <vt:lpstr>Express Entry</vt:lpstr>
      <vt:lpstr>Canadian Experience Class</vt:lpstr>
      <vt:lpstr>Canadian Experience Class</vt:lpstr>
      <vt:lpstr>Express Entry</vt:lpstr>
      <vt:lpstr>Federal SKILLED Worker Program</vt:lpstr>
      <vt:lpstr>Federal SKILLED Worker Program</vt:lpstr>
      <vt:lpstr>Federal SKILLED Worker Program</vt:lpstr>
      <vt:lpstr>Federal SKILLED Worker Program</vt:lpstr>
      <vt:lpstr>Federal SKILLED Worker Program</vt:lpstr>
      <vt:lpstr>“Easiest”  Pathway to Canada</vt:lpstr>
      <vt:lpstr>“Easiest”  Pathway to Canada</vt:lpstr>
      <vt:lpstr>“Easiest”  Pathway to Canada</vt:lpstr>
      <vt:lpstr>Federal Requirements To Enter Canada Under Student Permit</vt:lpstr>
      <vt:lpstr>Federal Requirements To Enter Canada Under Student Permit</vt:lpstr>
      <vt:lpstr>Federal Requirements To Enter Canada Under Student Permit</vt:lpstr>
      <vt:lpstr>School Requirements</vt:lpstr>
      <vt:lpstr>Student Benefits</vt:lpstr>
      <vt:lpstr>Student Benefits</vt:lpstr>
      <vt:lpstr>What’s Next After School</vt:lpstr>
      <vt:lpstr>  Funds Needed for Foreign Student</vt:lpstr>
      <vt:lpstr>Study Permit Process CAD $2,500</vt:lpstr>
      <vt:lpstr>PowerPoint Presentation</vt:lpstr>
      <vt:lpstr>   The End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Caregivers/Students opportunities….Eh!</dc:title>
  <dc:creator>LEY BIANO</dc:creator>
  <cp:lastModifiedBy>Microsoft Office User</cp:lastModifiedBy>
  <cp:revision>335</cp:revision>
  <dcterms:created xsi:type="dcterms:W3CDTF">2016-03-27T00:35:17Z</dcterms:created>
  <dcterms:modified xsi:type="dcterms:W3CDTF">2017-12-13T07:52:08Z</dcterms:modified>
</cp:coreProperties>
</file>