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diagrams/data1.xml" ContentType="application/vnd.openxmlformats-officedocument.drawingml.diagramData+xml"/>
  <Override PartName="/ppt/diagrams/data1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2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31.xml" ContentType="application/vnd.openxmlformats-officedocument.presentationml.slide+xml"/>
  <Override PartName="/ppt/slides/slide29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6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colors9.xml" ContentType="application/vnd.openxmlformats-officedocument.drawingml.diagramColors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5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diagrams/drawing4.xml" ContentType="application/vnd.ms-office.drawingml.diagramDrawing+xml"/>
  <Override PartName="/ppt/diagrams/layout4.xml" ContentType="application/vnd.openxmlformats-officedocument.drawingml.diagramLayout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layout11.xml" ContentType="application/vnd.openxmlformats-officedocument.drawingml.diagramLayout+xml"/>
  <Override PartName="/ppt/theme/theme1.xml" ContentType="application/vnd.openxmlformats-officedocument.theme+xml"/>
  <Override PartName="/ppt/diagrams/drawing10.xml" ContentType="application/vnd.ms-office.drawingml.diagramDrawing+xml"/>
  <Override PartName="/ppt/diagrams/drawing9.xml" ContentType="application/vnd.ms-office.drawingml.diagramDrawing+xml"/>
  <Override PartName="/ppt/diagrams/layout9.xml" ContentType="application/vnd.openxmlformats-officedocument.drawingml.diagramLayout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2.xml" ContentType="application/vnd.ms-office.drawingml.diagramDrawing+xml"/>
  <Override PartName="/ppt/diagrams/layout6.xml" ContentType="application/vnd.openxmlformats-officedocument.drawingml.diagramLayout+xml"/>
  <Override PartName="/ppt/diagrams/drawing6.xml" ContentType="application/vnd.ms-office.drawingml.diagramDrawing+xml"/>
  <Override PartName="/ppt/diagrams/colors7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7.xml" ContentType="application/vnd.openxmlformats-officedocument.drawingml.diagramLayout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diagrams/layout8.xml" ContentType="application/vnd.openxmlformats-officedocument.drawingml.diagramLayout+xml"/>
  <Override PartName="/ppt/diagrams/drawing8.xml" ContentType="application/vnd.ms-office.drawingml.diagramDrawing+xml"/>
  <Override PartName="/ppt/notesMasters/notesMaster1.xml" ContentType="application/vnd.openxmlformats-officedocument.presentationml.notesMaster+xml"/>
  <Override PartName="/ppt/diagrams/colors8.xml" ContentType="application/vnd.openxmlformats-officedocument.drawingml.diagramColor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73" r:id="rId3"/>
    <p:sldId id="295" r:id="rId4"/>
    <p:sldId id="294" r:id="rId5"/>
    <p:sldId id="283" r:id="rId6"/>
    <p:sldId id="272" r:id="rId7"/>
    <p:sldId id="257" r:id="rId8"/>
    <p:sldId id="258" r:id="rId9"/>
    <p:sldId id="259" r:id="rId10"/>
    <p:sldId id="276" r:id="rId11"/>
    <p:sldId id="290" r:id="rId12"/>
    <p:sldId id="264" r:id="rId13"/>
    <p:sldId id="262" r:id="rId14"/>
    <p:sldId id="265" r:id="rId15"/>
    <p:sldId id="266" r:id="rId16"/>
    <p:sldId id="263" r:id="rId17"/>
    <p:sldId id="287" r:id="rId18"/>
    <p:sldId id="291" r:id="rId19"/>
    <p:sldId id="289" r:id="rId20"/>
    <p:sldId id="288" r:id="rId21"/>
    <p:sldId id="270" r:id="rId22"/>
    <p:sldId id="260" r:id="rId23"/>
    <p:sldId id="261" r:id="rId24"/>
    <p:sldId id="269" r:id="rId25"/>
    <p:sldId id="279" r:id="rId26"/>
    <p:sldId id="284" r:id="rId27"/>
    <p:sldId id="280" r:id="rId28"/>
    <p:sldId id="281" r:id="rId29"/>
    <p:sldId id="282" r:id="rId30"/>
    <p:sldId id="286" r:id="rId31"/>
    <p:sldId id="278" r:id="rId32"/>
    <p:sldId id="267" r:id="rId33"/>
    <p:sldId id="268" r:id="rId34"/>
    <p:sldId id="285" r:id="rId35"/>
    <p:sldId id="292" r:id="rId36"/>
    <p:sldId id="293" r:id="rId37"/>
    <p:sldId id="27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005C"/>
    <a:srgbClr val="FFEFFD"/>
    <a:srgbClr val="003300"/>
    <a:srgbClr val="F3FFFF"/>
    <a:srgbClr val="9FD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8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47" Type="http://schemas.openxmlformats.org/officeDocument/2006/relationships/customXml" Target="../customXml/item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A2C231-B001-47F0-BA0C-ED9F084D7407}" type="doc">
      <dgm:prSet loTypeId="urn:microsoft.com/office/officeart/2005/8/layout/chevron2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D0C5DF56-6D5C-45F1-8A36-76D186E5DE0B}">
      <dgm:prSet phldrT="[Text]" custT="1"/>
      <dgm:spPr/>
      <dgm:t>
        <a:bodyPr/>
        <a:lstStyle/>
        <a:p>
          <a:r>
            <a:rPr kumimoji="0" lang="fa-IR" sz="1400" b="1" i="0" u="none" strike="noStrike" cap="none" spc="0" normalizeH="0" baseline="0" noProof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رايت</a:t>
          </a:r>
          <a:endParaRPr lang="en-US" sz="1400" b="1" dirty="0"/>
        </a:p>
      </dgm:t>
    </dgm:pt>
    <dgm:pt modelId="{9153FD4A-9D8B-4CF4-B936-26305909B2A8}" type="parTrans" cxnId="{F86B8841-D2AA-4E9C-BA22-47963FA1A6B7}">
      <dgm:prSet/>
      <dgm:spPr/>
      <dgm:t>
        <a:bodyPr/>
        <a:lstStyle/>
        <a:p>
          <a:endParaRPr lang="en-US"/>
        </a:p>
      </dgm:t>
    </dgm:pt>
    <dgm:pt modelId="{77BD35FA-16BC-4AE0-96BC-FAC08F406612}" type="sibTrans" cxnId="{F86B8841-D2AA-4E9C-BA22-47963FA1A6B7}">
      <dgm:prSet/>
      <dgm:spPr/>
      <dgm:t>
        <a:bodyPr/>
        <a:lstStyle/>
        <a:p>
          <a:endParaRPr lang="en-US"/>
        </a:p>
      </dgm:t>
    </dgm:pt>
    <dgm:pt modelId="{BBA44C22-F5C9-4623-930D-73E5684987DB}">
      <dgm:prSet phldrT="[Text]" custT="1"/>
      <dgm:spPr/>
      <dgm:t>
        <a:bodyPr/>
        <a:lstStyle/>
        <a:p>
          <a:pPr algn="justLow" rtl="1"/>
          <a:r>
            <a:rPr kumimoji="0" lang="fa-IR" sz="1800" b="0" i="0" u="none" strike="noStrike" cap="none" spc="0" normalizeH="0" baseline="0" noProof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ارتباط فراگرد انتقال معني بين دو فرد است. </a:t>
          </a:r>
          <a:endParaRPr lang="en-US" sz="1800" dirty="0"/>
        </a:p>
      </dgm:t>
    </dgm:pt>
    <dgm:pt modelId="{8331CF35-BF98-4826-9725-415457430C0B}" type="parTrans" cxnId="{02AE0950-1FDD-4019-8180-D6949EBDAAAB}">
      <dgm:prSet/>
      <dgm:spPr/>
      <dgm:t>
        <a:bodyPr/>
        <a:lstStyle/>
        <a:p>
          <a:endParaRPr lang="en-US"/>
        </a:p>
      </dgm:t>
    </dgm:pt>
    <dgm:pt modelId="{DC63F161-B010-465E-9B99-260CFE0CB582}" type="sibTrans" cxnId="{02AE0950-1FDD-4019-8180-D6949EBDAAAB}">
      <dgm:prSet/>
      <dgm:spPr/>
      <dgm:t>
        <a:bodyPr/>
        <a:lstStyle/>
        <a:p>
          <a:endParaRPr lang="en-US"/>
        </a:p>
      </dgm:t>
    </dgm:pt>
    <dgm:pt modelId="{20A75B3E-BFFF-49D7-8BEC-B4440E4BA5C6}">
      <dgm:prSet phldrT="[Text]" custT="1"/>
      <dgm:spPr/>
      <dgm:t>
        <a:bodyPr/>
        <a:lstStyle/>
        <a:p>
          <a:r>
            <a:rPr kumimoji="0" lang="fa-IR" sz="1100" b="1" i="0" u="none" strike="noStrike" cap="none" spc="0" normalizeH="0" baseline="0" noProof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دنيس لانگلي و ميشل شين</a:t>
          </a:r>
          <a:endParaRPr lang="en-US" sz="1100" b="1" dirty="0"/>
        </a:p>
      </dgm:t>
    </dgm:pt>
    <dgm:pt modelId="{4559B7A9-8E5F-4C4F-B7ED-06022F371537}" type="parTrans" cxnId="{46A20ABE-DA9C-442B-B052-4A724B84C082}">
      <dgm:prSet/>
      <dgm:spPr/>
      <dgm:t>
        <a:bodyPr/>
        <a:lstStyle/>
        <a:p>
          <a:endParaRPr lang="en-US"/>
        </a:p>
      </dgm:t>
    </dgm:pt>
    <dgm:pt modelId="{54621334-FA61-4FFD-98F0-7EFF98D8CCDB}" type="sibTrans" cxnId="{46A20ABE-DA9C-442B-B052-4A724B84C082}">
      <dgm:prSet/>
      <dgm:spPr/>
      <dgm:t>
        <a:bodyPr/>
        <a:lstStyle/>
        <a:p>
          <a:endParaRPr lang="en-US"/>
        </a:p>
      </dgm:t>
    </dgm:pt>
    <dgm:pt modelId="{F6DA437B-47DD-4CBC-856C-7595886DE899}">
      <dgm:prSet phldrT="[Text]" custT="1"/>
      <dgm:spPr/>
      <dgm:t>
        <a:bodyPr/>
        <a:lstStyle/>
        <a:p>
          <a:pPr algn="justLow" rtl="1"/>
          <a:r>
            <a:rPr kumimoji="0" lang="fa-IR" sz="1800" b="0" i="0" u="none" strike="noStrike" cap="none" spc="0" normalizeH="0" baseline="0" noProof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ارتباط عبارت است ازفراگرد انتقال اطلاعات با وسايل ارتباطي گوناگون از يک نقطه ، يک شخص يا يک دستگاه به ديگري .  </a:t>
          </a:r>
          <a:endParaRPr lang="en-US" sz="1800" dirty="0"/>
        </a:p>
      </dgm:t>
    </dgm:pt>
    <dgm:pt modelId="{66850BA4-990E-4D7E-BE4C-164A15C50887}" type="parTrans" cxnId="{A9FC7264-A0F6-4B57-93CB-8673693EC958}">
      <dgm:prSet/>
      <dgm:spPr/>
      <dgm:t>
        <a:bodyPr/>
        <a:lstStyle/>
        <a:p>
          <a:endParaRPr lang="en-US"/>
        </a:p>
      </dgm:t>
    </dgm:pt>
    <dgm:pt modelId="{48259E8D-BFB7-4AF3-A7F2-D7B2A95D7C19}" type="sibTrans" cxnId="{A9FC7264-A0F6-4B57-93CB-8673693EC958}">
      <dgm:prSet/>
      <dgm:spPr/>
      <dgm:t>
        <a:bodyPr/>
        <a:lstStyle/>
        <a:p>
          <a:endParaRPr lang="en-US"/>
        </a:p>
      </dgm:t>
    </dgm:pt>
    <dgm:pt modelId="{47B2979B-5C46-4137-9ACE-9EB11A4AD2CC}">
      <dgm:prSet phldrT="[Text]" custT="1"/>
      <dgm:spPr/>
      <dgm:t>
        <a:bodyPr/>
        <a:lstStyle/>
        <a:p>
          <a:r>
            <a:rPr kumimoji="0" lang="fa-IR" sz="1400" b="1" i="0" u="none" strike="noStrike" cap="none" spc="0" normalizeH="0" baseline="0" noProof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اسميت</a:t>
          </a:r>
          <a:endParaRPr lang="en-US" sz="1400" b="1" dirty="0"/>
        </a:p>
      </dgm:t>
    </dgm:pt>
    <dgm:pt modelId="{77A76586-EF89-4993-95F2-431156C84FD1}" type="parTrans" cxnId="{E977C6C4-5423-4AF8-A153-C44C4F0E099D}">
      <dgm:prSet/>
      <dgm:spPr/>
      <dgm:t>
        <a:bodyPr/>
        <a:lstStyle/>
        <a:p>
          <a:endParaRPr lang="en-US"/>
        </a:p>
      </dgm:t>
    </dgm:pt>
    <dgm:pt modelId="{B31BA9B1-9F69-445E-8F1A-DFC66418E049}" type="sibTrans" cxnId="{E977C6C4-5423-4AF8-A153-C44C4F0E099D}">
      <dgm:prSet/>
      <dgm:spPr/>
      <dgm:t>
        <a:bodyPr/>
        <a:lstStyle/>
        <a:p>
          <a:endParaRPr lang="en-US"/>
        </a:p>
      </dgm:t>
    </dgm:pt>
    <dgm:pt modelId="{E1E79C01-156F-43E4-BC1F-F0C519DD40FE}">
      <dgm:prSet phldrT="[Text]" custT="1"/>
      <dgm:spPr/>
      <dgm:t>
        <a:bodyPr/>
        <a:lstStyle/>
        <a:p>
          <a:pPr algn="justLow" rtl="1"/>
          <a:r>
            <a:rPr kumimoji="0" lang="fa-IR" sz="1800" b="0" i="0" u="none" strike="noStrike" cap="none" spc="0" normalizeH="0" baseline="0" noProof="0" smtClean="0">
              <a:ln/>
              <a:effectLst/>
              <a:uLnTx/>
              <a:uFillTx/>
              <a:latin typeface="+mn-lt"/>
              <a:ea typeface="+mn-ea"/>
              <a:cs typeface="+mn-cs"/>
            </a:rPr>
            <a:t>ارتباط عبارت است ازفراگرد انتقال اطلاعات ،احساسها،حافظه هاو فکر ها در ميان مردم </a:t>
          </a:r>
          <a:endParaRPr lang="en-US" sz="1800" dirty="0"/>
        </a:p>
      </dgm:t>
    </dgm:pt>
    <dgm:pt modelId="{431AEC16-2C84-470E-8E45-B631C99AAA88}" type="parTrans" cxnId="{D5A15FA4-737C-4F1B-9E8D-26369162C36A}">
      <dgm:prSet/>
      <dgm:spPr/>
      <dgm:t>
        <a:bodyPr/>
        <a:lstStyle/>
        <a:p>
          <a:endParaRPr lang="en-US"/>
        </a:p>
      </dgm:t>
    </dgm:pt>
    <dgm:pt modelId="{65DB6CD5-5064-44BE-B291-9EF8B4D21693}" type="sibTrans" cxnId="{D5A15FA4-737C-4F1B-9E8D-26369162C36A}">
      <dgm:prSet/>
      <dgm:spPr/>
      <dgm:t>
        <a:bodyPr/>
        <a:lstStyle/>
        <a:p>
          <a:endParaRPr lang="en-US"/>
        </a:p>
      </dgm:t>
    </dgm:pt>
    <dgm:pt modelId="{96416CDD-167D-4A2A-BC00-8276820C5B29}">
      <dgm:prSet phldrT="[Text]" custT="1"/>
      <dgm:spPr/>
      <dgm:t>
        <a:bodyPr/>
        <a:lstStyle/>
        <a:p>
          <a:r>
            <a:rPr lang="fa-IR" sz="1400" b="1" smtClean="0">
              <a:cs typeface="+mn-cs"/>
            </a:rPr>
            <a:t>هاولند</a:t>
          </a:r>
          <a:endParaRPr lang="en-US" sz="1400" b="1" dirty="0"/>
        </a:p>
      </dgm:t>
    </dgm:pt>
    <dgm:pt modelId="{EBA5E65A-88E3-4B61-9A16-03DE62683021}" type="parTrans" cxnId="{8D357156-E560-45F7-B85B-5EC70625D498}">
      <dgm:prSet/>
      <dgm:spPr/>
      <dgm:t>
        <a:bodyPr/>
        <a:lstStyle/>
        <a:p>
          <a:endParaRPr lang="en-US"/>
        </a:p>
      </dgm:t>
    </dgm:pt>
    <dgm:pt modelId="{2D65E493-02AC-4768-B3E8-E15E2F626699}" type="sibTrans" cxnId="{8D357156-E560-45F7-B85B-5EC70625D498}">
      <dgm:prSet/>
      <dgm:spPr/>
      <dgm:t>
        <a:bodyPr/>
        <a:lstStyle/>
        <a:p>
          <a:endParaRPr lang="en-US"/>
        </a:p>
      </dgm:t>
    </dgm:pt>
    <dgm:pt modelId="{C0EFD6C9-1B8F-4597-B5F7-583DBD3A113E}">
      <dgm:prSet phldrT="[Text]" custT="1"/>
      <dgm:spPr/>
      <dgm:t>
        <a:bodyPr/>
        <a:lstStyle/>
        <a:p>
          <a:endParaRPr lang="fa-IR" sz="600" b="1" smtClean="0">
            <a:cs typeface="+mn-cs"/>
          </a:endParaRPr>
        </a:p>
        <a:p>
          <a:r>
            <a:rPr lang="fa-IR" sz="1400" b="1" smtClean="0">
              <a:cs typeface="+mn-cs"/>
            </a:rPr>
            <a:t>محسنيان راد</a:t>
          </a:r>
          <a:endParaRPr lang="en-US" sz="1400" b="1" dirty="0"/>
        </a:p>
      </dgm:t>
    </dgm:pt>
    <dgm:pt modelId="{2AADB3FD-1F19-48B7-B449-084D537B0531}" type="parTrans" cxnId="{62492F63-2DEA-4BB7-AA21-F54CDEFA1688}">
      <dgm:prSet/>
      <dgm:spPr/>
      <dgm:t>
        <a:bodyPr/>
        <a:lstStyle/>
        <a:p>
          <a:endParaRPr lang="en-US"/>
        </a:p>
      </dgm:t>
    </dgm:pt>
    <dgm:pt modelId="{A0F58667-BB7B-4C54-89FF-263F18A210B6}" type="sibTrans" cxnId="{62492F63-2DEA-4BB7-AA21-F54CDEFA1688}">
      <dgm:prSet/>
      <dgm:spPr/>
      <dgm:t>
        <a:bodyPr/>
        <a:lstStyle/>
        <a:p>
          <a:endParaRPr lang="en-US"/>
        </a:p>
      </dgm:t>
    </dgm:pt>
    <dgm:pt modelId="{3D90E32C-3303-4931-9FA6-D6E8376DDC35}">
      <dgm:prSet phldrT="[Text]" custT="1"/>
      <dgm:spPr/>
      <dgm:t>
        <a:bodyPr/>
        <a:lstStyle/>
        <a:p>
          <a:r>
            <a:rPr lang="fa-IR" sz="1400" b="1" smtClean="0">
              <a:cs typeface="+mn-cs"/>
            </a:rPr>
            <a:t>آرانگان</a:t>
          </a:r>
          <a:endParaRPr lang="en-US" sz="1400" b="1" dirty="0"/>
        </a:p>
      </dgm:t>
    </dgm:pt>
    <dgm:pt modelId="{F214FF9D-BC25-4649-B397-168E063CB289}" type="parTrans" cxnId="{81B871C4-C69C-4F85-BE60-FDB6744CA683}">
      <dgm:prSet/>
      <dgm:spPr/>
      <dgm:t>
        <a:bodyPr/>
        <a:lstStyle/>
        <a:p>
          <a:endParaRPr lang="en-US"/>
        </a:p>
      </dgm:t>
    </dgm:pt>
    <dgm:pt modelId="{4816B815-6D9F-4B55-9F48-5DD608721642}" type="sibTrans" cxnId="{81B871C4-C69C-4F85-BE60-FDB6744CA683}">
      <dgm:prSet/>
      <dgm:spPr/>
      <dgm:t>
        <a:bodyPr/>
        <a:lstStyle/>
        <a:p>
          <a:endParaRPr lang="en-US"/>
        </a:p>
      </dgm:t>
    </dgm:pt>
    <dgm:pt modelId="{FA91152B-9124-4B66-8926-A57256AD15C5}">
      <dgm:prSet custT="1"/>
      <dgm:spPr/>
      <dgm:t>
        <a:bodyPr/>
        <a:lstStyle/>
        <a:p>
          <a:pPr algn="justLow" rtl="1"/>
          <a:r>
            <a:rPr lang="fa-IR" sz="1800" dirty="0" smtClean="0">
              <a:cs typeface="+mn-cs"/>
            </a:rPr>
            <a:t>فراگرد انتقال پيام از سوي فرستنده به گيرنده ، مشروط برآنکه در گيرنده پيام، مشابهت معني به معني موردنظر فرستنده پيام ايجاد شود. </a:t>
          </a:r>
          <a:endParaRPr lang="en-US" sz="1800" dirty="0"/>
        </a:p>
      </dgm:t>
    </dgm:pt>
    <dgm:pt modelId="{BA2D0DEA-64CA-4DEB-AB19-688151703040}" type="parTrans" cxnId="{5F485E7B-B363-4B5A-B69F-FB79B7CC25D5}">
      <dgm:prSet/>
      <dgm:spPr/>
      <dgm:t>
        <a:bodyPr/>
        <a:lstStyle/>
        <a:p>
          <a:endParaRPr lang="en-US"/>
        </a:p>
      </dgm:t>
    </dgm:pt>
    <dgm:pt modelId="{624373E3-A921-4386-AFE2-C4228292B668}" type="sibTrans" cxnId="{5F485E7B-B363-4B5A-B69F-FB79B7CC25D5}">
      <dgm:prSet/>
      <dgm:spPr/>
      <dgm:t>
        <a:bodyPr/>
        <a:lstStyle/>
        <a:p>
          <a:endParaRPr lang="en-US"/>
        </a:p>
      </dgm:t>
    </dgm:pt>
    <dgm:pt modelId="{86E16834-A068-405E-B604-D8E271B3FDC9}">
      <dgm:prSet custT="1"/>
      <dgm:spPr/>
      <dgm:t>
        <a:bodyPr/>
        <a:lstStyle/>
        <a:p>
          <a:pPr algn="justLow" rtl="1"/>
          <a:r>
            <a:rPr lang="fa-IR" sz="1800" smtClean="0">
              <a:cs typeface="+mn-cs"/>
            </a:rPr>
            <a:t>ارتباط عبارت است از انتقال اطلاعات در محدوده سه چيز، انتشار، انتقال و دريافت پيام. </a:t>
          </a:r>
          <a:endParaRPr lang="en-US" sz="1800" dirty="0"/>
        </a:p>
      </dgm:t>
    </dgm:pt>
    <dgm:pt modelId="{42212823-3520-4527-A24B-F862A82FF218}" type="parTrans" cxnId="{66028540-4E93-4474-A223-7CE6B56526BE}">
      <dgm:prSet/>
      <dgm:spPr/>
      <dgm:t>
        <a:bodyPr/>
        <a:lstStyle/>
        <a:p>
          <a:endParaRPr lang="en-US"/>
        </a:p>
      </dgm:t>
    </dgm:pt>
    <dgm:pt modelId="{CC74AB7B-FF14-4924-91F2-43B3A7DD82AA}" type="sibTrans" cxnId="{66028540-4E93-4474-A223-7CE6B56526BE}">
      <dgm:prSet/>
      <dgm:spPr/>
      <dgm:t>
        <a:bodyPr/>
        <a:lstStyle/>
        <a:p>
          <a:endParaRPr lang="en-US"/>
        </a:p>
      </dgm:t>
    </dgm:pt>
    <dgm:pt modelId="{22F8A8E5-4D99-4CA6-9097-C51637353355}">
      <dgm:prSet custT="1"/>
      <dgm:spPr/>
      <dgm:t>
        <a:bodyPr/>
        <a:lstStyle/>
        <a:p>
          <a:pPr algn="justLow" rtl="1"/>
          <a:r>
            <a:rPr lang="fa-IR" sz="1800" smtClean="0">
              <a:cs typeface="+mn-cs"/>
            </a:rPr>
            <a:t>ارتباط عبارت است ازفراگرد انتقال يک محرک (معمولا علامت بياني) از يک فرد(ارتباط گر) به فردي ديگر(پيام گير) به منظور تغيير رفتار او. </a:t>
          </a:r>
          <a:endParaRPr lang="en-US" sz="1800" dirty="0"/>
        </a:p>
      </dgm:t>
    </dgm:pt>
    <dgm:pt modelId="{6370D142-1CA3-4913-A192-D5D1C1BB53C1}" type="parTrans" cxnId="{BFD00A5E-C942-4AD5-A79D-64A355080C26}">
      <dgm:prSet/>
      <dgm:spPr/>
      <dgm:t>
        <a:bodyPr/>
        <a:lstStyle/>
        <a:p>
          <a:endParaRPr lang="en-US"/>
        </a:p>
      </dgm:t>
    </dgm:pt>
    <dgm:pt modelId="{DD7874D4-2D51-4341-89AA-37B242C0F0B6}" type="sibTrans" cxnId="{BFD00A5E-C942-4AD5-A79D-64A355080C26}">
      <dgm:prSet/>
      <dgm:spPr/>
      <dgm:t>
        <a:bodyPr/>
        <a:lstStyle/>
        <a:p>
          <a:endParaRPr lang="en-US"/>
        </a:p>
      </dgm:t>
    </dgm:pt>
    <dgm:pt modelId="{580FF970-BEA7-40EA-83E7-F4CC2D17DC06}" type="pres">
      <dgm:prSet presAssocID="{3AA2C231-B001-47F0-BA0C-ED9F084D740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E69579-9CFE-4D02-8DE8-2B15F571A6A6}" type="pres">
      <dgm:prSet presAssocID="{D0C5DF56-6D5C-45F1-8A36-76D186E5DE0B}" presName="composite" presStyleCnt="0"/>
      <dgm:spPr/>
      <dgm:t>
        <a:bodyPr/>
        <a:lstStyle/>
        <a:p>
          <a:endParaRPr lang="en-US"/>
        </a:p>
      </dgm:t>
    </dgm:pt>
    <dgm:pt modelId="{E5D53C51-F3B7-43C1-AEDC-6D35C6AFA84E}" type="pres">
      <dgm:prSet presAssocID="{D0C5DF56-6D5C-45F1-8A36-76D186E5DE0B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5E1D54-2867-49E3-B042-336493EC92AA}" type="pres">
      <dgm:prSet presAssocID="{D0C5DF56-6D5C-45F1-8A36-76D186E5DE0B}" presName="descendantText" presStyleLbl="alignAcc1" presStyleIdx="0" presStyleCnt="6" custLinFactNeighborX="644" custLinFactNeighborY="-1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A0BF46-428C-427F-BB26-EF053F1E3964}" type="pres">
      <dgm:prSet presAssocID="{77BD35FA-16BC-4AE0-96BC-FAC08F406612}" presName="sp" presStyleCnt="0"/>
      <dgm:spPr/>
      <dgm:t>
        <a:bodyPr/>
        <a:lstStyle/>
        <a:p>
          <a:endParaRPr lang="en-US"/>
        </a:p>
      </dgm:t>
    </dgm:pt>
    <dgm:pt modelId="{B64D68C6-6360-476F-9E24-D4B757B5B106}" type="pres">
      <dgm:prSet presAssocID="{20A75B3E-BFFF-49D7-8BEC-B4440E4BA5C6}" presName="composite" presStyleCnt="0"/>
      <dgm:spPr/>
      <dgm:t>
        <a:bodyPr/>
        <a:lstStyle/>
        <a:p>
          <a:endParaRPr lang="en-US"/>
        </a:p>
      </dgm:t>
    </dgm:pt>
    <dgm:pt modelId="{1DEFCD49-3807-4519-9245-35989C4F11F1}" type="pres">
      <dgm:prSet presAssocID="{20A75B3E-BFFF-49D7-8BEC-B4440E4BA5C6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D517D2-DD44-4F1C-B075-25D9F8D10E21}" type="pres">
      <dgm:prSet presAssocID="{20A75B3E-BFFF-49D7-8BEC-B4440E4BA5C6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87920C-6BD8-4522-A5F9-8BC02774C072}" type="pres">
      <dgm:prSet presAssocID="{54621334-FA61-4FFD-98F0-7EFF98D8CCDB}" presName="sp" presStyleCnt="0"/>
      <dgm:spPr/>
      <dgm:t>
        <a:bodyPr/>
        <a:lstStyle/>
        <a:p>
          <a:endParaRPr lang="en-US"/>
        </a:p>
      </dgm:t>
    </dgm:pt>
    <dgm:pt modelId="{B894FAEE-3C14-4D3E-99DE-E5708905D78F}" type="pres">
      <dgm:prSet presAssocID="{47B2979B-5C46-4137-9ACE-9EB11A4AD2CC}" presName="composite" presStyleCnt="0"/>
      <dgm:spPr/>
      <dgm:t>
        <a:bodyPr/>
        <a:lstStyle/>
        <a:p>
          <a:endParaRPr lang="en-US"/>
        </a:p>
      </dgm:t>
    </dgm:pt>
    <dgm:pt modelId="{11F12079-2654-47F0-8DB7-526F9C9D7C6A}" type="pres">
      <dgm:prSet presAssocID="{47B2979B-5C46-4137-9ACE-9EB11A4AD2CC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3C480B-78E1-4EAA-810C-EB7297E13809}" type="pres">
      <dgm:prSet presAssocID="{47B2979B-5C46-4137-9ACE-9EB11A4AD2CC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BEC390-544A-4589-8ECF-4ECC85C9677E}" type="pres">
      <dgm:prSet presAssocID="{B31BA9B1-9F69-445E-8F1A-DFC66418E049}" presName="sp" presStyleCnt="0"/>
      <dgm:spPr/>
      <dgm:t>
        <a:bodyPr/>
        <a:lstStyle/>
        <a:p>
          <a:endParaRPr lang="en-US"/>
        </a:p>
      </dgm:t>
    </dgm:pt>
    <dgm:pt modelId="{F696566A-AC22-4C44-8B9D-9A5CFA376672}" type="pres">
      <dgm:prSet presAssocID="{C0EFD6C9-1B8F-4597-B5F7-583DBD3A113E}" presName="composite" presStyleCnt="0"/>
      <dgm:spPr/>
      <dgm:t>
        <a:bodyPr/>
        <a:lstStyle/>
        <a:p>
          <a:endParaRPr lang="en-US"/>
        </a:p>
      </dgm:t>
    </dgm:pt>
    <dgm:pt modelId="{B4500BA9-46EB-439B-92F8-B2F871BA8FC2}" type="pres">
      <dgm:prSet presAssocID="{C0EFD6C9-1B8F-4597-B5F7-583DBD3A113E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7F7CA-5906-4110-ACB6-479567781C51}" type="pres">
      <dgm:prSet presAssocID="{C0EFD6C9-1B8F-4597-B5F7-583DBD3A113E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7B2C72-6939-4F20-9233-0E6A12F66142}" type="pres">
      <dgm:prSet presAssocID="{A0F58667-BB7B-4C54-89FF-263F18A210B6}" presName="sp" presStyleCnt="0"/>
      <dgm:spPr/>
      <dgm:t>
        <a:bodyPr/>
        <a:lstStyle/>
        <a:p>
          <a:endParaRPr lang="en-US"/>
        </a:p>
      </dgm:t>
    </dgm:pt>
    <dgm:pt modelId="{0728D650-3D47-4F65-AF48-BD68585F8A10}" type="pres">
      <dgm:prSet presAssocID="{3D90E32C-3303-4931-9FA6-D6E8376DDC35}" presName="composite" presStyleCnt="0"/>
      <dgm:spPr/>
      <dgm:t>
        <a:bodyPr/>
        <a:lstStyle/>
        <a:p>
          <a:endParaRPr lang="en-US"/>
        </a:p>
      </dgm:t>
    </dgm:pt>
    <dgm:pt modelId="{3295AECA-CEF7-47E3-AE71-D0D96B2F6AD3}" type="pres">
      <dgm:prSet presAssocID="{3D90E32C-3303-4931-9FA6-D6E8376DDC35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80E59-7466-4CCB-A9F3-1B6EC479F145}" type="pres">
      <dgm:prSet presAssocID="{3D90E32C-3303-4931-9FA6-D6E8376DDC35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4DCC40-579F-4334-ADEE-3DFEB4696C7B}" type="pres">
      <dgm:prSet presAssocID="{4816B815-6D9F-4B55-9F48-5DD608721642}" presName="sp" presStyleCnt="0"/>
      <dgm:spPr/>
      <dgm:t>
        <a:bodyPr/>
        <a:lstStyle/>
        <a:p>
          <a:endParaRPr lang="en-US"/>
        </a:p>
      </dgm:t>
    </dgm:pt>
    <dgm:pt modelId="{EE96D8B0-B2C3-440F-9009-627F87426076}" type="pres">
      <dgm:prSet presAssocID="{96416CDD-167D-4A2A-BC00-8276820C5B29}" presName="composite" presStyleCnt="0"/>
      <dgm:spPr/>
      <dgm:t>
        <a:bodyPr/>
        <a:lstStyle/>
        <a:p>
          <a:endParaRPr lang="en-US"/>
        </a:p>
      </dgm:t>
    </dgm:pt>
    <dgm:pt modelId="{70AC948C-0976-4A64-9C26-282CEEBE6EF5}" type="pres">
      <dgm:prSet presAssocID="{96416CDD-167D-4A2A-BC00-8276820C5B29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393D43-BD5B-4DEA-8989-850278CDB648}" type="pres">
      <dgm:prSet presAssocID="{96416CDD-167D-4A2A-BC00-8276820C5B29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961DF5-A866-4827-A137-43F809F3CFCD}" type="presOf" srcId="{96416CDD-167D-4A2A-BC00-8276820C5B29}" destId="{70AC948C-0976-4A64-9C26-282CEEBE6EF5}" srcOrd="0" destOrd="0" presId="urn:microsoft.com/office/officeart/2005/8/layout/chevron2"/>
    <dgm:cxn modelId="{67E21491-3126-4550-A39E-150657382679}" type="presOf" srcId="{3AA2C231-B001-47F0-BA0C-ED9F084D7407}" destId="{580FF970-BEA7-40EA-83E7-F4CC2D17DC06}" srcOrd="0" destOrd="0" presId="urn:microsoft.com/office/officeart/2005/8/layout/chevron2"/>
    <dgm:cxn modelId="{49EF20B3-1693-4DFB-B49B-6740791FF131}" type="presOf" srcId="{86E16834-A068-405E-B604-D8E271B3FDC9}" destId="{B3880E59-7466-4CCB-A9F3-1B6EC479F145}" srcOrd="0" destOrd="0" presId="urn:microsoft.com/office/officeart/2005/8/layout/chevron2"/>
    <dgm:cxn modelId="{4F433E58-27F6-4770-B494-BAEB8802376E}" type="presOf" srcId="{C0EFD6C9-1B8F-4597-B5F7-583DBD3A113E}" destId="{B4500BA9-46EB-439B-92F8-B2F871BA8FC2}" srcOrd="0" destOrd="0" presId="urn:microsoft.com/office/officeart/2005/8/layout/chevron2"/>
    <dgm:cxn modelId="{BFD00A5E-C942-4AD5-A79D-64A355080C26}" srcId="{96416CDD-167D-4A2A-BC00-8276820C5B29}" destId="{22F8A8E5-4D99-4CA6-9097-C51637353355}" srcOrd="0" destOrd="0" parTransId="{6370D142-1CA3-4913-A192-D5D1C1BB53C1}" sibTransId="{DD7874D4-2D51-4341-89AA-37B242C0F0B6}"/>
    <dgm:cxn modelId="{A9FC7264-A0F6-4B57-93CB-8673693EC958}" srcId="{20A75B3E-BFFF-49D7-8BEC-B4440E4BA5C6}" destId="{F6DA437B-47DD-4CBC-856C-7595886DE899}" srcOrd="0" destOrd="0" parTransId="{66850BA4-990E-4D7E-BE4C-164A15C50887}" sibTransId="{48259E8D-BFB7-4AF3-A7F2-D7B2A95D7C19}"/>
    <dgm:cxn modelId="{3CF96E33-FF3F-4221-8FBD-BCB01BD238AB}" type="presOf" srcId="{22F8A8E5-4D99-4CA6-9097-C51637353355}" destId="{4E393D43-BD5B-4DEA-8989-850278CDB648}" srcOrd="0" destOrd="0" presId="urn:microsoft.com/office/officeart/2005/8/layout/chevron2"/>
    <dgm:cxn modelId="{5F485E7B-B363-4B5A-B69F-FB79B7CC25D5}" srcId="{C0EFD6C9-1B8F-4597-B5F7-583DBD3A113E}" destId="{FA91152B-9124-4B66-8926-A57256AD15C5}" srcOrd="0" destOrd="0" parTransId="{BA2D0DEA-64CA-4DEB-AB19-688151703040}" sibTransId="{624373E3-A921-4386-AFE2-C4228292B668}"/>
    <dgm:cxn modelId="{89981326-3381-4263-92F2-5BCF485600D8}" type="presOf" srcId="{FA91152B-9124-4B66-8926-A57256AD15C5}" destId="{2567F7CA-5906-4110-ACB6-479567781C51}" srcOrd="0" destOrd="0" presId="urn:microsoft.com/office/officeart/2005/8/layout/chevron2"/>
    <dgm:cxn modelId="{8D357156-E560-45F7-B85B-5EC70625D498}" srcId="{3AA2C231-B001-47F0-BA0C-ED9F084D7407}" destId="{96416CDD-167D-4A2A-BC00-8276820C5B29}" srcOrd="5" destOrd="0" parTransId="{EBA5E65A-88E3-4B61-9A16-03DE62683021}" sibTransId="{2D65E493-02AC-4768-B3E8-E15E2F626699}"/>
    <dgm:cxn modelId="{39B45E76-CAAA-41AF-9F86-BABCD03986C8}" type="presOf" srcId="{3D90E32C-3303-4931-9FA6-D6E8376DDC35}" destId="{3295AECA-CEF7-47E3-AE71-D0D96B2F6AD3}" srcOrd="0" destOrd="0" presId="urn:microsoft.com/office/officeart/2005/8/layout/chevron2"/>
    <dgm:cxn modelId="{F86B8841-D2AA-4E9C-BA22-47963FA1A6B7}" srcId="{3AA2C231-B001-47F0-BA0C-ED9F084D7407}" destId="{D0C5DF56-6D5C-45F1-8A36-76D186E5DE0B}" srcOrd="0" destOrd="0" parTransId="{9153FD4A-9D8B-4CF4-B936-26305909B2A8}" sibTransId="{77BD35FA-16BC-4AE0-96BC-FAC08F406612}"/>
    <dgm:cxn modelId="{E977C6C4-5423-4AF8-A153-C44C4F0E099D}" srcId="{3AA2C231-B001-47F0-BA0C-ED9F084D7407}" destId="{47B2979B-5C46-4137-9ACE-9EB11A4AD2CC}" srcOrd="2" destOrd="0" parTransId="{77A76586-EF89-4993-95F2-431156C84FD1}" sibTransId="{B31BA9B1-9F69-445E-8F1A-DFC66418E049}"/>
    <dgm:cxn modelId="{81B871C4-C69C-4F85-BE60-FDB6744CA683}" srcId="{3AA2C231-B001-47F0-BA0C-ED9F084D7407}" destId="{3D90E32C-3303-4931-9FA6-D6E8376DDC35}" srcOrd="4" destOrd="0" parTransId="{F214FF9D-BC25-4649-B397-168E063CB289}" sibTransId="{4816B815-6D9F-4B55-9F48-5DD608721642}"/>
    <dgm:cxn modelId="{984E68A6-8BAD-4E4C-B27A-B6F9B8C69CBE}" type="presOf" srcId="{F6DA437B-47DD-4CBC-856C-7595886DE899}" destId="{E1D517D2-DD44-4F1C-B075-25D9F8D10E21}" srcOrd="0" destOrd="0" presId="urn:microsoft.com/office/officeart/2005/8/layout/chevron2"/>
    <dgm:cxn modelId="{C4E728AF-7E5E-43B4-B981-5D0821FCE811}" type="presOf" srcId="{BBA44C22-F5C9-4623-930D-73E5684987DB}" destId="{915E1D54-2867-49E3-B042-336493EC92AA}" srcOrd="0" destOrd="0" presId="urn:microsoft.com/office/officeart/2005/8/layout/chevron2"/>
    <dgm:cxn modelId="{DFA87AAB-B51A-4EB8-8D20-692A581C0B8B}" type="presOf" srcId="{20A75B3E-BFFF-49D7-8BEC-B4440E4BA5C6}" destId="{1DEFCD49-3807-4519-9245-35989C4F11F1}" srcOrd="0" destOrd="0" presId="urn:microsoft.com/office/officeart/2005/8/layout/chevron2"/>
    <dgm:cxn modelId="{46A20ABE-DA9C-442B-B052-4A724B84C082}" srcId="{3AA2C231-B001-47F0-BA0C-ED9F084D7407}" destId="{20A75B3E-BFFF-49D7-8BEC-B4440E4BA5C6}" srcOrd="1" destOrd="0" parTransId="{4559B7A9-8E5F-4C4F-B7ED-06022F371537}" sibTransId="{54621334-FA61-4FFD-98F0-7EFF98D8CCDB}"/>
    <dgm:cxn modelId="{62492F63-2DEA-4BB7-AA21-F54CDEFA1688}" srcId="{3AA2C231-B001-47F0-BA0C-ED9F084D7407}" destId="{C0EFD6C9-1B8F-4597-B5F7-583DBD3A113E}" srcOrd="3" destOrd="0" parTransId="{2AADB3FD-1F19-48B7-B449-084D537B0531}" sibTransId="{A0F58667-BB7B-4C54-89FF-263F18A210B6}"/>
    <dgm:cxn modelId="{052EDFE5-662D-4F00-9F62-8383AE7EAEBF}" type="presOf" srcId="{47B2979B-5C46-4137-9ACE-9EB11A4AD2CC}" destId="{11F12079-2654-47F0-8DB7-526F9C9D7C6A}" srcOrd="0" destOrd="0" presId="urn:microsoft.com/office/officeart/2005/8/layout/chevron2"/>
    <dgm:cxn modelId="{CD7E43B5-B275-44D2-A595-C34B287C2145}" type="presOf" srcId="{D0C5DF56-6D5C-45F1-8A36-76D186E5DE0B}" destId="{E5D53C51-F3B7-43C1-AEDC-6D35C6AFA84E}" srcOrd="0" destOrd="0" presId="urn:microsoft.com/office/officeart/2005/8/layout/chevron2"/>
    <dgm:cxn modelId="{66028540-4E93-4474-A223-7CE6B56526BE}" srcId="{3D90E32C-3303-4931-9FA6-D6E8376DDC35}" destId="{86E16834-A068-405E-B604-D8E271B3FDC9}" srcOrd="0" destOrd="0" parTransId="{42212823-3520-4527-A24B-F862A82FF218}" sibTransId="{CC74AB7B-FF14-4924-91F2-43B3A7DD82AA}"/>
    <dgm:cxn modelId="{D5A15FA4-737C-4F1B-9E8D-26369162C36A}" srcId="{47B2979B-5C46-4137-9ACE-9EB11A4AD2CC}" destId="{E1E79C01-156F-43E4-BC1F-F0C519DD40FE}" srcOrd="0" destOrd="0" parTransId="{431AEC16-2C84-470E-8E45-B631C99AAA88}" sibTransId="{65DB6CD5-5064-44BE-B291-9EF8B4D21693}"/>
    <dgm:cxn modelId="{02AE0950-1FDD-4019-8180-D6949EBDAAAB}" srcId="{D0C5DF56-6D5C-45F1-8A36-76D186E5DE0B}" destId="{BBA44C22-F5C9-4623-930D-73E5684987DB}" srcOrd="0" destOrd="0" parTransId="{8331CF35-BF98-4826-9725-415457430C0B}" sibTransId="{DC63F161-B010-465E-9B99-260CFE0CB582}"/>
    <dgm:cxn modelId="{BEBE2665-D77E-4471-B750-0A3685600F8A}" type="presOf" srcId="{E1E79C01-156F-43E4-BC1F-F0C519DD40FE}" destId="{9F3C480B-78E1-4EAA-810C-EB7297E13809}" srcOrd="0" destOrd="0" presId="urn:microsoft.com/office/officeart/2005/8/layout/chevron2"/>
    <dgm:cxn modelId="{672CBA5C-A899-4225-A0C7-63F2C6C8B630}" type="presParOf" srcId="{580FF970-BEA7-40EA-83E7-F4CC2D17DC06}" destId="{C3E69579-9CFE-4D02-8DE8-2B15F571A6A6}" srcOrd="0" destOrd="0" presId="urn:microsoft.com/office/officeart/2005/8/layout/chevron2"/>
    <dgm:cxn modelId="{4BB988F1-E944-4167-A350-598D87B9B2DC}" type="presParOf" srcId="{C3E69579-9CFE-4D02-8DE8-2B15F571A6A6}" destId="{E5D53C51-F3B7-43C1-AEDC-6D35C6AFA84E}" srcOrd="0" destOrd="0" presId="urn:microsoft.com/office/officeart/2005/8/layout/chevron2"/>
    <dgm:cxn modelId="{E427FAF3-B346-4C79-8358-5A3DDB105D37}" type="presParOf" srcId="{C3E69579-9CFE-4D02-8DE8-2B15F571A6A6}" destId="{915E1D54-2867-49E3-B042-336493EC92AA}" srcOrd="1" destOrd="0" presId="urn:microsoft.com/office/officeart/2005/8/layout/chevron2"/>
    <dgm:cxn modelId="{8B6E56C0-FC2A-47A6-A705-C424237B2B16}" type="presParOf" srcId="{580FF970-BEA7-40EA-83E7-F4CC2D17DC06}" destId="{C8A0BF46-428C-427F-BB26-EF053F1E3964}" srcOrd="1" destOrd="0" presId="urn:microsoft.com/office/officeart/2005/8/layout/chevron2"/>
    <dgm:cxn modelId="{AC620442-A9D2-4853-8197-90B139A019BA}" type="presParOf" srcId="{580FF970-BEA7-40EA-83E7-F4CC2D17DC06}" destId="{B64D68C6-6360-476F-9E24-D4B757B5B106}" srcOrd="2" destOrd="0" presId="urn:microsoft.com/office/officeart/2005/8/layout/chevron2"/>
    <dgm:cxn modelId="{1A6F8A59-8EFA-4E41-BFB2-9057D613CBB8}" type="presParOf" srcId="{B64D68C6-6360-476F-9E24-D4B757B5B106}" destId="{1DEFCD49-3807-4519-9245-35989C4F11F1}" srcOrd="0" destOrd="0" presId="urn:microsoft.com/office/officeart/2005/8/layout/chevron2"/>
    <dgm:cxn modelId="{A503EA48-E970-41B9-A961-FC64117312B8}" type="presParOf" srcId="{B64D68C6-6360-476F-9E24-D4B757B5B106}" destId="{E1D517D2-DD44-4F1C-B075-25D9F8D10E21}" srcOrd="1" destOrd="0" presId="urn:microsoft.com/office/officeart/2005/8/layout/chevron2"/>
    <dgm:cxn modelId="{DA1D6568-031B-40B4-84EE-C1C15DD8949F}" type="presParOf" srcId="{580FF970-BEA7-40EA-83E7-F4CC2D17DC06}" destId="{4787920C-6BD8-4522-A5F9-8BC02774C072}" srcOrd="3" destOrd="0" presId="urn:microsoft.com/office/officeart/2005/8/layout/chevron2"/>
    <dgm:cxn modelId="{AA657D66-2302-464B-8266-6231D464ED6E}" type="presParOf" srcId="{580FF970-BEA7-40EA-83E7-F4CC2D17DC06}" destId="{B894FAEE-3C14-4D3E-99DE-E5708905D78F}" srcOrd="4" destOrd="0" presId="urn:microsoft.com/office/officeart/2005/8/layout/chevron2"/>
    <dgm:cxn modelId="{94C4F465-ACAD-4A32-BAD4-7F9A5F99C6B0}" type="presParOf" srcId="{B894FAEE-3C14-4D3E-99DE-E5708905D78F}" destId="{11F12079-2654-47F0-8DB7-526F9C9D7C6A}" srcOrd="0" destOrd="0" presId="urn:microsoft.com/office/officeart/2005/8/layout/chevron2"/>
    <dgm:cxn modelId="{60F18DA7-1C54-45BE-83E2-EF76D4E15642}" type="presParOf" srcId="{B894FAEE-3C14-4D3E-99DE-E5708905D78F}" destId="{9F3C480B-78E1-4EAA-810C-EB7297E13809}" srcOrd="1" destOrd="0" presId="urn:microsoft.com/office/officeart/2005/8/layout/chevron2"/>
    <dgm:cxn modelId="{AEEC8BC1-DBBA-4838-B21B-94FC58BBA530}" type="presParOf" srcId="{580FF970-BEA7-40EA-83E7-F4CC2D17DC06}" destId="{D2BEC390-544A-4589-8ECF-4ECC85C9677E}" srcOrd="5" destOrd="0" presId="urn:microsoft.com/office/officeart/2005/8/layout/chevron2"/>
    <dgm:cxn modelId="{EC4A5BF1-E525-4F05-8642-1388E4AD899A}" type="presParOf" srcId="{580FF970-BEA7-40EA-83E7-F4CC2D17DC06}" destId="{F696566A-AC22-4C44-8B9D-9A5CFA376672}" srcOrd="6" destOrd="0" presId="urn:microsoft.com/office/officeart/2005/8/layout/chevron2"/>
    <dgm:cxn modelId="{6D659615-F8DE-40F0-A687-F0E57681C2FC}" type="presParOf" srcId="{F696566A-AC22-4C44-8B9D-9A5CFA376672}" destId="{B4500BA9-46EB-439B-92F8-B2F871BA8FC2}" srcOrd="0" destOrd="0" presId="urn:microsoft.com/office/officeart/2005/8/layout/chevron2"/>
    <dgm:cxn modelId="{B65F0ED1-1AEB-463D-8BA3-E29AEDD90B9E}" type="presParOf" srcId="{F696566A-AC22-4C44-8B9D-9A5CFA376672}" destId="{2567F7CA-5906-4110-ACB6-479567781C51}" srcOrd="1" destOrd="0" presId="urn:microsoft.com/office/officeart/2005/8/layout/chevron2"/>
    <dgm:cxn modelId="{292CD38D-5A97-4AF3-B063-29A6CA56CBD5}" type="presParOf" srcId="{580FF970-BEA7-40EA-83E7-F4CC2D17DC06}" destId="{397B2C72-6939-4F20-9233-0E6A12F66142}" srcOrd="7" destOrd="0" presId="urn:microsoft.com/office/officeart/2005/8/layout/chevron2"/>
    <dgm:cxn modelId="{C12F2C57-CDE1-4E7F-A7DB-A720EA406C29}" type="presParOf" srcId="{580FF970-BEA7-40EA-83E7-F4CC2D17DC06}" destId="{0728D650-3D47-4F65-AF48-BD68585F8A10}" srcOrd="8" destOrd="0" presId="urn:microsoft.com/office/officeart/2005/8/layout/chevron2"/>
    <dgm:cxn modelId="{378A381E-64A2-4D82-B885-D55C921D84DF}" type="presParOf" srcId="{0728D650-3D47-4F65-AF48-BD68585F8A10}" destId="{3295AECA-CEF7-47E3-AE71-D0D96B2F6AD3}" srcOrd="0" destOrd="0" presId="urn:microsoft.com/office/officeart/2005/8/layout/chevron2"/>
    <dgm:cxn modelId="{798AD5C3-5510-4CA1-8DD7-CAF3FEB011D1}" type="presParOf" srcId="{0728D650-3D47-4F65-AF48-BD68585F8A10}" destId="{B3880E59-7466-4CCB-A9F3-1B6EC479F145}" srcOrd="1" destOrd="0" presId="urn:microsoft.com/office/officeart/2005/8/layout/chevron2"/>
    <dgm:cxn modelId="{8ECA1475-DFC6-4E2A-8B4D-DFC99890EA04}" type="presParOf" srcId="{580FF970-BEA7-40EA-83E7-F4CC2D17DC06}" destId="{864DCC40-579F-4334-ADEE-3DFEB4696C7B}" srcOrd="9" destOrd="0" presId="urn:microsoft.com/office/officeart/2005/8/layout/chevron2"/>
    <dgm:cxn modelId="{37312A49-7276-48DC-B940-6A55E668E1AE}" type="presParOf" srcId="{580FF970-BEA7-40EA-83E7-F4CC2D17DC06}" destId="{EE96D8B0-B2C3-440F-9009-627F87426076}" srcOrd="10" destOrd="0" presId="urn:microsoft.com/office/officeart/2005/8/layout/chevron2"/>
    <dgm:cxn modelId="{0AD4EC90-3E1C-481A-B90E-6E1A863358C2}" type="presParOf" srcId="{EE96D8B0-B2C3-440F-9009-627F87426076}" destId="{70AC948C-0976-4A64-9C26-282CEEBE6EF5}" srcOrd="0" destOrd="0" presId="urn:microsoft.com/office/officeart/2005/8/layout/chevron2"/>
    <dgm:cxn modelId="{017B5BAB-DA35-4FE6-8B76-3F2B4AED5318}" type="presParOf" srcId="{EE96D8B0-B2C3-440F-9009-627F87426076}" destId="{4E393D43-BD5B-4DEA-8989-850278CDB6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B9D7DE-2AC8-4007-A8F8-A1187AF90138}" type="doc">
      <dgm:prSet loTypeId="urn:microsoft.com/office/officeart/2005/8/layout/vList5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086BFB6-5607-40D3-A97E-3832745A368A}">
      <dgm:prSet phldrT="[Text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fa-IR" b="1" dirty="0" smtClean="0">
              <a:solidFill>
                <a:srgbClr val="C00000"/>
              </a:solidFill>
              <a:cs typeface="+mj-cs"/>
            </a:rPr>
            <a:t>برنامه ریزی</a:t>
          </a:r>
        </a:p>
        <a:p>
          <a:r>
            <a:rPr lang="en-US" b="1" dirty="0" err="1" smtClean="0">
              <a:solidFill>
                <a:srgbClr val="C00000"/>
              </a:solidFill>
              <a:latin typeface="+mn-lt"/>
              <a:cs typeface="+mj-cs"/>
            </a:rPr>
            <a:t>Planing</a:t>
          </a:r>
          <a:endParaRPr lang="en-US" b="1" dirty="0">
            <a:solidFill>
              <a:srgbClr val="C00000"/>
            </a:solidFill>
            <a:latin typeface="+mn-lt"/>
            <a:cs typeface="+mj-cs"/>
          </a:endParaRPr>
        </a:p>
      </dgm:t>
    </dgm:pt>
    <dgm:pt modelId="{9DB450A3-EED9-41D2-BA19-7C65BD211F49}" type="parTrans" cxnId="{293DEAD5-4728-47A2-AC87-7C494B01FEBA}">
      <dgm:prSet/>
      <dgm:spPr/>
      <dgm:t>
        <a:bodyPr/>
        <a:lstStyle/>
        <a:p>
          <a:endParaRPr lang="en-US"/>
        </a:p>
      </dgm:t>
    </dgm:pt>
    <dgm:pt modelId="{E04A8A5F-0765-4CF4-A8C1-E79D4ADD7D83}" type="sibTrans" cxnId="{293DEAD5-4728-47A2-AC87-7C494B01FEBA}">
      <dgm:prSet/>
      <dgm:spPr/>
      <dgm:t>
        <a:bodyPr/>
        <a:lstStyle/>
        <a:p>
          <a:endParaRPr lang="en-US"/>
        </a:p>
      </dgm:t>
    </dgm:pt>
    <dgm:pt modelId="{33C6902F-1F1C-4D07-9C8D-E8C3C8928A5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E8FFD1"/>
        </a:solidFill>
        <a:ln/>
      </dgm:spPr>
      <dgm:t>
        <a:bodyPr/>
        <a:lstStyle/>
        <a:p>
          <a:pPr rtl="1"/>
          <a:r>
            <a:rPr lang="fa-IR" b="0" dirty="0" smtClean="0">
              <a:solidFill>
                <a:schemeClr val="tx1">
                  <a:lumMod val="90000"/>
                  <a:lumOff val="10000"/>
                </a:schemeClr>
              </a:solidFill>
              <a:cs typeface="B Nazanin" pitchFamily="2" charset="-78"/>
            </a:rPr>
            <a:t>عبارت است از تعیین هدف کوتاه مدت و پیش بینی راه رسیدن به آن است . مشخص می کند که به چه اهداف و مقاصدی باید دست یافت .</a:t>
          </a:r>
          <a:endParaRPr lang="en-US" b="0" dirty="0">
            <a:solidFill>
              <a:schemeClr val="bg1"/>
            </a:solidFill>
            <a:cs typeface="+mn-cs"/>
          </a:endParaRPr>
        </a:p>
      </dgm:t>
    </dgm:pt>
    <dgm:pt modelId="{71A15E03-6E2A-4F16-8BBD-C6E286C81715}" type="parTrans" cxnId="{4640E272-652B-434E-BF75-34310E691800}">
      <dgm:prSet/>
      <dgm:spPr/>
      <dgm:t>
        <a:bodyPr/>
        <a:lstStyle/>
        <a:p>
          <a:endParaRPr lang="en-US"/>
        </a:p>
      </dgm:t>
    </dgm:pt>
    <dgm:pt modelId="{C523A0A1-6858-49FE-94D0-3695C3A5B07B}" type="sibTrans" cxnId="{4640E272-652B-434E-BF75-34310E691800}">
      <dgm:prSet/>
      <dgm:spPr/>
      <dgm:t>
        <a:bodyPr/>
        <a:lstStyle/>
        <a:p>
          <a:endParaRPr lang="en-US"/>
        </a:p>
      </dgm:t>
    </dgm:pt>
    <dgm:pt modelId="{AECEC044-048A-4BFD-B3EC-9514094864C7}">
      <dgm:prSet phldrT="[Text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fa-IR" b="1" dirty="0" smtClean="0">
              <a:solidFill>
                <a:srgbClr val="054200"/>
              </a:solidFill>
              <a:cs typeface="+mj-cs"/>
            </a:rPr>
            <a:t>سازماندهی</a:t>
          </a:r>
        </a:p>
        <a:p>
          <a:r>
            <a:rPr lang="en-US" b="1" dirty="0" smtClean="0">
              <a:solidFill>
                <a:srgbClr val="054200"/>
              </a:solidFill>
              <a:cs typeface="+mj-cs"/>
            </a:rPr>
            <a:t>Organization</a:t>
          </a:r>
          <a:endParaRPr lang="en-US" b="1" dirty="0">
            <a:solidFill>
              <a:srgbClr val="054200"/>
            </a:solidFill>
            <a:latin typeface="+mn-lt"/>
            <a:cs typeface="+mj-cs"/>
          </a:endParaRPr>
        </a:p>
      </dgm:t>
    </dgm:pt>
    <dgm:pt modelId="{D7900DD4-85C6-44D6-9B8B-33A0D43CCE3B}" type="parTrans" cxnId="{EC152256-1C30-4C74-AEA5-B72D356D928E}">
      <dgm:prSet/>
      <dgm:spPr/>
      <dgm:t>
        <a:bodyPr/>
        <a:lstStyle/>
        <a:p>
          <a:endParaRPr lang="en-US"/>
        </a:p>
      </dgm:t>
    </dgm:pt>
    <dgm:pt modelId="{356F640B-662F-4829-9BDB-4CDA2494F422}" type="sibTrans" cxnId="{EC152256-1C30-4C74-AEA5-B72D356D928E}">
      <dgm:prSet/>
      <dgm:spPr/>
      <dgm:t>
        <a:bodyPr/>
        <a:lstStyle/>
        <a:p>
          <a:endParaRPr lang="en-US"/>
        </a:p>
      </dgm:t>
    </dgm:pt>
    <dgm:pt modelId="{E7F67132-0A27-4D84-9E07-1140099A34A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E8FFD1"/>
        </a:solidFill>
        <a:ln/>
      </dgm:spPr>
      <dgm:t>
        <a:bodyPr/>
        <a:lstStyle/>
        <a:p>
          <a:pPr rtl="1"/>
          <a:r>
            <a:rPr lang="fa-IR" b="0" dirty="0" smtClean="0">
              <a:solidFill>
                <a:schemeClr val="tx1">
                  <a:lumMod val="90000"/>
                  <a:lumOff val="10000"/>
                </a:schemeClr>
              </a:solidFill>
              <a:cs typeface="B Nazanin" pitchFamily="2" charset="-78"/>
            </a:rPr>
            <a:t>فراگردی است که طی آن ، با تقسیم کار میان افراد و گروه های کاری ، و ایجاد هماهنگی میان آن ها ، برای کسب اهداف تلاش می شود . در واقع فرآیند برقراری و تدارک وسایلی که از طریق آن اهداف ومقاصد تحقق پیدا خواهد کرد .</a:t>
          </a:r>
          <a:endParaRPr lang="en-US" b="0" dirty="0">
            <a:solidFill>
              <a:schemeClr val="bg1">
                <a:lumMod val="90000"/>
                <a:lumOff val="10000"/>
              </a:schemeClr>
            </a:solidFill>
            <a:cs typeface="+mn-cs"/>
          </a:endParaRPr>
        </a:p>
      </dgm:t>
    </dgm:pt>
    <dgm:pt modelId="{EC568F38-C4CF-4D95-AAA5-DBA854614BDC}" type="parTrans" cxnId="{B1AAE08D-B001-493A-891F-84012869EDAA}">
      <dgm:prSet/>
      <dgm:spPr/>
      <dgm:t>
        <a:bodyPr/>
        <a:lstStyle/>
        <a:p>
          <a:endParaRPr lang="en-US"/>
        </a:p>
      </dgm:t>
    </dgm:pt>
    <dgm:pt modelId="{092B5246-1B91-4D1D-AA55-D3C738BF2962}" type="sibTrans" cxnId="{B1AAE08D-B001-493A-891F-84012869EDAA}">
      <dgm:prSet/>
      <dgm:spPr/>
      <dgm:t>
        <a:bodyPr/>
        <a:lstStyle/>
        <a:p>
          <a:endParaRPr lang="en-US"/>
        </a:p>
      </dgm:t>
    </dgm:pt>
    <dgm:pt modelId="{037D4D2B-0808-4F4E-A672-E5FCA84E44A6}">
      <dgm:prSet phldrT="[Text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fa-IR" b="1" dirty="0" smtClean="0">
              <a:solidFill>
                <a:srgbClr val="000099"/>
              </a:solidFill>
              <a:cs typeface="+mj-cs"/>
            </a:rPr>
            <a:t>بسیج منابع</a:t>
          </a:r>
        </a:p>
        <a:p>
          <a:r>
            <a:rPr lang="en-US" b="1" dirty="0" err="1" smtClean="0">
              <a:solidFill>
                <a:srgbClr val="000099"/>
              </a:solidFill>
              <a:cs typeface="+mj-cs"/>
            </a:rPr>
            <a:t>Stafing</a:t>
          </a:r>
          <a:endParaRPr lang="en-US" b="1" dirty="0">
            <a:solidFill>
              <a:srgbClr val="000099"/>
            </a:solidFill>
            <a:latin typeface="+mn-lt"/>
            <a:cs typeface="+mj-cs"/>
          </a:endParaRPr>
        </a:p>
      </dgm:t>
    </dgm:pt>
    <dgm:pt modelId="{AEBD2D02-AC83-4840-B9CD-5C7B0E067309}" type="parTrans" cxnId="{7BEA1206-DDF8-4452-A9B0-844AAE403600}">
      <dgm:prSet/>
      <dgm:spPr/>
      <dgm:t>
        <a:bodyPr/>
        <a:lstStyle/>
        <a:p>
          <a:endParaRPr lang="en-US"/>
        </a:p>
      </dgm:t>
    </dgm:pt>
    <dgm:pt modelId="{8508FE87-E632-40D8-A6C3-573D1F4091D4}" type="sibTrans" cxnId="{7BEA1206-DDF8-4452-A9B0-844AAE403600}">
      <dgm:prSet/>
      <dgm:spPr/>
      <dgm:t>
        <a:bodyPr/>
        <a:lstStyle/>
        <a:p>
          <a:endParaRPr lang="en-US"/>
        </a:p>
      </dgm:t>
    </dgm:pt>
    <dgm:pt modelId="{AE87A0EA-3CBE-44DF-806D-3CE4D287B85B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E8FFD1"/>
        </a:solidFill>
        <a:ln/>
      </dgm:spPr>
      <dgm:t>
        <a:bodyPr/>
        <a:lstStyle/>
        <a:p>
          <a:pPr rtl="1"/>
          <a:endParaRPr lang="en-US" b="1" dirty="0">
            <a:solidFill>
              <a:schemeClr val="bg1">
                <a:lumMod val="90000"/>
                <a:lumOff val="10000"/>
              </a:schemeClr>
            </a:solidFill>
            <a:cs typeface="+mn-cs"/>
          </a:endParaRPr>
        </a:p>
      </dgm:t>
    </dgm:pt>
    <dgm:pt modelId="{DB3A6BC2-D1AB-42D5-805D-CF8C278CB252}" type="parTrans" cxnId="{B8D67234-E4C7-4B16-B633-26D08FBCCAF8}">
      <dgm:prSet/>
      <dgm:spPr/>
      <dgm:t>
        <a:bodyPr/>
        <a:lstStyle/>
        <a:p>
          <a:endParaRPr lang="en-US"/>
        </a:p>
      </dgm:t>
    </dgm:pt>
    <dgm:pt modelId="{0905B581-DFAD-4420-AE32-7A40C27DACCB}" type="sibTrans" cxnId="{B8D67234-E4C7-4B16-B633-26D08FBCCAF8}">
      <dgm:prSet/>
      <dgm:spPr/>
      <dgm:t>
        <a:bodyPr/>
        <a:lstStyle/>
        <a:p>
          <a:endParaRPr lang="en-US"/>
        </a:p>
      </dgm:t>
    </dgm:pt>
    <dgm:pt modelId="{ECEC446E-2D5C-4D99-AEE1-55600215C7F6}">
      <dgm:prSet phldrT="[Text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cs typeface="+mj-cs"/>
            </a:rPr>
            <a:t>هدایت (رهبری)</a:t>
          </a:r>
        </a:p>
        <a:p>
          <a:r>
            <a:rPr lang="en-US" b="1" dirty="0" smtClean="0">
              <a:solidFill>
                <a:schemeClr val="tx1"/>
              </a:solidFill>
              <a:cs typeface="+mj-cs"/>
            </a:rPr>
            <a:t>leading</a:t>
          </a:r>
        </a:p>
      </dgm:t>
    </dgm:pt>
    <dgm:pt modelId="{4C02530A-8474-4CA2-A9E9-33C3A11FF630}" type="parTrans" cxnId="{4CDDDE81-32BB-4702-9C71-BC9AFA4CAF3E}">
      <dgm:prSet/>
      <dgm:spPr/>
      <dgm:t>
        <a:bodyPr/>
        <a:lstStyle/>
        <a:p>
          <a:endParaRPr lang="en-US"/>
        </a:p>
      </dgm:t>
    </dgm:pt>
    <dgm:pt modelId="{4416693B-E203-40A5-A021-E9B9397CB77E}" type="sibTrans" cxnId="{4CDDDE81-32BB-4702-9C71-BC9AFA4CAF3E}">
      <dgm:prSet/>
      <dgm:spPr/>
      <dgm:t>
        <a:bodyPr/>
        <a:lstStyle/>
        <a:p>
          <a:endParaRPr lang="en-US"/>
        </a:p>
      </dgm:t>
    </dgm:pt>
    <dgm:pt modelId="{A8A1CC48-33F8-4D67-833E-66C2A1A82AB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E8FFD1"/>
        </a:solidFill>
        <a:ln/>
      </dgm:spPr>
      <dgm:t>
        <a:bodyPr/>
        <a:lstStyle/>
        <a:p>
          <a:pPr algn="justLow" rtl="1"/>
          <a:r>
            <a:rPr lang="fa-IR" b="0" dirty="0" smtClean="0">
              <a:solidFill>
                <a:schemeClr val="tx1">
                  <a:lumMod val="90000"/>
                  <a:lumOff val="10000"/>
                </a:schemeClr>
              </a:solidFill>
              <a:cs typeface="B Nazanin" pitchFamily="2" charset="-78"/>
            </a:rPr>
            <a:t>مجموعه رفتارهایی که مورد استفاده مدیر قرار می گیرد تا اعضای سازمان را برای اجرای آنچه که مورد نیاز هدف سازمان است تشویق کند . در مفهومی جامع ، شامل رهبری ، انگیزش ، هماهنگی و ارتباط برقرار کردن می شود .</a:t>
          </a:r>
          <a:endParaRPr lang="en-US" b="0" dirty="0">
            <a:solidFill>
              <a:schemeClr val="bg1">
                <a:lumMod val="90000"/>
                <a:lumOff val="10000"/>
              </a:schemeClr>
            </a:solidFill>
            <a:cs typeface="+mn-cs"/>
          </a:endParaRPr>
        </a:p>
      </dgm:t>
    </dgm:pt>
    <dgm:pt modelId="{6C778E06-137E-4C9A-82B2-B450D527E053}" type="parTrans" cxnId="{EAA1D5BB-818C-462F-8DA7-E106F7BE3A6A}">
      <dgm:prSet/>
      <dgm:spPr/>
      <dgm:t>
        <a:bodyPr/>
        <a:lstStyle/>
        <a:p>
          <a:endParaRPr lang="en-US"/>
        </a:p>
      </dgm:t>
    </dgm:pt>
    <dgm:pt modelId="{3FB6CF67-A164-442F-A07E-C91D0CEAB156}" type="sibTrans" cxnId="{EAA1D5BB-818C-462F-8DA7-E106F7BE3A6A}">
      <dgm:prSet/>
      <dgm:spPr/>
      <dgm:t>
        <a:bodyPr/>
        <a:lstStyle/>
        <a:p>
          <a:endParaRPr lang="en-US"/>
        </a:p>
      </dgm:t>
    </dgm:pt>
    <dgm:pt modelId="{BE739F16-227E-47BC-A1ED-7DE64460D6A9}">
      <dgm:prSet phldrT="[Text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dgm:spPr>
      <dgm:t>
        <a:bodyPr/>
        <a:lstStyle/>
        <a:p>
          <a:r>
            <a:rPr lang="fa-IR" b="1" dirty="0" smtClean="0">
              <a:solidFill>
                <a:srgbClr val="7030A0"/>
              </a:solidFill>
              <a:cs typeface="+mj-cs"/>
            </a:rPr>
            <a:t>کنترل</a:t>
          </a:r>
        </a:p>
        <a:p>
          <a:r>
            <a:rPr lang="en-US" b="1" dirty="0" err="1" smtClean="0">
              <a:solidFill>
                <a:srgbClr val="7030A0"/>
              </a:solidFill>
              <a:cs typeface="+mj-cs"/>
            </a:rPr>
            <a:t>Controling</a:t>
          </a:r>
          <a:endParaRPr lang="en-US" b="1" dirty="0">
            <a:solidFill>
              <a:srgbClr val="7030A0"/>
            </a:solidFill>
            <a:latin typeface="+mn-lt"/>
            <a:cs typeface="+mj-cs"/>
          </a:endParaRPr>
        </a:p>
      </dgm:t>
    </dgm:pt>
    <dgm:pt modelId="{0B332FF2-CB51-4EAD-99CB-B3D7E1C10351}" type="parTrans" cxnId="{9AF011A7-DBEA-4841-90D4-00EC96531F41}">
      <dgm:prSet/>
      <dgm:spPr/>
      <dgm:t>
        <a:bodyPr/>
        <a:lstStyle/>
        <a:p>
          <a:endParaRPr lang="en-US"/>
        </a:p>
      </dgm:t>
    </dgm:pt>
    <dgm:pt modelId="{D058CB27-7412-4705-9FE6-7F3AE2E77233}" type="sibTrans" cxnId="{9AF011A7-DBEA-4841-90D4-00EC96531F41}">
      <dgm:prSet/>
      <dgm:spPr/>
      <dgm:t>
        <a:bodyPr/>
        <a:lstStyle/>
        <a:p>
          <a:endParaRPr lang="en-US"/>
        </a:p>
      </dgm:t>
    </dgm:pt>
    <dgm:pt modelId="{07F8FB94-547A-4B21-B336-613E3461475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olidFill>
          <a:srgbClr val="E8FFD1"/>
        </a:solidFill>
        <a:ln/>
      </dgm:spPr>
      <dgm:t>
        <a:bodyPr/>
        <a:lstStyle/>
        <a:p>
          <a:pPr algn="justLow" rtl="1"/>
          <a:r>
            <a:rPr lang="fa-IR" b="0" dirty="0" smtClean="0">
              <a:solidFill>
                <a:schemeClr val="tx1">
                  <a:lumMod val="90000"/>
                  <a:lumOff val="10000"/>
                </a:schemeClr>
              </a:solidFill>
              <a:cs typeface="B Nazanin" pitchFamily="2" charset="-78"/>
            </a:rPr>
            <a:t>فرآیندی است آگاهانه به منظور حصول اطمینان از انجام کارها به شکل مطلوب براساس استانداردهای از پیش تعیین شده .</a:t>
          </a:r>
          <a:endParaRPr lang="en-US" b="0" dirty="0">
            <a:solidFill>
              <a:schemeClr val="bg1"/>
            </a:solidFill>
            <a:cs typeface="+mn-cs"/>
          </a:endParaRPr>
        </a:p>
      </dgm:t>
    </dgm:pt>
    <dgm:pt modelId="{F5DC8042-C391-41FC-A669-5CCF0D277F17}" type="parTrans" cxnId="{CCD8A0CC-2B8F-4E2F-9C43-EE6EC3CF134B}">
      <dgm:prSet/>
      <dgm:spPr/>
      <dgm:t>
        <a:bodyPr/>
        <a:lstStyle/>
        <a:p>
          <a:endParaRPr lang="en-US"/>
        </a:p>
      </dgm:t>
    </dgm:pt>
    <dgm:pt modelId="{D42E4B14-0D9D-485C-9FA8-735807A27931}" type="sibTrans" cxnId="{CCD8A0CC-2B8F-4E2F-9C43-EE6EC3CF134B}">
      <dgm:prSet/>
      <dgm:spPr/>
      <dgm:t>
        <a:bodyPr/>
        <a:lstStyle/>
        <a:p>
          <a:endParaRPr lang="en-US"/>
        </a:p>
      </dgm:t>
    </dgm:pt>
    <dgm:pt modelId="{56FCC551-F6E7-4A01-9EDA-89C874756D5F}" type="pres">
      <dgm:prSet presAssocID="{39B9D7DE-2AC8-4007-A8F8-A1187AF901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C5163EF-E2B7-4776-B8B6-2C2DA37036DE}" type="pres">
      <dgm:prSet presAssocID="{6086BFB6-5607-40D3-A97E-3832745A368A}" presName="linNode" presStyleCnt="0"/>
      <dgm:spPr/>
    </dgm:pt>
    <dgm:pt modelId="{EA381733-AB3E-4A31-9797-FADC39997B65}" type="pres">
      <dgm:prSet presAssocID="{6086BFB6-5607-40D3-A97E-3832745A368A}" presName="parentText" presStyleLbl="node1" presStyleIdx="0" presStyleCnt="5" custScaleX="68862" custLinFactX="100000" custLinFactNeighborX="136076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B90EAB-B86D-4F46-823E-7998D0CADFBC}" type="pres">
      <dgm:prSet presAssocID="{6086BFB6-5607-40D3-A97E-3832745A368A}" presName="descendantText" presStyleLbl="alignAccFollowNode1" presStyleIdx="0" presStyleCnt="5" custFlipVert="1" custFlipHor="1" custScaleX="190463" custScaleY="97979" custLinFactNeighborX="-82886" custLinFactNeighborY="3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5CEB84-94DC-4806-A26A-122FDB56FB83}" type="pres">
      <dgm:prSet presAssocID="{E04A8A5F-0765-4CF4-A8C1-E79D4ADD7D83}" presName="sp" presStyleCnt="0"/>
      <dgm:spPr/>
    </dgm:pt>
    <dgm:pt modelId="{43ED5500-70EF-4FC4-B24A-0E2A6C83A578}" type="pres">
      <dgm:prSet presAssocID="{AECEC044-048A-4BFD-B3EC-9514094864C7}" presName="linNode" presStyleCnt="0"/>
      <dgm:spPr/>
    </dgm:pt>
    <dgm:pt modelId="{DCCD9A6F-825B-490F-BF2A-929D68B25E03}" type="pres">
      <dgm:prSet presAssocID="{AECEC044-048A-4BFD-B3EC-9514094864C7}" presName="parentText" presStyleLbl="node1" presStyleIdx="1" presStyleCnt="5" custScaleX="68862" custLinFactX="100000" custLinFactNeighborX="136076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3148D5-F772-4EA5-9871-975BC0324F15}" type="pres">
      <dgm:prSet presAssocID="{AECEC044-048A-4BFD-B3EC-9514094864C7}" presName="descendantText" presStyleLbl="alignAccFollowNode1" presStyleIdx="1" presStyleCnt="5" custFlipVert="1" custFlipHor="1" custScaleX="190463" custScaleY="97979" custLinFactNeighborX="-82886" custLinFactNeighborY="3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223DB6-02CE-4778-921F-C7E0B04609D5}" type="pres">
      <dgm:prSet presAssocID="{356F640B-662F-4829-9BDB-4CDA2494F422}" presName="sp" presStyleCnt="0"/>
      <dgm:spPr/>
    </dgm:pt>
    <dgm:pt modelId="{4942D8D9-1C19-44D6-8EFE-21D398AE2BD5}" type="pres">
      <dgm:prSet presAssocID="{037D4D2B-0808-4F4E-A672-E5FCA84E44A6}" presName="linNode" presStyleCnt="0"/>
      <dgm:spPr/>
    </dgm:pt>
    <dgm:pt modelId="{FB1FA6AB-7A68-4314-AE9A-EC4A58138479}" type="pres">
      <dgm:prSet presAssocID="{037D4D2B-0808-4F4E-A672-E5FCA84E44A6}" presName="parentText" presStyleLbl="node1" presStyleIdx="2" presStyleCnt="5" custScaleX="68862" custLinFactX="100000" custLinFactNeighborX="136076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E636A2-725E-4FBB-B86F-7E3FFD5FB63E}" type="pres">
      <dgm:prSet presAssocID="{037D4D2B-0808-4F4E-A672-E5FCA84E44A6}" presName="descendantText" presStyleLbl="alignAccFollowNode1" presStyleIdx="2" presStyleCnt="5" custFlipVert="1" custFlipHor="1" custScaleX="190463" custScaleY="97979" custLinFactNeighborX="-82886" custLinFactNeighborY="3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CC0D6-EF0D-494D-B042-E6F052B84D4B}" type="pres">
      <dgm:prSet presAssocID="{8508FE87-E632-40D8-A6C3-573D1F4091D4}" presName="sp" presStyleCnt="0"/>
      <dgm:spPr/>
    </dgm:pt>
    <dgm:pt modelId="{1605AB7B-8011-46B5-8BE5-9C169ABA96CD}" type="pres">
      <dgm:prSet presAssocID="{ECEC446E-2D5C-4D99-AEE1-55600215C7F6}" presName="linNode" presStyleCnt="0"/>
      <dgm:spPr/>
    </dgm:pt>
    <dgm:pt modelId="{1E443D27-CE10-4BD8-939B-BD2023AEAEFD}" type="pres">
      <dgm:prSet presAssocID="{ECEC446E-2D5C-4D99-AEE1-55600215C7F6}" presName="parentText" presStyleLbl="node1" presStyleIdx="3" presStyleCnt="5" custScaleX="68862" custLinFactX="100000" custLinFactNeighborX="136076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C755B3-750D-4673-A4EB-C5CDDE5328A2}" type="pres">
      <dgm:prSet presAssocID="{ECEC446E-2D5C-4D99-AEE1-55600215C7F6}" presName="descendantText" presStyleLbl="alignAccFollowNode1" presStyleIdx="3" presStyleCnt="5" custFlipVert="1" custFlipHor="1" custScaleX="190463" custScaleY="97979" custLinFactNeighborX="-82886" custLinFactNeighborY="3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DE188A-5AF2-4D61-B7B6-2FF4E7F3E4B8}" type="pres">
      <dgm:prSet presAssocID="{4416693B-E203-40A5-A021-E9B9397CB77E}" presName="sp" presStyleCnt="0"/>
      <dgm:spPr/>
    </dgm:pt>
    <dgm:pt modelId="{155AFE9C-B7BE-43B8-B829-9A8B6AB71F77}" type="pres">
      <dgm:prSet presAssocID="{BE739F16-227E-47BC-A1ED-7DE64460D6A9}" presName="linNode" presStyleCnt="0"/>
      <dgm:spPr/>
    </dgm:pt>
    <dgm:pt modelId="{5FA27A23-D6DB-4E94-9C27-A6AD95BA7492}" type="pres">
      <dgm:prSet presAssocID="{BE739F16-227E-47BC-A1ED-7DE64460D6A9}" presName="parentText" presStyleLbl="node1" presStyleIdx="4" presStyleCnt="5" custScaleX="68862" custLinFactX="100000" custLinFactNeighborX="136076" custLinFactNeighborY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3396E9-0806-438D-9E86-7FC5371FFA29}" type="pres">
      <dgm:prSet presAssocID="{BE739F16-227E-47BC-A1ED-7DE64460D6A9}" presName="descendantText" presStyleLbl="alignAccFollowNode1" presStyleIdx="4" presStyleCnt="5" custFlipVert="1" custFlipHor="1" custScaleX="190463" custScaleY="97979" custLinFactNeighborX="-82886" custLinFactNeighborY="3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B51298-680F-40D9-B39C-011E7A6DD153}" type="presOf" srcId="{A8A1CC48-33F8-4D67-833E-66C2A1A82ABC}" destId="{37C755B3-750D-4673-A4EB-C5CDDE5328A2}" srcOrd="0" destOrd="0" presId="urn:microsoft.com/office/officeart/2005/8/layout/vList5"/>
    <dgm:cxn modelId="{90484375-3394-4E31-A9CE-524D55980343}" type="presOf" srcId="{AECEC044-048A-4BFD-B3EC-9514094864C7}" destId="{DCCD9A6F-825B-490F-BF2A-929D68B25E03}" srcOrd="0" destOrd="0" presId="urn:microsoft.com/office/officeart/2005/8/layout/vList5"/>
    <dgm:cxn modelId="{24BE1E03-F4B1-4D75-801F-CE770425F883}" type="presOf" srcId="{6086BFB6-5607-40D3-A97E-3832745A368A}" destId="{EA381733-AB3E-4A31-9797-FADC39997B65}" srcOrd="0" destOrd="0" presId="urn:microsoft.com/office/officeart/2005/8/layout/vList5"/>
    <dgm:cxn modelId="{B1AAE08D-B001-493A-891F-84012869EDAA}" srcId="{AECEC044-048A-4BFD-B3EC-9514094864C7}" destId="{E7F67132-0A27-4D84-9E07-1140099A34A2}" srcOrd="0" destOrd="0" parTransId="{EC568F38-C4CF-4D95-AAA5-DBA854614BDC}" sibTransId="{092B5246-1B91-4D1D-AA55-D3C738BF2962}"/>
    <dgm:cxn modelId="{E19708F5-F99B-4B18-AC38-27466AC36565}" type="presOf" srcId="{E7F67132-0A27-4D84-9E07-1140099A34A2}" destId="{BF3148D5-F772-4EA5-9871-975BC0324F15}" srcOrd="0" destOrd="0" presId="urn:microsoft.com/office/officeart/2005/8/layout/vList5"/>
    <dgm:cxn modelId="{139F946C-4287-4E31-AC53-E32E16AC4C85}" type="presOf" srcId="{BE739F16-227E-47BC-A1ED-7DE64460D6A9}" destId="{5FA27A23-D6DB-4E94-9C27-A6AD95BA7492}" srcOrd="0" destOrd="0" presId="urn:microsoft.com/office/officeart/2005/8/layout/vList5"/>
    <dgm:cxn modelId="{F23A705D-606A-48C1-A372-FEC531ACFA0F}" type="presOf" srcId="{33C6902F-1F1C-4D07-9C8D-E8C3C8928A54}" destId="{89B90EAB-B86D-4F46-823E-7998D0CADFBC}" srcOrd="0" destOrd="0" presId="urn:microsoft.com/office/officeart/2005/8/layout/vList5"/>
    <dgm:cxn modelId="{B8D67234-E4C7-4B16-B633-26D08FBCCAF8}" srcId="{037D4D2B-0808-4F4E-A672-E5FCA84E44A6}" destId="{AE87A0EA-3CBE-44DF-806D-3CE4D287B85B}" srcOrd="0" destOrd="0" parTransId="{DB3A6BC2-D1AB-42D5-805D-CF8C278CB252}" sibTransId="{0905B581-DFAD-4420-AE32-7A40C27DACCB}"/>
    <dgm:cxn modelId="{EC152256-1C30-4C74-AEA5-B72D356D928E}" srcId="{39B9D7DE-2AC8-4007-A8F8-A1187AF90138}" destId="{AECEC044-048A-4BFD-B3EC-9514094864C7}" srcOrd="1" destOrd="0" parTransId="{D7900DD4-85C6-44D6-9B8B-33A0D43CCE3B}" sibTransId="{356F640B-662F-4829-9BDB-4CDA2494F422}"/>
    <dgm:cxn modelId="{4CDDDE81-32BB-4702-9C71-BC9AFA4CAF3E}" srcId="{39B9D7DE-2AC8-4007-A8F8-A1187AF90138}" destId="{ECEC446E-2D5C-4D99-AEE1-55600215C7F6}" srcOrd="3" destOrd="0" parTransId="{4C02530A-8474-4CA2-A9E9-33C3A11FF630}" sibTransId="{4416693B-E203-40A5-A021-E9B9397CB77E}"/>
    <dgm:cxn modelId="{293DEAD5-4728-47A2-AC87-7C494B01FEBA}" srcId="{39B9D7DE-2AC8-4007-A8F8-A1187AF90138}" destId="{6086BFB6-5607-40D3-A97E-3832745A368A}" srcOrd="0" destOrd="0" parTransId="{9DB450A3-EED9-41D2-BA19-7C65BD211F49}" sibTransId="{E04A8A5F-0765-4CF4-A8C1-E79D4ADD7D83}"/>
    <dgm:cxn modelId="{12C689EF-12F7-4290-8268-B363E38601E9}" type="presOf" srcId="{037D4D2B-0808-4F4E-A672-E5FCA84E44A6}" destId="{FB1FA6AB-7A68-4314-AE9A-EC4A58138479}" srcOrd="0" destOrd="0" presId="urn:microsoft.com/office/officeart/2005/8/layout/vList5"/>
    <dgm:cxn modelId="{35E34D5A-D504-4E64-AE61-7E369C439AF1}" type="presOf" srcId="{07F8FB94-547A-4B21-B336-613E34614754}" destId="{F43396E9-0806-438D-9E86-7FC5371FFA29}" srcOrd="0" destOrd="0" presId="urn:microsoft.com/office/officeart/2005/8/layout/vList5"/>
    <dgm:cxn modelId="{9AF011A7-DBEA-4841-90D4-00EC96531F41}" srcId="{39B9D7DE-2AC8-4007-A8F8-A1187AF90138}" destId="{BE739F16-227E-47BC-A1ED-7DE64460D6A9}" srcOrd="4" destOrd="0" parTransId="{0B332FF2-CB51-4EAD-99CB-B3D7E1C10351}" sibTransId="{D058CB27-7412-4705-9FE6-7F3AE2E77233}"/>
    <dgm:cxn modelId="{09D440A7-04CC-45C6-812E-59BC03800994}" type="presOf" srcId="{39B9D7DE-2AC8-4007-A8F8-A1187AF90138}" destId="{56FCC551-F6E7-4A01-9EDA-89C874756D5F}" srcOrd="0" destOrd="0" presId="urn:microsoft.com/office/officeart/2005/8/layout/vList5"/>
    <dgm:cxn modelId="{F1197243-3C3B-44FD-B4FB-6BD15F74E637}" type="presOf" srcId="{AE87A0EA-3CBE-44DF-806D-3CE4D287B85B}" destId="{55E636A2-725E-4FBB-B86F-7E3FFD5FB63E}" srcOrd="0" destOrd="0" presId="urn:microsoft.com/office/officeart/2005/8/layout/vList5"/>
    <dgm:cxn modelId="{EAA1D5BB-818C-462F-8DA7-E106F7BE3A6A}" srcId="{ECEC446E-2D5C-4D99-AEE1-55600215C7F6}" destId="{A8A1CC48-33F8-4D67-833E-66C2A1A82ABC}" srcOrd="0" destOrd="0" parTransId="{6C778E06-137E-4C9A-82B2-B450D527E053}" sibTransId="{3FB6CF67-A164-442F-A07E-C91D0CEAB156}"/>
    <dgm:cxn modelId="{4640E272-652B-434E-BF75-34310E691800}" srcId="{6086BFB6-5607-40D3-A97E-3832745A368A}" destId="{33C6902F-1F1C-4D07-9C8D-E8C3C8928A54}" srcOrd="0" destOrd="0" parTransId="{71A15E03-6E2A-4F16-8BBD-C6E286C81715}" sibTransId="{C523A0A1-6858-49FE-94D0-3695C3A5B07B}"/>
    <dgm:cxn modelId="{7BEA1206-DDF8-4452-A9B0-844AAE403600}" srcId="{39B9D7DE-2AC8-4007-A8F8-A1187AF90138}" destId="{037D4D2B-0808-4F4E-A672-E5FCA84E44A6}" srcOrd="2" destOrd="0" parTransId="{AEBD2D02-AC83-4840-B9CD-5C7B0E067309}" sibTransId="{8508FE87-E632-40D8-A6C3-573D1F4091D4}"/>
    <dgm:cxn modelId="{F183154B-83DF-4853-B352-02C3E47BF57C}" type="presOf" srcId="{ECEC446E-2D5C-4D99-AEE1-55600215C7F6}" destId="{1E443D27-CE10-4BD8-939B-BD2023AEAEFD}" srcOrd="0" destOrd="0" presId="urn:microsoft.com/office/officeart/2005/8/layout/vList5"/>
    <dgm:cxn modelId="{CCD8A0CC-2B8F-4E2F-9C43-EE6EC3CF134B}" srcId="{BE739F16-227E-47BC-A1ED-7DE64460D6A9}" destId="{07F8FB94-547A-4B21-B336-613E34614754}" srcOrd="0" destOrd="0" parTransId="{F5DC8042-C391-41FC-A669-5CCF0D277F17}" sibTransId="{D42E4B14-0D9D-485C-9FA8-735807A27931}"/>
    <dgm:cxn modelId="{23C98196-1B7D-461A-A7ED-0BEAC7BE9A9C}" type="presParOf" srcId="{56FCC551-F6E7-4A01-9EDA-89C874756D5F}" destId="{5C5163EF-E2B7-4776-B8B6-2C2DA37036DE}" srcOrd="0" destOrd="0" presId="urn:microsoft.com/office/officeart/2005/8/layout/vList5"/>
    <dgm:cxn modelId="{51C148DA-DBF3-48D0-B141-2F05107B0018}" type="presParOf" srcId="{5C5163EF-E2B7-4776-B8B6-2C2DA37036DE}" destId="{EA381733-AB3E-4A31-9797-FADC39997B65}" srcOrd="0" destOrd="0" presId="urn:microsoft.com/office/officeart/2005/8/layout/vList5"/>
    <dgm:cxn modelId="{87896976-7C9A-4D77-853A-FC2AD2195E1D}" type="presParOf" srcId="{5C5163EF-E2B7-4776-B8B6-2C2DA37036DE}" destId="{89B90EAB-B86D-4F46-823E-7998D0CADFBC}" srcOrd="1" destOrd="0" presId="urn:microsoft.com/office/officeart/2005/8/layout/vList5"/>
    <dgm:cxn modelId="{599DDECA-8855-4041-AE60-F0DAF6C505F6}" type="presParOf" srcId="{56FCC551-F6E7-4A01-9EDA-89C874756D5F}" destId="{505CEB84-94DC-4806-A26A-122FDB56FB83}" srcOrd="1" destOrd="0" presId="urn:microsoft.com/office/officeart/2005/8/layout/vList5"/>
    <dgm:cxn modelId="{EB175440-FF25-449E-971E-E08875F64FA6}" type="presParOf" srcId="{56FCC551-F6E7-4A01-9EDA-89C874756D5F}" destId="{43ED5500-70EF-4FC4-B24A-0E2A6C83A578}" srcOrd="2" destOrd="0" presId="urn:microsoft.com/office/officeart/2005/8/layout/vList5"/>
    <dgm:cxn modelId="{4AFA8E0A-6847-400F-A2E7-536580ED6FFA}" type="presParOf" srcId="{43ED5500-70EF-4FC4-B24A-0E2A6C83A578}" destId="{DCCD9A6F-825B-490F-BF2A-929D68B25E03}" srcOrd="0" destOrd="0" presId="urn:microsoft.com/office/officeart/2005/8/layout/vList5"/>
    <dgm:cxn modelId="{0AC11502-8195-4ABD-AF7F-C5D029CCECC9}" type="presParOf" srcId="{43ED5500-70EF-4FC4-B24A-0E2A6C83A578}" destId="{BF3148D5-F772-4EA5-9871-975BC0324F15}" srcOrd="1" destOrd="0" presId="urn:microsoft.com/office/officeart/2005/8/layout/vList5"/>
    <dgm:cxn modelId="{43C936E6-177D-4EEC-A593-ED327B20EE4A}" type="presParOf" srcId="{56FCC551-F6E7-4A01-9EDA-89C874756D5F}" destId="{CA223DB6-02CE-4778-921F-C7E0B04609D5}" srcOrd="3" destOrd="0" presId="urn:microsoft.com/office/officeart/2005/8/layout/vList5"/>
    <dgm:cxn modelId="{4D800D48-24DE-4228-B5CC-53C9D149ACCD}" type="presParOf" srcId="{56FCC551-F6E7-4A01-9EDA-89C874756D5F}" destId="{4942D8D9-1C19-44D6-8EFE-21D398AE2BD5}" srcOrd="4" destOrd="0" presId="urn:microsoft.com/office/officeart/2005/8/layout/vList5"/>
    <dgm:cxn modelId="{D0E474DA-6B2E-4991-964B-532D60A0ECB5}" type="presParOf" srcId="{4942D8D9-1C19-44D6-8EFE-21D398AE2BD5}" destId="{FB1FA6AB-7A68-4314-AE9A-EC4A58138479}" srcOrd="0" destOrd="0" presId="urn:microsoft.com/office/officeart/2005/8/layout/vList5"/>
    <dgm:cxn modelId="{38266DA1-7A93-4765-967C-3B02BE7B8893}" type="presParOf" srcId="{4942D8D9-1C19-44D6-8EFE-21D398AE2BD5}" destId="{55E636A2-725E-4FBB-B86F-7E3FFD5FB63E}" srcOrd="1" destOrd="0" presId="urn:microsoft.com/office/officeart/2005/8/layout/vList5"/>
    <dgm:cxn modelId="{B049A4DC-0810-40AC-A9D9-767B01D442A7}" type="presParOf" srcId="{56FCC551-F6E7-4A01-9EDA-89C874756D5F}" destId="{E14CC0D6-EF0D-494D-B042-E6F052B84D4B}" srcOrd="5" destOrd="0" presId="urn:microsoft.com/office/officeart/2005/8/layout/vList5"/>
    <dgm:cxn modelId="{8AFD093E-79E0-4E45-84E0-8227CE8A7F42}" type="presParOf" srcId="{56FCC551-F6E7-4A01-9EDA-89C874756D5F}" destId="{1605AB7B-8011-46B5-8BE5-9C169ABA96CD}" srcOrd="6" destOrd="0" presId="urn:microsoft.com/office/officeart/2005/8/layout/vList5"/>
    <dgm:cxn modelId="{BD542BB2-053A-4A90-ACF1-374A5217BCBF}" type="presParOf" srcId="{1605AB7B-8011-46B5-8BE5-9C169ABA96CD}" destId="{1E443D27-CE10-4BD8-939B-BD2023AEAEFD}" srcOrd="0" destOrd="0" presId="urn:microsoft.com/office/officeart/2005/8/layout/vList5"/>
    <dgm:cxn modelId="{4C00AAA1-13D9-4F4E-AB95-FEAB792B67C0}" type="presParOf" srcId="{1605AB7B-8011-46B5-8BE5-9C169ABA96CD}" destId="{37C755B3-750D-4673-A4EB-C5CDDE5328A2}" srcOrd="1" destOrd="0" presId="urn:microsoft.com/office/officeart/2005/8/layout/vList5"/>
    <dgm:cxn modelId="{CAC73F80-9DF4-4A52-B929-AF8A933B80FD}" type="presParOf" srcId="{56FCC551-F6E7-4A01-9EDA-89C874756D5F}" destId="{B5DE188A-5AF2-4D61-B7B6-2FF4E7F3E4B8}" srcOrd="7" destOrd="0" presId="urn:microsoft.com/office/officeart/2005/8/layout/vList5"/>
    <dgm:cxn modelId="{9AB33E76-8FD9-4D5E-AE65-DC1BD9F4361B}" type="presParOf" srcId="{56FCC551-F6E7-4A01-9EDA-89C874756D5F}" destId="{155AFE9C-B7BE-43B8-B829-9A8B6AB71F77}" srcOrd="8" destOrd="0" presId="urn:microsoft.com/office/officeart/2005/8/layout/vList5"/>
    <dgm:cxn modelId="{C7427EC9-6E22-4616-B731-80B8CCBB19EB}" type="presParOf" srcId="{155AFE9C-B7BE-43B8-B829-9A8B6AB71F77}" destId="{5FA27A23-D6DB-4E94-9C27-A6AD95BA7492}" srcOrd="0" destOrd="0" presId="urn:microsoft.com/office/officeart/2005/8/layout/vList5"/>
    <dgm:cxn modelId="{FA65AB95-3DE7-4E88-ABE3-E3D1074BD16D}" type="presParOf" srcId="{155AFE9C-B7BE-43B8-B829-9A8B6AB71F77}" destId="{F43396E9-0806-438D-9E86-7FC5371FFA2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3D3002-B655-4F52-80A4-110041198796}" type="doc">
      <dgm:prSet loTypeId="urn:microsoft.com/office/officeart/2005/8/layout/radial6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916AC91-6106-4A2C-A376-C69C6050271D}">
      <dgm:prSet phldrT="[Text]"/>
      <dgm:spPr/>
      <dgm:t>
        <a:bodyPr/>
        <a:lstStyle/>
        <a:p>
          <a:r>
            <a:rPr lang="fa-IR" dirty="0" smtClean="0">
              <a:solidFill>
                <a:srgbClr val="C00000"/>
              </a:solidFill>
              <a:cs typeface="+mj-cs"/>
            </a:rPr>
            <a:t>استعاره</a:t>
          </a:r>
          <a:endParaRPr lang="en-US" dirty="0">
            <a:solidFill>
              <a:srgbClr val="C00000"/>
            </a:solidFill>
            <a:cs typeface="+mj-cs"/>
          </a:endParaRPr>
        </a:p>
      </dgm:t>
    </dgm:pt>
    <dgm:pt modelId="{E1F3273E-823A-43DE-92D4-0452CCA46001}" type="parTrans" cxnId="{C4626CD5-1A75-440D-92C6-5EB7DD94902B}">
      <dgm:prSet/>
      <dgm:spPr/>
      <dgm:t>
        <a:bodyPr/>
        <a:lstStyle/>
        <a:p>
          <a:endParaRPr lang="en-US"/>
        </a:p>
      </dgm:t>
    </dgm:pt>
    <dgm:pt modelId="{9FFCDC61-4AB9-4541-ADBD-A8D3C81F4CF0}" type="sibTrans" cxnId="{C4626CD5-1A75-440D-92C6-5EB7DD94902B}">
      <dgm:prSet/>
      <dgm:spPr/>
      <dgm:t>
        <a:bodyPr/>
        <a:lstStyle/>
        <a:p>
          <a:endParaRPr lang="en-US"/>
        </a:p>
      </dgm:t>
    </dgm:pt>
    <dgm:pt modelId="{55C41945-9168-4FF3-92F0-6A6564BAAC6A}">
      <dgm:prSet phldrT="[Text]" custT="1"/>
      <dgm:spPr/>
      <dgm:t>
        <a:bodyPr/>
        <a:lstStyle/>
        <a:p>
          <a:r>
            <a:rPr lang="fa-IR" sz="2000" b="1" smtClean="0"/>
            <a:t>استعاره مجرا</a:t>
          </a:r>
          <a:endParaRPr lang="en-US" sz="2000" b="1" dirty="0"/>
        </a:p>
      </dgm:t>
    </dgm:pt>
    <dgm:pt modelId="{3F3966A6-C1DD-4082-A03A-90AA4E95C23B}" type="parTrans" cxnId="{9ECA2497-4DEC-4151-B270-8F7B9AB18909}">
      <dgm:prSet/>
      <dgm:spPr/>
      <dgm:t>
        <a:bodyPr/>
        <a:lstStyle/>
        <a:p>
          <a:endParaRPr lang="en-US"/>
        </a:p>
      </dgm:t>
    </dgm:pt>
    <dgm:pt modelId="{32E2461C-79CE-4124-8282-0CFE8543E86F}" type="sibTrans" cxnId="{9ECA2497-4DEC-4151-B270-8F7B9AB18909}">
      <dgm:prSet/>
      <dgm:spPr/>
      <dgm:t>
        <a:bodyPr/>
        <a:lstStyle/>
        <a:p>
          <a:endParaRPr lang="en-US"/>
        </a:p>
      </dgm:t>
    </dgm:pt>
    <dgm:pt modelId="{80DA1FCD-9B29-4F58-8CD8-D2D2594A90DB}">
      <dgm:prSet phldrT="[Text]" custT="1"/>
      <dgm:spPr/>
      <dgm:t>
        <a:bodyPr/>
        <a:lstStyle/>
        <a:p>
          <a:r>
            <a:rPr lang="fa-IR" sz="2000" b="1" smtClean="0"/>
            <a:t>استعاره پیوند</a:t>
          </a:r>
          <a:endParaRPr lang="en-US" sz="2000" b="1" dirty="0"/>
        </a:p>
      </dgm:t>
    </dgm:pt>
    <dgm:pt modelId="{FDA198A4-7439-489A-9011-5B25DB11AB08}" type="parTrans" cxnId="{5363FE2A-6B8B-40C3-AAB9-61866A194942}">
      <dgm:prSet/>
      <dgm:spPr/>
      <dgm:t>
        <a:bodyPr/>
        <a:lstStyle/>
        <a:p>
          <a:endParaRPr lang="en-US"/>
        </a:p>
      </dgm:t>
    </dgm:pt>
    <dgm:pt modelId="{CE404C6F-0D6E-41BF-AD94-CE0B4E0266CA}" type="sibTrans" cxnId="{5363FE2A-6B8B-40C3-AAB9-61866A194942}">
      <dgm:prSet/>
      <dgm:spPr/>
      <dgm:t>
        <a:bodyPr/>
        <a:lstStyle/>
        <a:p>
          <a:endParaRPr lang="en-US"/>
        </a:p>
      </dgm:t>
    </dgm:pt>
    <dgm:pt modelId="{57FC8F62-7EEE-471B-A697-DD60049CB936}">
      <dgm:prSet phldrT="[Text]" custT="1"/>
      <dgm:spPr/>
      <dgm:t>
        <a:bodyPr/>
        <a:lstStyle/>
        <a:p>
          <a:r>
            <a:rPr lang="fa-IR" sz="2000" b="1" smtClean="0"/>
            <a:t>استعاره گفتمان</a:t>
          </a:r>
          <a:endParaRPr lang="en-US" sz="2000" b="1" dirty="0"/>
        </a:p>
      </dgm:t>
    </dgm:pt>
    <dgm:pt modelId="{B0D5A9EE-4788-4148-917E-80488E121407}" type="parTrans" cxnId="{A4BF180D-0E2D-4AAB-A890-6808006DD1B5}">
      <dgm:prSet/>
      <dgm:spPr/>
      <dgm:t>
        <a:bodyPr/>
        <a:lstStyle/>
        <a:p>
          <a:endParaRPr lang="en-US"/>
        </a:p>
      </dgm:t>
    </dgm:pt>
    <dgm:pt modelId="{6E76102A-465A-431A-853E-4E0FC2DD44E9}" type="sibTrans" cxnId="{A4BF180D-0E2D-4AAB-A890-6808006DD1B5}">
      <dgm:prSet/>
      <dgm:spPr/>
      <dgm:t>
        <a:bodyPr/>
        <a:lstStyle/>
        <a:p>
          <a:endParaRPr lang="en-US"/>
        </a:p>
      </dgm:t>
    </dgm:pt>
    <dgm:pt modelId="{97C613B8-B78E-4C80-A8E6-7917D08E5501}">
      <dgm:prSet phldrT="[Text]" custT="1"/>
      <dgm:spPr/>
      <dgm:t>
        <a:bodyPr/>
        <a:lstStyle/>
        <a:p>
          <a:r>
            <a:rPr lang="fa-IR" sz="2000" b="1" smtClean="0"/>
            <a:t>استعاره عملکرد</a:t>
          </a:r>
          <a:endParaRPr lang="en-US" sz="2000" b="1" dirty="0"/>
        </a:p>
      </dgm:t>
    </dgm:pt>
    <dgm:pt modelId="{16B92A2B-C977-4F6C-9E3A-156642FE19B5}" type="parTrans" cxnId="{F4FC7E39-839E-47E7-8556-42B82479C033}">
      <dgm:prSet/>
      <dgm:spPr/>
      <dgm:t>
        <a:bodyPr/>
        <a:lstStyle/>
        <a:p>
          <a:endParaRPr lang="en-US"/>
        </a:p>
      </dgm:t>
    </dgm:pt>
    <dgm:pt modelId="{46CA2357-BC2B-4868-B127-CC83F6317212}" type="sibTrans" cxnId="{F4FC7E39-839E-47E7-8556-42B82479C033}">
      <dgm:prSet/>
      <dgm:spPr/>
      <dgm:t>
        <a:bodyPr/>
        <a:lstStyle/>
        <a:p>
          <a:endParaRPr lang="en-US"/>
        </a:p>
      </dgm:t>
    </dgm:pt>
    <dgm:pt modelId="{8AC9AD1D-EE38-4262-A057-FF2529BF95BA}">
      <dgm:prSet phldrT="[Text]" custT="1"/>
      <dgm:spPr/>
      <dgm:t>
        <a:bodyPr/>
        <a:lstStyle/>
        <a:p>
          <a:r>
            <a:rPr lang="fa-IR" sz="2000" b="1" smtClean="0"/>
            <a:t>استعاره عدسی </a:t>
          </a:r>
          <a:endParaRPr lang="en-US" sz="2000" b="1" dirty="0"/>
        </a:p>
      </dgm:t>
    </dgm:pt>
    <dgm:pt modelId="{74AC8FB7-37EE-4CD7-8132-36AF30A38599}" type="parTrans" cxnId="{8A50880D-4E85-405B-9C12-AE55FB883594}">
      <dgm:prSet/>
      <dgm:spPr/>
      <dgm:t>
        <a:bodyPr/>
        <a:lstStyle/>
        <a:p>
          <a:endParaRPr lang="en-US"/>
        </a:p>
      </dgm:t>
    </dgm:pt>
    <dgm:pt modelId="{2B5E2EEB-6F83-4024-AF34-D7007B711679}" type="sibTrans" cxnId="{8A50880D-4E85-405B-9C12-AE55FB883594}">
      <dgm:prSet/>
      <dgm:spPr/>
      <dgm:t>
        <a:bodyPr/>
        <a:lstStyle/>
        <a:p>
          <a:endParaRPr lang="en-US"/>
        </a:p>
      </dgm:t>
    </dgm:pt>
    <dgm:pt modelId="{F060C568-7093-4738-9758-D0DA4F00B744}">
      <dgm:prSet phldrT="[Text]" custT="1"/>
      <dgm:spPr/>
      <dgm:t>
        <a:bodyPr/>
        <a:lstStyle/>
        <a:p>
          <a:r>
            <a:rPr lang="fa-IR" sz="2000" b="1" smtClean="0"/>
            <a:t>استعاره </a:t>
          </a:r>
        </a:p>
        <a:p>
          <a:r>
            <a:rPr lang="fa-IR" sz="2000" b="1" smtClean="0"/>
            <a:t>صدا</a:t>
          </a:r>
          <a:endParaRPr lang="en-US" sz="2000" b="1" dirty="0"/>
        </a:p>
      </dgm:t>
    </dgm:pt>
    <dgm:pt modelId="{23C44EEF-56DA-4CA3-B584-F2B9297602E4}" type="parTrans" cxnId="{E297A633-8EA1-4B46-98D4-AF19E7297B4F}">
      <dgm:prSet/>
      <dgm:spPr/>
      <dgm:t>
        <a:bodyPr/>
        <a:lstStyle/>
        <a:p>
          <a:endParaRPr lang="en-US"/>
        </a:p>
      </dgm:t>
    </dgm:pt>
    <dgm:pt modelId="{5CD3FA7E-6616-4FD8-A5B5-2000E50DBC33}" type="sibTrans" cxnId="{E297A633-8EA1-4B46-98D4-AF19E7297B4F}">
      <dgm:prSet/>
      <dgm:spPr/>
      <dgm:t>
        <a:bodyPr/>
        <a:lstStyle/>
        <a:p>
          <a:endParaRPr lang="en-US"/>
        </a:p>
      </dgm:t>
    </dgm:pt>
    <dgm:pt modelId="{0021CFCE-B5FB-48BB-B3D1-87121267D3F3}">
      <dgm:prSet phldrT="[Text]" custT="1"/>
      <dgm:spPr/>
      <dgm:t>
        <a:bodyPr/>
        <a:lstStyle/>
        <a:p>
          <a:r>
            <a:rPr lang="fa-IR" sz="2000" b="1" smtClean="0"/>
            <a:t>استعاره نماد</a:t>
          </a:r>
          <a:endParaRPr lang="en-US" sz="2000" b="1" dirty="0"/>
        </a:p>
      </dgm:t>
    </dgm:pt>
    <dgm:pt modelId="{A093F2C5-EA48-4F75-A3DE-EA2171BF3A08}" type="parTrans" cxnId="{646A21A6-9483-4EDC-8F66-D5A29DAD4DDF}">
      <dgm:prSet/>
      <dgm:spPr/>
      <dgm:t>
        <a:bodyPr/>
        <a:lstStyle/>
        <a:p>
          <a:endParaRPr lang="en-US"/>
        </a:p>
      </dgm:t>
    </dgm:pt>
    <dgm:pt modelId="{CB07F324-76E2-41B9-8DB6-198A5051917F}" type="sibTrans" cxnId="{646A21A6-9483-4EDC-8F66-D5A29DAD4DDF}">
      <dgm:prSet/>
      <dgm:spPr/>
      <dgm:t>
        <a:bodyPr/>
        <a:lstStyle/>
        <a:p>
          <a:endParaRPr lang="en-US"/>
        </a:p>
      </dgm:t>
    </dgm:pt>
    <dgm:pt modelId="{E8DC7942-DE1B-45C6-BC5D-838C62AC8D7A}">
      <dgm:prSet phldrT="[Text]"/>
      <dgm:spPr/>
      <dgm:t>
        <a:bodyPr/>
        <a:lstStyle/>
        <a:p>
          <a:endParaRPr lang="en-US" dirty="0"/>
        </a:p>
      </dgm:t>
    </dgm:pt>
    <dgm:pt modelId="{34FB672E-10F1-4109-8F6E-B4D38BA13BA7}" type="parTrans" cxnId="{8A45FDED-4A35-450A-90AC-104E7CE233F4}">
      <dgm:prSet/>
      <dgm:spPr/>
      <dgm:t>
        <a:bodyPr/>
        <a:lstStyle/>
        <a:p>
          <a:endParaRPr lang="en-US"/>
        </a:p>
      </dgm:t>
    </dgm:pt>
    <dgm:pt modelId="{708871E3-079B-4515-BB40-8DFBC109D82E}" type="sibTrans" cxnId="{8A45FDED-4A35-450A-90AC-104E7CE233F4}">
      <dgm:prSet/>
      <dgm:spPr/>
      <dgm:t>
        <a:bodyPr/>
        <a:lstStyle/>
        <a:p>
          <a:endParaRPr lang="en-US"/>
        </a:p>
      </dgm:t>
    </dgm:pt>
    <dgm:pt modelId="{56D2023F-E2A8-4838-81BA-46843D3D72A9}" type="pres">
      <dgm:prSet presAssocID="{5E3D3002-B655-4F52-80A4-11004119879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FFC87A-3E21-47BE-A5F6-D187C883CAB2}" type="pres">
      <dgm:prSet presAssocID="{3916AC91-6106-4A2C-A376-C69C6050271D}" presName="centerShape" presStyleLbl="node0" presStyleIdx="0" presStyleCnt="1"/>
      <dgm:spPr/>
      <dgm:t>
        <a:bodyPr/>
        <a:lstStyle/>
        <a:p>
          <a:endParaRPr lang="en-US"/>
        </a:p>
      </dgm:t>
    </dgm:pt>
    <dgm:pt modelId="{D3F9D497-77E2-4C1F-AB43-C4F570C9AC4A}" type="pres">
      <dgm:prSet presAssocID="{55C41945-9168-4FF3-92F0-6A6564BAAC6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F0D9EC-3031-4A4D-B31D-4DD9756E5F7B}" type="pres">
      <dgm:prSet presAssocID="{55C41945-9168-4FF3-92F0-6A6564BAAC6A}" presName="dummy" presStyleCnt="0"/>
      <dgm:spPr/>
      <dgm:t>
        <a:bodyPr/>
        <a:lstStyle/>
        <a:p>
          <a:endParaRPr lang="en-US"/>
        </a:p>
      </dgm:t>
    </dgm:pt>
    <dgm:pt modelId="{FA3AADF3-F25F-4FF5-9B17-729D89C81A2B}" type="pres">
      <dgm:prSet presAssocID="{32E2461C-79CE-4124-8282-0CFE8543E86F}" presName="sibTrans" presStyleLbl="sibTrans2D1" presStyleIdx="0" presStyleCnt="7"/>
      <dgm:spPr/>
      <dgm:t>
        <a:bodyPr/>
        <a:lstStyle/>
        <a:p>
          <a:endParaRPr lang="en-US"/>
        </a:p>
      </dgm:t>
    </dgm:pt>
    <dgm:pt modelId="{01B76031-EF3C-455D-9A41-6B46C75A9F3D}" type="pres">
      <dgm:prSet presAssocID="{8AC9AD1D-EE38-4262-A057-FF2529BF95B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74E233-CAE0-4A4D-8CC6-A16EA63E25AA}" type="pres">
      <dgm:prSet presAssocID="{8AC9AD1D-EE38-4262-A057-FF2529BF95BA}" presName="dummy" presStyleCnt="0"/>
      <dgm:spPr/>
      <dgm:t>
        <a:bodyPr/>
        <a:lstStyle/>
        <a:p>
          <a:endParaRPr lang="en-US"/>
        </a:p>
      </dgm:t>
    </dgm:pt>
    <dgm:pt modelId="{499C02AD-B77B-4290-B099-9B4D1EAB9205}" type="pres">
      <dgm:prSet presAssocID="{2B5E2EEB-6F83-4024-AF34-D7007B711679}" presName="sibTrans" presStyleLbl="sibTrans2D1" presStyleIdx="1" presStyleCnt="7"/>
      <dgm:spPr/>
      <dgm:t>
        <a:bodyPr/>
        <a:lstStyle/>
        <a:p>
          <a:endParaRPr lang="en-US"/>
        </a:p>
      </dgm:t>
    </dgm:pt>
    <dgm:pt modelId="{7CB0C257-D6B6-4671-88F4-A68A6A33C23C}" type="pres">
      <dgm:prSet presAssocID="{80DA1FCD-9B29-4F58-8CD8-D2D2594A90DB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FDAA38-B85F-4F58-BB50-7F1200A10243}" type="pres">
      <dgm:prSet presAssocID="{80DA1FCD-9B29-4F58-8CD8-D2D2594A90DB}" presName="dummy" presStyleCnt="0"/>
      <dgm:spPr/>
      <dgm:t>
        <a:bodyPr/>
        <a:lstStyle/>
        <a:p>
          <a:endParaRPr lang="en-US"/>
        </a:p>
      </dgm:t>
    </dgm:pt>
    <dgm:pt modelId="{5791DC64-2EDF-4332-B9CA-F916CAC6BC7A}" type="pres">
      <dgm:prSet presAssocID="{CE404C6F-0D6E-41BF-AD94-CE0B4E0266CA}" presName="sibTrans" presStyleLbl="sibTrans2D1" presStyleIdx="2" presStyleCnt="7"/>
      <dgm:spPr/>
      <dgm:t>
        <a:bodyPr/>
        <a:lstStyle/>
        <a:p>
          <a:endParaRPr lang="en-US"/>
        </a:p>
      </dgm:t>
    </dgm:pt>
    <dgm:pt modelId="{82A22261-4FD7-456D-AAE3-D8234CD00791}" type="pres">
      <dgm:prSet presAssocID="{F060C568-7093-4738-9758-D0DA4F00B744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E31B5A-15F3-4F35-9FE9-C75267911E9F}" type="pres">
      <dgm:prSet presAssocID="{F060C568-7093-4738-9758-D0DA4F00B744}" presName="dummy" presStyleCnt="0"/>
      <dgm:spPr/>
      <dgm:t>
        <a:bodyPr/>
        <a:lstStyle/>
        <a:p>
          <a:endParaRPr lang="en-US"/>
        </a:p>
      </dgm:t>
    </dgm:pt>
    <dgm:pt modelId="{4F48E237-DC46-401C-BF19-AB22318B1A68}" type="pres">
      <dgm:prSet presAssocID="{5CD3FA7E-6616-4FD8-A5B5-2000E50DBC33}" presName="sibTrans" presStyleLbl="sibTrans2D1" presStyleIdx="3" presStyleCnt="7"/>
      <dgm:spPr/>
      <dgm:t>
        <a:bodyPr/>
        <a:lstStyle/>
        <a:p>
          <a:endParaRPr lang="en-US"/>
        </a:p>
      </dgm:t>
    </dgm:pt>
    <dgm:pt modelId="{02C31F8F-1FBC-4834-A9FB-A49D39C4F67E}" type="pres">
      <dgm:prSet presAssocID="{57FC8F62-7EEE-471B-A697-DD60049CB936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CFEA9B-3CCB-4378-B6C1-18F3E54E8630}" type="pres">
      <dgm:prSet presAssocID="{57FC8F62-7EEE-471B-A697-DD60049CB936}" presName="dummy" presStyleCnt="0"/>
      <dgm:spPr/>
      <dgm:t>
        <a:bodyPr/>
        <a:lstStyle/>
        <a:p>
          <a:endParaRPr lang="en-US"/>
        </a:p>
      </dgm:t>
    </dgm:pt>
    <dgm:pt modelId="{1B3DCCC9-D32E-4E4F-B555-BCDA65540E5C}" type="pres">
      <dgm:prSet presAssocID="{6E76102A-465A-431A-853E-4E0FC2DD44E9}" presName="sibTrans" presStyleLbl="sibTrans2D1" presStyleIdx="4" presStyleCnt="7"/>
      <dgm:spPr/>
      <dgm:t>
        <a:bodyPr/>
        <a:lstStyle/>
        <a:p>
          <a:endParaRPr lang="en-US"/>
        </a:p>
      </dgm:t>
    </dgm:pt>
    <dgm:pt modelId="{DFF3EFFC-0B65-4916-A3EC-068A2910BAAA}" type="pres">
      <dgm:prSet presAssocID="{97C613B8-B78E-4C80-A8E6-7917D08E5501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167DB1-1BC5-4BA4-8490-F89F977C5936}" type="pres">
      <dgm:prSet presAssocID="{97C613B8-B78E-4C80-A8E6-7917D08E5501}" presName="dummy" presStyleCnt="0"/>
      <dgm:spPr/>
      <dgm:t>
        <a:bodyPr/>
        <a:lstStyle/>
        <a:p>
          <a:endParaRPr lang="en-US"/>
        </a:p>
      </dgm:t>
    </dgm:pt>
    <dgm:pt modelId="{3C9328F5-08C2-4376-A682-41FF0DC2E92A}" type="pres">
      <dgm:prSet presAssocID="{46CA2357-BC2B-4868-B127-CC83F6317212}" presName="sibTrans" presStyleLbl="sibTrans2D1" presStyleIdx="5" presStyleCnt="7"/>
      <dgm:spPr/>
      <dgm:t>
        <a:bodyPr/>
        <a:lstStyle/>
        <a:p>
          <a:endParaRPr lang="en-US"/>
        </a:p>
      </dgm:t>
    </dgm:pt>
    <dgm:pt modelId="{B21C8802-4676-414C-BD06-298602A4D767}" type="pres">
      <dgm:prSet presAssocID="{0021CFCE-B5FB-48BB-B3D1-87121267D3F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4C515D-317A-4F5D-AED0-15C0AA0C8AB7}" type="pres">
      <dgm:prSet presAssocID="{0021CFCE-B5FB-48BB-B3D1-87121267D3F3}" presName="dummy" presStyleCnt="0"/>
      <dgm:spPr/>
      <dgm:t>
        <a:bodyPr/>
        <a:lstStyle/>
        <a:p>
          <a:endParaRPr lang="en-US"/>
        </a:p>
      </dgm:t>
    </dgm:pt>
    <dgm:pt modelId="{2A2B6A11-4CAF-450D-8C8E-A9DB35F39A02}" type="pres">
      <dgm:prSet presAssocID="{CB07F324-76E2-41B9-8DB6-198A5051917F}" presName="sibTrans" presStyleLbl="sibTrans2D1" presStyleIdx="6" presStyleCnt="7"/>
      <dgm:spPr/>
      <dgm:t>
        <a:bodyPr/>
        <a:lstStyle/>
        <a:p>
          <a:endParaRPr lang="en-US"/>
        </a:p>
      </dgm:t>
    </dgm:pt>
  </dgm:ptLst>
  <dgm:cxnLst>
    <dgm:cxn modelId="{F4FC7E39-839E-47E7-8556-42B82479C033}" srcId="{3916AC91-6106-4A2C-A376-C69C6050271D}" destId="{97C613B8-B78E-4C80-A8E6-7917D08E5501}" srcOrd="5" destOrd="0" parTransId="{16B92A2B-C977-4F6C-9E3A-156642FE19B5}" sibTransId="{46CA2357-BC2B-4868-B127-CC83F6317212}"/>
    <dgm:cxn modelId="{54D2BE74-1DDE-457E-9A53-71E71D9FFA8F}" type="presOf" srcId="{80DA1FCD-9B29-4F58-8CD8-D2D2594A90DB}" destId="{7CB0C257-D6B6-4671-88F4-A68A6A33C23C}" srcOrd="0" destOrd="0" presId="urn:microsoft.com/office/officeart/2005/8/layout/radial6"/>
    <dgm:cxn modelId="{8A45FDED-4A35-450A-90AC-104E7CE233F4}" srcId="{5E3D3002-B655-4F52-80A4-110041198796}" destId="{E8DC7942-DE1B-45C6-BC5D-838C62AC8D7A}" srcOrd="1" destOrd="0" parTransId="{34FB672E-10F1-4109-8F6E-B4D38BA13BA7}" sibTransId="{708871E3-079B-4515-BB40-8DFBC109D82E}"/>
    <dgm:cxn modelId="{82728D3A-A843-4CD9-903B-FB2A5498F35D}" type="presOf" srcId="{F060C568-7093-4738-9758-D0DA4F00B744}" destId="{82A22261-4FD7-456D-AAE3-D8234CD00791}" srcOrd="0" destOrd="0" presId="urn:microsoft.com/office/officeart/2005/8/layout/radial6"/>
    <dgm:cxn modelId="{E297A633-8EA1-4B46-98D4-AF19E7297B4F}" srcId="{3916AC91-6106-4A2C-A376-C69C6050271D}" destId="{F060C568-7093-4738-9758-D0DA4F00B744}" srcOrd="3" destOrd="0" parTransId="{23C44EEF-56DA-4CA3-B584-F2B9297602E4}" sibTransId="{5CD3FA7E-6616-4FD8-A5B5-2000E50DBC33}"/>
    <dgm:cxn modelId="{3CF91358-36FE-4922-A2A3-40E68525A51B}" type="presOf" srcId="{57FC8F62-7EEE-471B-A697-DD60049CB936}" destId="{02C31F8F-1FBC-4834-A9FB-A49D39C4F67E}" srcOrd="0" destOrd="0" presId="urn:microsoft.com/office/officeart/2005/8/layout/radial6"/>
    <dgm:cxn modelId="{5363FE2A-6B8B-40C3-AAB9-61866A194942}" srcId="{3916AC91-6106-4A2C-A376-C69C6050271D}" destId="{80DA1FCD-9B29-4F58-8CD8-D2D2594A90DB}" srcOrd="2" destOrd="0" parTransId="{FDA198A4-7439-489A-9011-5B25DB11AB08}" sibTransId="{CE404C6F-0D6E-41BF-AD94-CE0B4E0266CA}"/>
    <dgm:cxn modelId="{0D260980-37F3-470E-8F4E-9B58ABDFDCB4}" type="presOf" srcId="{32E2461C-79CE-4124-8282-0CFE8543E86F}" destId="{FA3AADF3-F25F-4FF5-9B17-729D89C81A2B}" srcOrd="0" destOrd="0" presId="urn:microsoft.com/office/officeart/2005/8/layout/radial6"/>
    <dgm:cxn modelId="{646A21A6-9483-4EDC-8F66-D5A29DAD4DDF}" srcId="{3916AC91-6106-4A2C-A376-C69C6050271D}" destId="{0021CFCE-B5FB-48BB-B3D1-87121267D3F3}" srcOrd="6" destOrd="0" parTransId="{A093F2C5-EA48-4F75-A3DE-EA2171BF3A08}" sibTransId="{CB07F324-76E2-41B9-8DB6-198A5051917F}"/>
    <dgm:cxn modelId="{FC43F8BA-AA21-43C5-994B-5F9568BD1F58}" type="presOf" srcId="{CB07F324-76E2-41B9-8DB6-198A5051917F}" destId="{2A2B6A11-4CAF-450D-8C8E-A9DB35F39A02}" srcOrd="0" destOrd="0" presId="urn:microsoft.com/office/officeart/2005/8/layout/radial6"/>
    <dgm:cxn modelId="{7098AC66-9B51-42FB-9AC4-9F75D318E7B7}" type="presOf" srcId="{97C613B8-B78E-4C80-A8E6-7917D08E5501}" destId="{DFF3EFFC-0B65-4916-A3EC-068A2910BAAA}" srcOrd="0" destOrd="0" presId="urn:microsoft.com/office/officeart/2005/8/layout/radial6"/>
    <dgm:cxn modelId="{9ECA2497-4DEC-4151-B270-8F7B9AB18909}" srcId="{3916AC91-6106-4A2C-A376-C69C6050271D}" destId="{55C41945-9168-4FF3-92F0-6A6564BAAC6A}" srcOrd="0" destOrd="0" parTransId="{3F3966A6-C1DD-4082-A03A-90AA4E95C23B}" sibTransId="{32E2461C-79CE-4124-8282-0CFE8543E86F}"/>
    <dgm:cxn modelId="{F12365DB-9DDE-490B-8296-0B659A0A3AD1}" type="presOf" srcId="{46CA2357-BC2B-4868-B127-CC83F6317212}" destId="{3C9328F5-08C2-4376-A682-41FF0DC2E92A}" srcOrd="0" destOrd="0" presId="urn:microsoft.com/office/officeart/2005/8/layout/radial6"/>
    <dgm:cxn modelId="{278257BA-CFDC-49DA-98F8-6885C358D081}" type="presOf" srcId="{6E76102A-465A-431A-853E-4E0FC2DD44E9}" destId="{1B3DCCC9-D32E-4E4F-B555-BCDA65540E5C}" srcOrd="0" destOrd="0" presId="urn:microsoft.com/office/officeart/2005/8/layout/radial6"/>
    <dgm:cxn modelId="{258AF059-EE37-4632-B738-82570CA14976}" type="presOf" srcId="{3916AC91-6106-4A2C-A376-C69C6050271D}" destId="{7FFFC87A-3E21-47BE-A5F6-D187C883CAB2}" srcOrd="0" destOrd="0" presId="urn:microsoft.com/office/officeart/2005/8/layout/radial6"/>
    <dgm:cxn modelId="{8A50880D-4E85-405B-9C12-AE55FB883594}" srcId="{3916AC91-6106-4A2C-A376-C69C6050271D}" destId="{8AC9AD1D-EE38-4262-A057-FF2529BF95BA}" srcOrd="1" destOrd="0" parTransId="{74AC8FB7-37EE-4CD7-8132-36AF30A38599}" sibTransId="{2B5E2EEB-6F83-4024-AF34-D7007B711679}"/>
    <dgm:cxn modelId="{C4626CD5-1A75-440D-92C6-5EB7DD94902B}" srcId="{5E3D3002-B655-4F52-80A4-110041198796}" destId="{3916AC91-6106-4A2C-A376-C69C6050271D}" srcOrd="0" destOrd="0" parTransId="{E1F3273E-823A-43DE-92D4-0452CCA46001}" sibTransId="{9FFCDC61-4AB9-4541-ADBD-A8D3C81F4CF0}"/>
    <dgm:cxn modelId="{28F492A2-9EBC-45CB-9651-C32CB4F35363}" type="presOf" srcId="{5CD3FA7E-6616-4FD8-A5B5-2000E50DBC33}" destId="{4F48E237-DC46-401C-BF19-AB22318B1A68}" srcOrd="0" destOrd="0" presId="urn:microsoft.com/office/officeart/2005/8/layout/radial6"/>
    <dgm:cxn modelId="{8EE17941-1EA4-4E24-8F3B-14A7963AF354}" type="presOf" srcId="{2B5E2EEB-6F83-4024-AF34-D7007B711679}" destId="{499C02AD-B77B-4290-B099-9B4D1EAB9205}" srcOrd="0" destOrd="0" presId="urn:microsoft.com/office/officeart/2005/8/layout/radial6"/>
    <dgm:cxn modelId="{A4BF180D-0E2D-4AAB-A890-6808006DD1B5}" srcId="{3916AC91-6106-4A2C-A376-C69C6050271D}" destId="{57FC8F62-7EEE-471B-A697-DD60049CB936}" srcOrd="4" destOrd="0" parTransId="{B0D5A9EE-4788-4148-917E-80488E121407}" sibTransId="{6E76102A-465A-431A-853E-4E0FC2DD44E9}"/>
    <dgm:cxn modelId="{1DF7F678-17A1-402E-93A8-4B385CEA54A6}" type="presOf" srcId="{8AC9AD1D-EE38-4262-A057-FF2529BF95BA}" destId="{01B76031-EF3C-455D-9A41-6B46C75A9F3D}" srcOrd="0" destOrd="0" presId="urn:microsoft.com/office/officeart/2005/8/layout/radial6"/>
    <dgm:cxn modelId="{F69565F3-027D-4F27-991D-4AFCE0FA5283}" type="presOf" srcId="{55C41945-9168-4FF3-92F0-6A6564BAAC6A}" destId="{D3F9D497-77E2-4C1F-AB43-C4F570C9AC4A}" srcOrd="0" destOrd="0" presId="urn:microsoft.com/office/officeart/2005/8/layout/radial6"/>
    <dgm:cxn modelId="{C9C87D70-543F-421E-93C7-AC60E333D298}" type="presOf" srcId="{0021CFCE-B5FB-48BB-B3D1-87121267D3F3}" destId="{B21C8802-4676-414C-BD06-298602A4D767}" srcOrd="0" destOrd="0" presId="urn:microsoft.com/office/officeart/2005/8/layout/radial6"/>
    <dgm:cxn modelId="{174E64A4-1E7C-4D29-8237-B942A9E7A178}" type="presOf" srcId="{5E3D3002-B655-4F52-80A4-110041198796}" destId="{56D2023F-E2A8-4838-81BA-46843D3D72A9}" srcOrd="0" destOrd="0" presId="urn:microsoft.com/office/officeart/2005/8/layout/radial6"/>
    <dgm:cxn modelId="{E0A83DD2-8F35-4612-848D-67F58BD60753}" type="presOf" srcId="{CE404C6F-0D6E-41BF-AD94-CE0B4E0266CA}" destId="{5791DC64-2EDF-4332-B9CA-F916CAC6BC7A}" srcOrd="0" destOrd="0" presId="urn:microsoft.com/office/officeart/2005/8/layout/radial6"/>
    <dgm:cxn modelId="{EDC0A457-A8A7-4995-A20D-2CA3C0DF651A}" type="presParOf" srcId="{56D2023F-E2A8-4838-81BA-46843D3D72A9}" destId="{7FFFC87A-3E21-47BE-A5F6-D187C883CAB2}" srcOrd="0" destOrd="0" presId="urn:microsoft.com/office/officeart/2005/8/layout/radial6"/>
    <dgm:cxn modelId="{F0CCD8EA-1E9E-42B7-A932-8822088966B8}" type="presParOf" srcId="{56D2023F-E2A8-4838-81BA-46843D3D72A9}" destId="{D3F9D497-77E2-4C1F-AB43-C4F570C9AC4A}" srcOrd="1" destOrd="0" presId="urn:microsoft.com/office/officeart/2005/8/layout/radial6"/>
    <dgm:cxn modelId="{729768B2-D26A-47B9-9442-FE7A0BB0899B}" type="presParOf" srcId="{56D2023F-E2A8-4838-81BA-46843D3D72A9}" destId="{D0F0D9EC-3031-4A4D-B31D-4DD9756E5F7B}" srcOrd="2" destOrd="0" presId="urn:microsoft.com/office/officeart/2005/8/layout/radial6"/>
    <dgm:cxn modelId="{84392851-858D-47F2-AF3E-A9B5BA596C95}" type="presParOf" srcId="{56D2023F-E2A8-4838-81BA-46843D3D72A9}" destId="{FA3AADF3-F25F-4FF5-9B17-729D89C81A2B}" srcOrd="3" destOrd="0" presId="urn:microsoft.com/office/officeart/2005/8/layout/radial6"/>
    <dgm:cxn modelId="{CA36FC6B-3328-404E-837B-471AD316A35B}" type="presParOf" srcId="{56D2023F-E2A8-4838-81BA-46843D3D72A9}" destId="{01B76031-EF3C-455D-9A41-6B46C75A9F3D}" srcOrd="4" destOrd="0" presId="urn:microsoft.com/office/officeart/2005/8/layout/radial6"/>
    <dgm:cxn modelId="{6D78ECAF-DBA0-465A-BB34-038733F74840}" type="presParOf" srcId="{56D2023F-E2A8-4838-81BA-46843D3D72A9}" destId="{0A74E233-CAE0-4A4D-8CC6-A16EA63E25AA}" srcOrd="5" destOrd="0" presId="urn:microsoft.com/office/officeart/2005/8/layout/radial6"/>
    <dgm:cxn modelId="{106A25A5-3435-4949-81D2-9F7F5A9A370B}" type="presParOf" srcId="{56D2023F-E2A8-4838-81BA-46843D3D72A9}" destId="{499C02AD-B77B-4290-B099-9B4D1EAB9205}" srcOrd="6" destOrd="0" presId="urn:microsoft.com/office/officeart/2005/8/layout/radial6"/>
    <dgm:cxn modelId="{7E7627D1-0D44-4E4F-B862-F794B50225C5}" type="presParOf" srcId="{56D2023F-E2A8-4838-81BA-46843D3D72A9}" destId="{7CB0C257-D6B6-4671-88F4-A68A6A33C23C}" srcOrd="7" destOrd="0" presId="urn:microsoft.com/office/officeart/2005/8/layout/radial6"/>
    <dgm:cxn modelId="{F3A5BDDF-31AC-454E-B89C-245478285141}" type="presParOf" srcId="{56D2023F-E2A8-4838-81BA-46843D3D72A9}" destId="{FFFDAA38-B85F-4F58-BB50-7F1200A10243}" srcOrd="8" destOrd="0" presId="urn:microsoft.com/office/officeart/2005/8/layout/radial6"/>
    <dgm:cxn modelId="{9FE8F4D9-2EDA-4641-ACAA-AA270F0C28C9}" type="presParOf" srcId="{56D2023F-E2A8-4838-81BA-46843D3D72A9}" destId="{5791DC64-2EDF-4332-B9CA-F916CAC6BC7A}" srcOrd="9" destOrd="0" presId="urn:microsoft.com/office/officeart/2005/8/layout/radial6"/>
    <dgm:cxn modelId="{037B1BAD-9F18-4D65-B4C8-20FF97E55D7C}" type="presParOf" srcId="{56D2023F-E2A8-4838-81BA-46843D3D72A9}" destId="{82A22261-4FD7-456D-AAE3-D8234CD00791}" srcOrd="10" destOrd="0" presId="urn:microsoft.com/office/officeart/2005/8/layout/radial6"/>
    <dgm:cxn modelId="{F827FFE3-4855-4E30-8B18-E62731E8C1E1}" type="presParOf" srcId="{56D2023F-E2A8-4838-81BA-46843D3D72A9}" destId="{D3E31B5A-15F3-4F35-9FE9-C75267911E9F}" srcOrd="11" destOrd="0" presId="urn:microsoft.com/office/officeart/2005/8/layout/radial6"/>
    <dgm:cxn modelId="{7975E9D9-13EB-4E4B-AA73-35ED2F3550AE}" type="presParOf" srcId="{56D2023F-E2A8-4838-81BA-46843D3D72A9}" destId="{4F48E237-DC46-401C-BF19-AB22318B1A68}" srcOrd="12" destOrd="0" presId="urn:microsoft.com/office/officeart/2005/8/layout/radial6"/>
    <dgm:cxn modelId="{3F9C4BFE-15F6-4887-886A-0A12879AAA05}" type="presParOf" srcId="{56D2023F-E2A8-4838-81BA-46843D3D72A9}" destId="{02C31F8F-1FBC-4834-A9FB-A49D39C4F67E}" srcOrd="13" destOrd="0" presId="urn:microsoft.com/office/officeart/2005/8/layout/radial6"/>
    <dgm:cxn modelId="{04899297-F1D3-49B8-8D30-B226F49C5DE4}" type="presParOf" srcId="{56D2023F-E2A8-4838-81BA-46843D3D72A9}" destId="{D9CFEA9B-3CCB-4378-B6C1-18F3E54E8630}" srcOrd="14" destOrd="0" presId="urn:microsoft.com/office/officeart/2005/8/layout/radial6"/>
    <dgm:cxn modelId="{70851F91-F08D-49CC-9522-91D29357B735}" type="presParOf" srcId="{56D2023F-E2A8-4838-81BA-46843D3D72A9}" destId="{1B3DCCC9-D32E-4E4F-B555-BCDA65540E5C}" srcOrd="15" destOrd="0" presId="urn:microsoft.com/office/officeart/2005/8/layout/radial6"/>
    <dgm:cxn modelId="{A13ADC6B-E601-460E-A367-C9CBD1E49B9E}" type="presParOf" srcId="{56D2023F-E2A8-4838-81BA-46843D3D72A9}" destId="{DFF3EFFC-0B65-4916-A3EC-068A2910BAAA}" srcOrd="16" destOrd="0" presId="urn:microsoft.com/office/officeart/2005/8/layout/radial6"/>
    <dgm:cxn modelId="{5C2D9940-292A-4A17-9EDA-BC76A30AE661}" type="presParOf" srcId="{56D2023F-E2A8-4838-81BA-46843D3D72A9}" destId="{03167DB1-1BC5-4BA4-8490-F89F977C5936}" srcOrd="17" destOrd="0" presId="urn:microsoft.com/office/officeart/2005/8/layout/radial6"/>
    <dgm:cxn modelId="{4B7C94D2-FCF2-486C-9C36-ECA985F3F94A}" type="presParOf" srcId="{56D2023F-E2A8-4838-81BA-46843D3D72A9}" destId="{3C9328F5-08C2-4376-A682-41FF0DC2E92A}" srcOrd="18" destOrd="0" presId="urn:microsoft.com/office/officeart/2005/8/layout/radial6"/>
    <dgm:cxn modelId="{8CA051A3-0DDA-49EC-B964-0506F8B94F42}" type="presParOf" srcId="{56D2023F-E2A8-4838-81BA-46843D3D72A9}" destId="{B21C8802-4676-414C-BD06-298602A4D767}" srcOrd="19" destOrd="0" presId="urn:microsoft.com/office/officeart/2005/8/layout/radial6"/>
    <dgm:cxn modelId="{A3E90734-E62E-47B1-945B-223E826FBB8A}" type="presParOf" srcId="{56D2023F-E2A8-4838-81BA-46843D3D72A9}" destId="{ED4C515D-317A-4F5D-AED0-15C0AA0C8AB7}" srcOrd="20" destOrd="0" presId="urn:microsoft.com/office/officeart/2005/8/layout/radial6"/>
    <dgm:cxn modelId="{5792B5EC-0E20-4AE4-AC48-590AB54F6263}" type="presParOf" srcId="{56D2023F-E2A8-4838-81BA-46843D3D72A9}" destId="{2A2B6A11-4CAF-450D-8C8E-A9DB35F39A02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308BC20-471B-4668-943B-9683ED9CACBB}" type="doc">
      <dgm:prSet loTypeId="urn:microsoft.com/office/officeart/2005/8/layout/radial5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45532CE-3377-44CF-9F6E-43BB0ECABAAC}">
      <dgm:prSet phldrT="[Text]" custT="1"/>
      <dgm:spPr/>
      <dgm:t>
        <a:bodyPr/>
        <a:lstStyle/>
        <a:p>
          <a:r>
            <a:rPr lang="fa-IR" sz="1800" b="1" smtClean="0">
              <a:solidFill>
                <a:srgbClr val="C00000"/>
              </a:solidFill>
              <a:latin typeface="Yaghout-s" pitchFamily="2" charset="0"/>
              <a:cs typeface="B Titr" pitchFamily="2" charset="-78"/>
            </a:rPr>
            <a:t>موانع</a:t>
          </a:r>
        </a:p>
        <a:p>
          <a:r>
            <a:rPr lang="fa-IR" sz="1800" b="1" smtClean="0">
              <a:solidFill>
                <a:srgbClr val="C00000"/>
              </a:solidFill>
              <a:latin typeface="Yaghout-s" pitchFamily="2" charset="0"/>
              <a:cs typeface="B Titr" pitchFamily="2" charset="-78"/>
            </a:rPr>
            <a:t>ارتباطات مؤثر</a:t>
          </a:r>
          <a:endParaRPr lang="fa-IR" sz="1800" b="1" dirty="0" smtClean="0">
            <a:solidFill>
              <a:srgbClr val="C00000"/>
            </a:solidFill>
            <a:latin typeface="Yaghout-s" pitchFamily="2" charset="0"/>
            <a:cs typeface="B Titr" pitchFamily="2" charset="-78"/>
          </a:endParaRPr>
        </a:p>
      </dgm:t>
    </dgm:pt>
    <dgm:pt modelId="{B1421395-32CE-4F5E-A302-891BB6C60DB9}" type="parTrans" cxnId="{6DE10D1E-F2F9-46B3-97E5-13D3621EA4B9}">
      <dgm:prSet/>
      <dgm:spPr/>
      <dgm:t>
        <a:bodyPr/>
        <a:lstStyle/>
        <a:p>
          <a:endParaRPr lang="en-US"/>
        </a:p>
      </dgm:t>
    </dgm:pt>
    <dgm:pt modelId="{799BD2BB-98E0-48D8-B892-F462F87CA3EC}" type="sibTrans" cxnId="{6DE10D1E-F2F9-46B3-97E5-13D3621EA4B9}">
      <dgm:prSet/>
      <dgm:spPr/>
      <dgm:t>
        <a:bodyPr/>
        <a:lstStyle/>
        <a:p>
          <a:endParaRPr lang="en-US"/>
        </a:p>
      </dgm:t>
    </dgm:pt>
    <dgm:pt modelId="{9B3A2E51-612D-4C38-B593-C45CE8D8E81D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تجربیات و واقعیت های </a:t>
          </a:r>
        </a:p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گذشته</a:t>
          </a:r>
          <a:endParaRPr lang="en-US" sz="1600" b="1" dirty="0"/>
        </a:p>
      </dgm:t>
    </dgm:pt>
    <dgm:pt modelId="{1E19652A-CFAC-41B7-AAA3-5DB242F9624E}" type="parTrans" cxnId="{C6F00F76-A968-459A-9803-D8618DA10D67}">
      <dgm:prSet custT="1"/>
      <dgm:spPr/>
      <dgm:t>
        <a:bodyPr/>
        <a:lstStyle/>
        <a:p>
          <a:endParaRPr lang="en-US" sz="1600" b="1"/>
        </a:p>
      </dgm:t>
    </dgm:pt>
    <dgm:pt modelId="{33CEE075-7BE2-43DD-8B82-4CA5FC115256}" type="sibTrans" cxnId="{C6F00F76-A968-459A-9803-D8618DA10D67}">
      <dgm:prSet/>
      <dgm:spPr/>
      <dgm:t>
        <a:bodyPr/>
        <a:lstStyle/>
        <a:p>
          <a:endParaRPr lang="en-US"/>
        </a:p>
      </dgm:t>
    </dgm:pt>
    <dgm:pt modelId="{B6D2A2B0-4990-4F49-A86C-57DBD0D84199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اثرات ادراکی</a:t>
          </a:r>
          <a:endParaRPr lang="en-US" sz="1600" b="1" dirty="0"/>
        </a:p>
      </dgm:t>
    </dgm:pt>
    <dgm:pt modelId="{DE3DF994-D332-4D19-B683-7B59B5A3E1FD}" type="parTrans" cxnId="{186F3EA8-2575-4222-9C3D-F3487835CACA}">
      <dgm:prSet custT="1"/>
      <dgm:spPr/>
      <dgm:t>
        <a:bodyPr/>
        <a:lstStyle/>
        <a:p>
          <a:endParaRPr lang="en-US" sz="1600" b="1"/>
        </a:p>
      </dgm:t>
    </dgm:pt>
    <dgm:pt modelId="{F30FCEFD-ECE6-4237-B96F-4E8DC210B8CA}" type="sibTrans" cxnId="{186F3EA8-2575-4222-9C3D-F3487835CACA}">
      <dgm:prSet/>
      <dgm:spPr/>
      <dgm:t>
        <a:bodyPr/>
        <a:lstStyle/>
        <a:p>
          <a:endParaRPr lang="en-US"/>
        </a:p>
      </dgm:t>
    </dgm:pt>
    <dgm:pt modelId="{42B96E97-EA20-42DD-84C4-36D1832C43F1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عدم وجود بازخورد</a:t>
          </a:r>
          <a:endParaRPr lang="en-US" sz="1600" b="1" dirty="0"/>
        </a:p>
      </dgm:t>
    </dgm:pt>
    <dgm:pt modelId="{16445987-7686-4E2F-B028-AD6E21285B80}" type="parTrans" cxnId="{4324C28B-CE3A-4CC7-8FFA-44C926DD0717}">
      <dgm:prSet custT="1"/>
      <dgm:spPr/>
      <dgm:t>
        <a:bodyPr/>
        <a:lstStyle/>
        <a:p>
          <a:endParaRPr lang="en-US" sz="1600" b="1"/>
        </a:p>
      </dgm:t>
    </dgm:pt>
    <dgm:pt modelId="{C8917115-0F6E-450D-8A31-D897B514FD2F}" type="sibTrans" cxnId="{4324C28B-CE3A-4CC7-8FFA-44C926DD0717}">
      <dgm:prSet/>
      <dgm:spPr/>
      <dgm:t>
        <a:bodyPr/>
        <a:lstStyle/>
        <a:p>
          <a:endParaRPr lang="en-US"/>
        </a:p>
      </dgm:t>
    </dgm:pt>
    <dgm:pt modelId="{074F2D6B-A359-4B03-810F-A2D26DCFB6A5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مفاهیم کلمات</a:t>
          </a:r>
          <a:endParaRPr lang="en-US" sz="1600" b="1" dirty="0"/>
        </a:p>
      </dgm:t>
    </dgm:pt>
    <dgm:pt modelId="{10728F06-D264-46FE-A521-5D278581BB20}" type="parTrans" cxnId="{4FA2F0E7-5E9C-4685-8051-88B7ED9079B1}">
      <dgm:prSet custT="1"/>
      <dgm:spPr/>
      <dgm:t>
        <a:bodyPr/>
        <a:lstStyle/>
        <a:p>
          <a:endParaRPr lang="en-US" sz="1600" b="1"/>
        </a:p>
      </dgm:t>
    </dgm:pt>
    <dgm:pt modelId="{6F235DA3-7500-4DF3-BEBB-091703BA9A59}" type="sibTrans" cxnId="{4FA2F0E7-5E9C-4685-8051-88B7ED9079B1}">
      <dgm:prSet/>
      <dgm:spPr/>
      <dgm:t>
        <a:bodyPr/>
        <a:lstStyle/>
        <a:p>
          <a:endParaRPr lang="en-US"/>
        </a:p>
      </dgm:t>
    </dgm:pt>
    <dgm:pt modelId="{88550516-7014-48EF-84AB-FA34A82EA6E6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توجه به اعتبار منبع </a:t>
          </a:r>
        </a:p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ارسال خبر</a:t>
          </a:r>
          <a:endParaRPr lang="en-US" sz="1600" b="1" dirty="0"/>
        </a:p>
      </dgm:t>
    </dgm:pt>
    <dgm:pt modelId="{39620C9B-0869-40B7-9264-A32D542AB0DB}" type="parTrans" cxnId="{A96E4DCD-6AD0-409F-B149-40FBF064B720}">
      <dgm:prSet custT="1"/>
      <dgm:spPr/>
      <dgm:t>
        <a:bodyPr/>
        <a:lstStyle/>
        <a:p>
          <a:endParaRPr lang="en-US" sz="1600" b="1"/>
        </a:p>
      </dgm:t>
    </dgm:pt>
    <dgm:pt modelId="{3527C003-DFAC-4A07-9970-834BE455613A}" type="sibTrans" cxnId="{A96E4DCD-6AD0-409F-B149-40FBF064B720}">
      <dgm:prSet/>
      <dgm:spPr/>
      <dgm:t>
        <a:bodyPr/>
        <a:lstStyle/>
        <a:p>
          <a:endParaRPr lang="en-US"/>
        </a:p>
      </dgm:t>
    </dgm:pt>
    <dgm:pt modelId="{6F151959-CE52-4C0F-AB3D-99E01869D084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محدودیت زمان</a:t>
          </a:r>
          <a:endParaRPr lang="en-US" sz="1600" b="1" dirty="0"/>
        </a:p>
      </dgm:t>
    </dgm:pt>
    <dgm:pt modelId="{B6FD6762-695B-4F91-917A-1E1ADA8A7712}" type="parTrans" cxnId="{9B1AFC09-0C12-45C2-9D19-AF9827A63873}">
      <dgm:prSet custT="1"/>
      <dgm:spPr/>
      <dgm:t>
        <a:bodyPr/>
        <a:lstStyle/>
        <a:p>
          <a:endParaRPr lang="en-US" sz="1600" b="1"/>
        </a:p>
      </dgm:t>
    </dgm:pt>
    <dgm:pt modelId="{5C2F358E-AE8F-49B6-8E2B-9C07A23DBF29}" type="sibTrans" cxnId="{9B1AFC09-0C12-45C2-9D19-AF9827A63873}">
      <dgm:prSet/>
      <dgm:spPr/>
      <dgm:t>
        <a:bodyPr/>
        <a:lstStyle/>
        <a:p>
          <a:endParaRPr lang="en-US"/>
        </a:p>
      </dgm:t>
    </dgm:pt>
    <dgm:pt modelId="{2022D845-263E-40CD-BC78-279BA41B7AED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غربال کردن اطلاعات</a:t>
          </a:r>
          <a:endParaRPr lang="en-US" sz="1600" b="1" dirty="0"/>
        </a:p>
      </dgm:t>
    </dgm:pt>
    <dgm:pt modelId="{09736A26-84A4-4EEC-A3A1-1DDF6F88635F}" type="parTrans" cxnId="{F38BE897-7F6E-436C-92BB-6F76036B8791}">
      <dgm:prSet custT="1"/>
      <dgm:spPr/>
      <dgm:t>
        <a:bodyPr/>
        <a:lstStyle/>
        <a:p>
          <a:endParaRPr lang="en-US" sz="1600" b="1"/>
        </a:p>
      </dgm:t>
    </dgm:pt>
    <dgm:pt modelId="{FFF229AE-C2A2-4A4B-8FB2-975900669767}" type="sibTrans" cxnId="{F38BE897-7F6E-436C-92BB-6F76036B8791}">
      <dgm:prSet/>
      <dgm:spPr/>
      <dgm:t>
        <a:bodyPr/>
        <a:lstStyle/>
        <a:p>
          <a:endParaRPr lang="en-US"/>
        </a:p>
      </dgm:t>
    </dgm:pt>
    <dgm:pt modelId="{0B1D423D-4624-479A-BEE1-060B63411070}">
      <dgm:prSet phldrT="[Text]" custT="1"/>
      <dgm:spPr/>
      <dgm:t>
        <a:bodyPr/>
        <a:lstStyle/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تفاوت در سطوح </a:t>
          </a:r>
        </a:p>
        <a:p>
          <a:r>
            <a:rPr lang="fa-IR" sz="1600" b="1" dirty="0" smtClean="0">
              <a:latin typeface="Yaghout-s" pitchFamily="2" charset="0"/>
              <a:cs typeface="B Nazanin" pitchFamily="2" charset="-78"/>
            </a:rPr>
            <a:t>سازمانی</a:t>
          </a:r>
          <a:endParaRPr lang="en-US" sz="1600" b="1" dirty="0"/>
        </a:p>
      </dgm:t>
    </dgm:pt>
    <dgm:pt modelId="{35AE98DE-B722-41B8-BA76-5AC6318E2152}" type="parTrans" cxnId="{5C5A9494-670B-43FE-A4DB-A4F36B845E8F}">
      <dgm:prSet custT="1"/>
      <dgm:spPr/>
      <dgm:t>
        <a:bodyPr/>
        <a:lstStyle/>
        <a:p>
          <a:endParaRPr lang="en-US" sz="1600" b="1"/>
        </a:p>
      </dgm:t>
    </dgm:pt>
    <dgm:pt modelId="{D4C8992E-F9C4-45A6-9700-4BAE4299C8DB}" type="sibTrans" cxnId="{5C5A9494-670B-43FE-A4DB-A4F36B845E8F}">
      <dgm:prSet/>
      <dgm:spPr/>
      <dgm:t>
        <a:bodyPr/>
        <a:lstStyle/>
        <a:p>
          <a:endParaRPr lang="en-US"/>
        </a:p>
      </dgm:t>
    </dgm:pt>
    <dgm:pt modelId="{CC975E37-8D30-4CB0-A572-FCE6AD9A006F}" type="pres">
      <dgm:prSet presAssocID="{6308BC20-471B-4668-943B-9683ED9CACB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7EEA9B-01F1-4F71-9085-FA6B58A2849C}" type="pres">
      <dgm:prSet presAssocID="{045532CE-3377-44CF-9F6E-43BB0ECABAAC}" presName="centerShape" presStyleLbl="node0" presStyleIdx="0" presStyleCnt="1"/>
      <dgm:spPr/>
      <dgm:t>
        <a:bodyPr/>
        <a:lstStyle/>
        <a:p>
          <a:endParaRPr lang="en-US"/>
        </a:p>
      </dgm:t>
    </dgm:pt>
    <dgm:pt modelId="{1E26D4E7-E585-4348-BB2B-9395EB1A6B43}" type="pres">
      <dgm:prSet presAssocID="{1E19652A-CFAC-41B7-AAA3-5DB242F9624E}" presName="parTrans" presStyleLbl="sibTrans2D1" presStyleIdx="0" presStyleCnt="8"/>
      <dgm:spPr/>
      <dgm:t>
        <a:bodyPr/>
        <a:lstStyle/>
        <a:p>
          <a:endParaRPr lang="en-US"/>
        </a:p>
      </dgm:t>
    </dgm:pt>
    <dgm:pt modelId="{8E4539B7-4AB0-48C7-8C75-4D59A86EC7A3}" type="pres">
      <dgm:prSet presAssocID="{1E19652A-CFAC-41B7-AAA3-5DB242F9624E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EEDFDF50-54FF-41A1-BBCB-0BCC676AC84C}" type="pres">
      <dgm:prSet presAssocID="{9B3A2E51-612D-4C38-B593-C45CE8D8E81D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97B4AE-38FC-429D-A43F-97961227DD87}" type="pres">
      <dgm:prSet presAssocID="{DE3DF994-D332-4D19-B683-7B59B5A3E1FD}" presName="parTrans" presStyleLbl="sibTrans2D1" presStyleIdx="1" presStyleCnt="8"/>
      <dgm:spPr/>
      <dgm:t>
        <a:bodyPr/>
        <a:lstStyle/>
        <a:p>
          <a:endParaRPr lang="en-US"/>
        </a:p>
      </dgm:t>
    </dgm:pt>
    <dgm:pt modelId="{08804FA2-5ECE-4941-AEE4-DD7BE31B2067}" type="pres">
      <dgm:prSet presAssocID="{DE3DF994-D332-4D19-B683-7B59B5A3E1FD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D7345E85-5CF9-4F1D-A181-C743CB5D7501}" type="pres">
      <dgm:prSet presAssocID="{B6D2A2B0-4990-4F49-A86C-57DBD0D84199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D334A1-EF56-4A4C-8DBA-9288B7101309}" type="pres">
      <dgm:prSet presAssocID="{16445987-7686-4E2F-B028-AD6E21285B80}" presName="parTrans" presStyleLbl="sibTrans2D1" presStyleIdx="2" presStyleCnt="8"/>
      <dgm:spPr/>
      <dgm:t>
        <a:bodyPr/>
        <a:lstStyle/>
        <a:p>
          <a:endParaRPr lang="en-US"/>
        </a:p>
      </dgm:t>
    </dgm:pt>
    <dgm:pt modelId="{9A7A78E9-158B-4E11-8F2F-9EB970648EAB}" type="pres">
      <dgm:prSet presAssocID="{16445987-7686-4E2F-B028-AD6E21285B80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1BD5F6B9-CDE0-4E92-A7C7-CF6E96A8A242}" type="pres">
      <dgm:prSet presAssocID="{42B96E97-EA20-42DD-84C4-36D1832C43F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F2F4A1-04AA-46F7-BF64-D76B6496754A}" type="pres">
      <dgm:prSet presAssocID="{10728F06-D264-46FE-A521-5D278581BB20}" presName="parTrans" presStyleLbl="sibTrans2D1" presStyleIdx="3" presStyleCnt="8"/>
      <dgm:spPr/>
      <dgm:t>
        <a:bodyPr/>
        <a:lstStyle/>
        <a:p>
          <a:endParaRPr lang="en-US"/>
        </a:p>
      </dgm:t>
    </dgm:pt>
    <dgm:pt modelId="{2BA1F00B-AD07-43E3-B5FF-FB7477E5936B}" type="pres">
      <dgm:prSet presAssocID="{10728F06-D264-46FE-A521-5D278581BB20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75AECF0D-CF2D-4E98-8D4B-9B583952F8A6}" type="pres">
      <dgm:prSet presAssocID="{074F2D6B-A359-4B03-810F-A2D26DCFB6A5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F8C0C8-D254-4671-83C2-874C273D0561}" type="pres">
      <dgm:prSet presAssocID="{B6FD6762-695B-4F91-917A-1E1ADA8A7712}" presName="parTrans" presStyleLbl="sibTrans2D1" presStyleIdx="4" presStyleCnt="8"/>
      <dgm:spPr/>
      <dgm:t>
        <a:bodyPr/>
        <a:lstStyle/>
        <a:p>
          <a:endParaRPr lang="en-US"/>
        </a:p>
      </dgm:t>
    </dgm:pt>
    <dgm:pt modelId="{2FADDF01-EAA1-411D-8F27-6B6A14489F10}" type="pres">
      <dgm:prSet presAssocID="{B6FD6762-695B-4F91-917A-1E1ADA8A7712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318E048C-1847-428C-AE2B-B8F19E2E213B}" type="pres">
      <dgm:prSet presAssocID="{6F151959-CE52-4C0F-AB3D-99E01869D084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D20519-6402-4B90-8504-814360406467}" type="pres">
      <dgm:prSet presAssocID="{09736A26-84A4-4EEC-A3A1-1DDF6F88635F}" presName="parTrans" presStyleLbl="sibTrans2D1" presStyleIdx="5" presStyleCnt="8"/>
      <dgm:spPr/>
      <dgm:t>
        <a:bodyPr/>
        <a:lstStyle/>
        <a:p>
          <a:endParaRPr lang="en-US"/>
        </a:p>
      </dgm:t>
    </dgm:pt>
    <dgm:pt modelId="{B59D78A1-6189-44BA-A54C-26621D03E6BE}" type="pres">
      <dgm:prSet presAssocID="{09736A26-84A4-4EEC-A3A1-1DDF6F88635F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149AE211-CEA3-40FF-8F2C-60FE018F59CE}" type="pres">
      <dgm:prSet presAssocID="{2022D845-263E-40CD-BC78-279BA41B7AED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00B0EB-0F32-4BDA-B738-7CA1A514D79F}" type="pres">
      <dgm:prSet presAssocID="{39620C9B-0869-40B7-9264-A32D542AB0DB}" presName="parTrans" presStyleLbl="sibTrans2D1" presStyleIdx="6" presStyleCnt="8"/>
      <dgm:spPr/>
      <dgm:t>
        <a:bodyPr/>
        <a:lstStyle/>
        <a:p>
          <a:endParaRPr lang="en-US"/>
        </a:p>
      </dgm:t>
    </dgm:pt>
    <dgm:pt modelId="{F167832D-5CAC-4BAD-A615-AFC3DBC40C5D}" type="pres">
      <dgm:prSet presAssocID="{39620C9B-0869-40B7-9264-A32D542AB0DB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8F054CF2-D312-4982-BD07-8156615C6378}" type="pres">
      <dgm:prSet presAssocID="{88550516-7014-48EF-84AB-FA34A82EA6E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411123-94FE-495C-BB7B-E1C372F71F14}" type="pres">
      <dgm:prSet presAssocID="{35AE98DE-B722-41B8-BA76-5AC6318E2152}" presName="parTrans" presStyleLbl="sibTrans2D1" presStyleIdx="7" presStyleCnt="8"/>
      <dgm:spPr/>
      <dgm:t>
        <a:bodyPr/>
        <a:lstStyle/>
        <a:p>
          <a:endParaRPr lang="en-US"/>
        </a:p>
      </dgm:t>
    </dgm:pt>
    <dgm:pt modelId="{3469E7F9-532C-4650-A2C5-03E4CC942D95}" type="pres">
      <dgm:prSet presAssocID="{35AE98DE-B722-41B8-BA76-5AC6318E2152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081BED9F-1EEC-4A2A-88F6-88D4B2920752}" type="pres">
      <dgm:prSet presAssocID="{0B1D423D-4624-479A-BEE1-060B6341107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38BE897-7F6E-436C-92BB-6F76036B8791}" srcId="{045532CE-3377-44CF-9F6E-43BB0ECABAAC}" destId="{2022D845-263E-40CD-BC78-279BA41B7AED}" srcOrd="5" destOrd="0" parTransId="{09736A26-84A4-4EEC-A3A1-1DDF6F88635F}" sibTransId="{FFF229AE-C2A2-4A4B-8FB2-975900669767}"/>
    <dgm:cxn modelId="{F5F692D9-AE80-4E01-8225-B2E620DB03F7}" type="presOf" srcId="{88550516-7014-48EF-84AB-FA34A82EA6E6}" destId="{8F054CF2-D312-4982-BD07-8156615C6378}" srcOrd="0" destOrd="0" presId="urn:microsoft.com/office/officeart/2005/8/layout/radial5"/>
    <dgm:cxn modelId="{0A6D557E-4FAF-4BC3-8841-94866CA92EBC}" type="presOf" srcId="{35AE98DE-B722-41B8-BA76-5AC6318E2152}" destId="{3469E7F9-532C-4650-A2C5-03E4CC942D95}" srcOrd="1" destOrd="0" presId="urn:microsoft.com/office/officeart/2005/8/layout/radial5"/>
    <dgm:cxn modelId="{714FC478-3946-4CB7-AF01-1F864D5BE939}" type="presOf" srcId="{045532CE-3377-44CF-9F6E-43BB0ECABAAC}" destId="{457EEA9B-01F1-4F71-9085-FA6B58A2849C}" srcOrd="0" destOrd="0" presId="urn:microsoft.com/office/officeart/2005/8/layout/radial5"/>
    <dgm:cxn modelId="{0D145E2F-9792-4FA3-BD62-2B5015AF2975}" type="presOf" srcId="{42B96E97-EA20-42DD-84C4-36D1832C43F1}" destId="{1BD5F6B9-CDE0-4E92-A7C7-CF6E96A8A242}" srcOrd="0" destOrd="0" presId="urn:microsoft.com/office/officeart/2005/8/layout/radial5"/>
    <dgm:cxn modelId="{4D6BDC20-DDB5-455F-97CB-109671EF6BFB}" type="presOf" srcId="{16445987-7686-4E2F-B028-AD6E21285B80}" destId="{9A7A78E9-158B-4E11-8F2F-9EB970648EAB}" srcOrd="1" destOrd="0" presId="urn:microsoft.com/office/officeart/2005/8/layout/radial5"/>
    <dgm:cxn modelId="{3007427B-76BE-4100-B4D7-C14F2A7DAF7F}" type="presOf" srcId="{0B1D423D-4624-479A-BEE1-060B63411070}" destId="{081BED9F-1EEC-4A2A-88F6-88D4B2920752}" srcOrd="0" destOrd="0" presId="urn:microsoft.com/office/officeart/2005/8/layout/radial5"/>
    <dgm:cxn modelId="{186F3EA8-2575-4222-9C3D-F3487835CACA}" srcId="{045532CE-3377-44CF-9F6E-43BB0ECABAAC}" destId="{B6D2A2B0-4990-4F49-A86C-57DBD0D84199}" srcOrd="1" destOrd="0" parTransId="{DE3DF994-D332-4D19-B683-7B59B5A3E1FD}" sibTransId="{F30FCEFD-ECE6-4237-B96F-4E8DC210B8CA}"/>
    <dgm:cxn modelId="{A96E4DCD-6AD0-409F-B149-40FBF064B720}" srcId="{045532CE-3377-44CF-9F6E-43BB0ECABAAC}" destId="{88550516-7014-48EF-84AB-FA34A82EA6E6}" srcOrd="6" destOrd="0" parTransId="{39620C9B-0869-40B7-9264-A32D542AB0DB}" sibTransId="{3527C003-DFAC-4A07-9970-834BE455613A}"/>
    <dgm:cxn modelId="{BE4C072F-2CDF-4B84-8A22-5EA3620AE8ED}" type="presOf" srcId="{B6FD6762-695B-4F91-917A-1E1ADA8A7712}" destId="{2FADDF01-EAA1-411D-8F27-6B6A14489F10}" srcOrd="1" destOrd="0" presId="urn:microsoft.com/office/officeart/2005/8/layout/radial5"/>
    <dgm:cxn modelId="{2F3BD495-7DF3-47C0-A210-E4D531D6B40C}" type="presOf" srcId="{39620C9B-0869-40B7-9264-A32D542AB0DB}" destId="{D500B0EB-0F32-4BDA-B738-7CA1A514D79F}" srcOrd="0" destOrd="0" presId="urn:microsoft.com/office/officeart/2005/8/layout/radial5"/>
    <dgm:cxn modelId="{2F5F9B08-7014-4A69-8984-49D55C77352A}" type="presOf" srcId="{35AE98DE-B722-41B8-BA76-5AC6318E2152}" destId="{DF411123-94FE-495C-BB7B-E1C372F71F14}" srcOrd="0" destOrd="0" presId="urn:microsoft.com/office/officeart/2005/8/layout/radial5"/>
    <dgm:cxn modelId="{24FFC84D-DA82-4EA6-836D-0DA2A2A5090A}" type="presOf" srcId="{1E19652A-CFAC-41B7-AAA3-5DB242F9624E}" destId="{1E26D4E7-E585-4348-BB2B-9395EB1A6B43}" srcOrd="0" destOrd="0" presId="urn:microsoft.com/office/officeart/2005/8/layout/radial5"/>
    <dgm:cxn modelId="{6C7C2716-D047-4557-8A27-30F619D554E6}" type="presOf" srcId="{39620C9B-0869-40B7-9264-A32D542AB0DB}" destId="{F167832D-5CAC-4BAD-A615-AFC3DBC40C5D}" srcOrd="1" destOrd="0" presId="urn:microsoft.com/office/officeart/2005/8/layout/radial5"/>
    <dgm:cxn modelId="{09D85F63-C07B-4E80-B55C-874C4822AFE2}" type="presOf" srcId="{B6FD6762-695B-4F91-917A-1E1ADA8A7712}" destId="{81F8C0C8-D254-4671-83C2-874C273D0561}" srcOrd="0" destOrd="0" presId="urn:microsoft.com/office/officeart/2005/8/layout/radial5"/>
    <dgm:cxn modelId="{9B1AFC09-0C12-45C2-9D19-AF9827A63873}" srcId="{045532CE-3377-44CF-9F6E-43BB0ECABAAC}" destId="{6F151959-CE52-4C0F-AB3D-99E01869D084}" srcOrd="4" destOrd="0" parTransId="{B6FD6762-695B-4F91-917A-1E1ADA8A7712}" sibTransId="{5C2F358E-AE8F-49B6-8E2B-9C07A23DBF29}"/>
    <dgm:cxn modelId="{6F4EE420-9F75-4292-8068-AF335EFB1B41}" type="presOf" srcId="{DE3DF994-D332-4D19-B683-7B59B5A3E1FD}" destId="{9B97B4AE-38FC-429D-A43F-97961227DD87}" srcOrd="0" destOrd="0" presId="urn:microsoft.com/office/officeart/2005/8/layout/radial5"/>
    <dgm:cxn modelId="{7C8A7D7F-7685-4E4A-9177-36A5E571F9C5}" type="presOf" srcId="{9B3A2E51-612D-4C38-B593-C45CE8D8E81D}" destId="{EEDFDF50-54FF-41A1-BBCB-0BCC676AC84C}" srcOrd="0" destOrd="0" presId="urn:microsoft.com/office/officeart/2005/8/layout/radial5"/>
    <dgm:cxn modelId="{C6F00F76-A968-459A-9803-D8618DA10D67}" srcId="{045532CE-3377-44CF-9F6E-43BB0ECABAAC}" destId="{9B3A2E51-612D-4C38-B593-C45CE8D8E81D}" srcOrd="0" destOrd="0" parTransId="{1E19652A-CFAC-41B7-AAA3-5DB242F9624E}" sibTransId="{33CEE075-7BE2-43DD-8B82-4CA5FC115256}"/>
    <dgm:cxn modelId="{79F91C17-F189-4B83-AF86-2FC936837D17}" type="presOf" srcId="{074F2D6B-A359-4B03-810F-A2D26DCFB6A5}" destId="{75AECF0D-CF2D-4E98-8D4B-9B583952F8A6}" srcOrd="0" destOrd="0" presId="urn:microsoft.com/office/officeart/2005/8/layout/radial5"/>
    <dgm:cxn modelId="{5C5A9494-670B-43FE-A4DB-A4F36B845E8F}" srcId="{045532CE-3377-44CF-9F6E-43BB0ECABAAC}" destId="{0B1D423D-4624-479A-BEE1-060B63411070}" srcOrd="7" destOrd="0" parTransId="{35AE98DE-B722-41B8-BA76-5AC6318E2152}" sibTransId="{D4C8992E-F9C4-45A6-9700-4BAE4299C8DB}"/>
    <dgm:cxn modelId="{4324C28B-CE3A-4CC7-8FFA-44C926DD0717}" srcId="{045532CE-3377-44CF-9F6E-43BB0ECABAAC}" destId="{42B96E97-EA20-42DD-84C4-36D1832C43F1}" srcOrd="2" destOrd="0" parTransId="{16445987-7686-4E2F-B028-AD6E21285B80}" sibTransId="{C8917115-0F6E-450D-8A31-D897B514FD2F}"/>
    <dgm:cxn modelId="{5148CBB6-4662-4DE0-85C9-875515D70AC9}" type="presOf" srcId="{1E19652A-CFAC-41B7-AAA3-5DB242F9624E}" destId="{8E4539B7-4AB0-48C7-8C75-4D59A86EC7A3}" srcOrd="1" destOrd="0" presId="urn:microsoft.com/office/officeart/2005/8/layout/radial5"/>
    <dgm:cxn modelId="{C9F84984-B842-49C1-B803-EFF4DA724565}" type="presOf" srcId="{DE3DF994-D332-4D19-B683-7B59B5A3E1FD}" destId="{08804FA2-5ECE-4941-AEE4-DD7BE31B2067}" srcOrd="1" destOrd="0" presId="urn:microsoft.com/office/officeart/2005/8/layout/radial5"/>
    <dgm:cxn modelId="{E0DB95A1-AD23-4653-9E94-523E2811D741}" type="presOf" srcId="{16445987-7686-4E2F-B028-AD6E21285B80}" destId="{EAD334A1-EF56-4A4C-8DBA-9288B7101309}" srcOrd="0" destOrd="0" presId="urn:microsoft.com/office/officeart/2005/8/layout/radial5"/>
    <dgm:cxn modelId="{E5FC6892-A37B-4208-BD95-4CF418344577}" type="presOf" srcId="{09736A26-84A4-4EEC-A3A1-1DDF6F88635F}" destId="{B59D78A1-6189-44BA-A54C-26621D03E6BE}" srcOrd="1" destOrd="0" presId="urn:microsoft.com/office/officeart/2005/8/layout/radial5"/>
    <dgm:cxn modelId="{5A7E926D-2F65-4C93-89F6-972663BE338A}" type="presOf" srcId="{6F151959-CE52-4C0F-AB3D-99E01869D084}" destId="{318E048C-1847-428C-AE2B-B8F19E2E213B}" srcOrd="0" destOrd="0" presId="urn:microsoft.com/office/officeart/2005/8/layout/radial5"/>
    <dgm:cxn modelId="{6DE10D1E-F2F9-46B3-97E5-13D3621EA4B9}" srcId="{6308BC20-471B-4668-943B-9683ED9CACBB}" destId="{045532CE-3377-44CF-9F6E-43BB0ECABAAC}" srcOrd="0" destOrd="0" parTransId="{B1421395-32CE-4F5E-A302-891BB6C60DB9}" sibTransId="{799BD2BB-98E0-48D8-B892-F462F87CA3EC}"/>
    <dgm:cxn modelId="{B45DEBB6-96F9-4F27-9747-9C3AC4C4C817}" type="presOf" srcId="{10728F06-D264-46FE-A521-5D278581BB20}" destId="{2BA1F00B-AD07-43E3-B5FF-FB7477E5936B}" srcOrd="1" destOrd="0" presId="urn:microsoft.com/office/officeart/2005/8/layout/radial5"/>
    <dgm:cxn modelId="{1C529D69-75AB-4589-8E1A-A87D7AF6884C}" type="presOf" srcId="{B6D2A2B0-4990-4F49-A86C-57DBD0D84199}" destId="{D7345E85-5CF9-4F1D-A181-C743CB5D7501}" srcOrd="0" destOrd="0" presId="urn:microsoft.com/office/officeart/2005/8/layout/radial5"/>
    <dgm:cxn modelId="{A8C33709-A8AF-4787-A732-3DA049D0FA24}" type="presOf" srcId="{2022D845-263E-40CD-BC78-279BA41B7AED}" destId="{149AE211-CEA3-40FF-8F2C-60FE018F59CE}" srcOrd="0" destOrd="0" presId="urn:microsoft.com/office/officeart/2005/8/layout/radial5"/>
    <dgm:cxn modelId="{F0D7C0F9-8293-4A0A-8399-AC9707896FDB}" type="presOf" srcId="{09736A26-84A4-4EEC-A3A1-1DDF6F88635F}" destId="{31D20519-6402-4B90-8504-814360406467}" srcOrd="0" destOrd="0" presId="urn:microsoft.com/office/officeart/2005/8/layout/radial5"/>
    <dgm:cxn modelId="{A5F7F0F0-30EB-4C55-8A04-892CB7B72087}" type="presOf" srcId="{6308BC20-471B-4668-943B-9683ED9CACBB}" destId="{CC975E37-8D30-4CB0-A572-FCE6AD9A006F}" srcOrd="0" destOrd="0" presId="urn:microsoft.com/office/officeart/2005/8/layout/radial5"/>
    <dgm:cxn modelId="{4765AEEC-C324-45E5-9C22-4EDC09293B37}" type="presOf" srcId="{10728F06-D264-46FE-A521-5D278581BB20}" destId="{F5F2F4A1-04AA-46F7-BF64-D76B6496754A}" srcOrd="0" destOrd="0" presId="urn:microsoft.com/office/officeart/2005/8/layout/radial5"/>
    <dgm:cxn modelId="{4FA2F0E7-5E9C-4685-8051-88B7ED9079B1}" srcId="{045532CE-3377-44CF-9F6E-43BB0ECABAAC}" destId="{074F2D6B-A359-4B03-810F-A2D26DCFB6A5}" srcOrd="3" destOrd="0" parTransId="{10728F06-D264-46FE-A521-5D278581BB20}" sibTransId="{6F235DA3-7500-4DF3-BEBB-091703BA9A59}"/>
    <dgm:cxn modelId="{A3BE6B3C-68D6-443A-BE21-DD0D2CEB204E}" type="presParOf" srcId="{CC975E37-8D30-4CB0-A572-FCE6AD9A006F}" destId="{457EEA9B-01F1-4F71-9085-FA6B58A2849C}" srcOrd="0" destOrd="0" presId="urn:microsoft.com/office/officeart/2005/8/layout/radial5"/>
    <dgm:cxn modelId="{5136D82A-06A2-4BE0-9B16-6406941D465B}" type="presParOf" srcId="{CC975E37-8D30-4CB0-A572-FCE6AD9A006F}" destId="{1E26D4E7-E585-4348-BB2B-9395EB1A6B43}" srcOrd="1" destOrd="0" presId="urn:microsoft.com/office/officeart/2005/8/layout/radial5"/>
    <dgm:cxn modelId="{7017DC61-86DB-4B02-8937-A0DCC561F990}" type="presParOf" srcId="{1E26D4E7-E585-4348-BB2B-9395EB1A6B43}" destId="{8E4539B7-4AB0-48C7-8C75-4D59A86EC7A3}" srcOrd="0" destOrd="0" presId="urn:microsoft.com/office/officeart/2005/8/layout/radial5"/>
    <dgm:cxn modelId="{85408D36-4242-46F6-8FC0-73E361A25123}" type="presParOf" srcId="{CC975E37-8D30-4CB0-A572-FCE6AD9A006F}" destId="{EEDFDF50-54FF-41A1-BBCB-0BCC676AC84C}" srcOrd="2" destOrd="0" presId="urn:microsoft.com/office/officeart/2005/8/layout/radial5"/>
    <dgm:cxn modelId="{3F65A83A-F6D5-4E57-A3A9-ECC8B4C05C25}" type="presParOf" srcId="{CC975E37-8D30-4CB0-A572-FCE6AD9A006F}" destId="{9B97B4AE-38FC-429D-A43F-97961227DD87}" srcOrd="3" destOrd="0" presId="urn:microsoft.com/office/officeart/2005/8/layout/radial5"/>
    <dgm:cxn modelId="{17CEE0F3-787D-4AB8-9C91-AB7822043D3D}" type="presParOf" srcId="{9B97B4AE-38FC-429D-A43F-97961227DD87}" destId="{08804FA2-5ECE-4941-AEE4-DD7BE31B2067}" srcOrd="0" destOrd="0" presId="urn:microsoft.com/office/officeart/2005/8/layout/radial5"/>
    <dgm:cxn modelId="{2EC5AF92-62E5-4407-BF1A-9A92496B4622}" type="presParOf" srcId="{CC975E37-8D30-4CB0-A572-FCE6AD9A006F}" destId="{D7345E85-5CF9-4F1D-A181-C743CB5D7501}" srcOrd="4" destOrd="0" presId="urn:microsoft.com/office/officeart/2005/8/layout/radial5"/>
    <dgm:cxn modelId="{BB7C4712-2FB8-4A15-8D7A-86C8001FAF6C}" type="presParOf" srcId="{CC975E37-8D30-4CB0-A572-FCE6AD9A006F}" destId="{EAD334A1-EF56-4A4C-8DBA-9288B7101309}" srcOrd="5" destOrd="0" presId="urn:microsoft.com/office/officeart/2005/8/layout/radial5"/>
    <dgm:cxn modelId="{F6BE142B-B7AA-4A3A-9064-DAC7519D5369}" type="presParOf" srcId="{EAD334A1-EF56-4A4C-8DBA-9288B7101309}" destId="{9A7A78E9-158B-4E11-8F2F-9EB970648EAB}" srcOrd="0" destOrd="0" presId="urn:microsoft.com/office/officeart/2005/8/layout/radial5"/>
    <dgm:cxn modelId="{23E2B0C9-BB6D-4368-81BA-B5F6213116C4}" type="presParOf" srcId="{CC975E37-8D30-4CB0-A572-FCE6AD9A006F}" destId="{1BD5F6B9-CDE0-4E92-A7C7-CF6E96A8A242}" srcOrd="6" destOrd="0" presId="urn:microsoft.com/office/officeart/2005/8/layout/radial5"/>
    <dgm:cxn modelId="{1FBB9556-F42A-4C5F-8025-53C872FEF07F}" type="presParOf" srcId="{CC975E37-8D30-4CB0-A572-FCE6AD9A006F}" destId="{F5F2F4A1-04AA-46F7-BF64-D76B6496754A}" srcOrd="7" destOrd="0" presId="urn:microsoft.com/office/officeart/2005/8/layout/radial5"/>
    <dgm:cxn modelId="{FCC66A78-0608-421F-8D2B-8FFD76242689}" type="presParOf" srcId="{F5F2F4A1-04AA-46F7-BF64-D76B6496754A}" destId="{2BA1F00B-AD07-43E3-B5FF-FB7477E5936B}" srcOrd="0" destOrd="0" presId="urn:microsoft.com/office/officeart/2005/8/layout/radial5"/>
    <dgm:cxn modelId="{2955E204-721B-4245-8BA8-469F7A0B2329}" type="presParOf" srcId="{CC975E37-8D30-4CB0-A572-FCE6AD9A006F}" destId="{75AECF0D-CF2D-4E98-8D4B-9B583952F8A6}" srcOrd="8" destOrd="0" presId="urn:microsoft.com/office/officeart/2005/8/layout/radial5"/>
    <dgm:cxn modelId="{FCB7E4E9-8AC5-4BFA-A56F-EC7EEDD3E3EE}" type="presParOf" srcId="{CC975E37-8D30-4CB0-A572-FCE6AD9A006F}" destId="{81F8C0C8-D254-4671-83C2-874C273D0561}" srcOrd="9" destOrd="0" presId="urn:microsoft.com/office/officeart/2005/8/layout/radial5"/>
    <dgm:cxn modelId="{E6476CCB-021B-4EDC-AAB5-F25F1F112C06}" type="presParOf" srcId="{81F8C0C8-D254-4671-83C2-874C273D0561}" destId="{2FADDF01-EAA1-411D-8F27-6B6A14489F10}" srcOrd="0" destOrd="0" presId="urn:microsoft.com/office/officeart/2005/8/layout/radial5"/>
    <dgm:cxn modelId="{F39BE492-F2CA-47F7-82EA-77469E0A609B}" type="presParOf" srcId="{CC975E37-8D30-4CB0-A572-FCE6AD9A006F}" destId="{318E048C-1847-428C-AE2B-B8F19E2E213B}" srcOrd="10" destOrd="0" presId="urn:microsoft.com/office/officeart/2005/8/layout/radial5"/>
    <dgm:cxn modelId="{21F54C6B-5F42-4A5A-98AF-5AC1978EF1F6}" type="presParOf" srcId="{CC975E37-8D30-4CB0-A572-FCE6AD9A006F}" destId="{31D20519-6402-4B90-8504-814360406467}" srcOrd="11" destOrd="0" presId="urn:microsoft.com/office/officeart/2005/8/layout/radial5"/>
    <dgm:cxn modelId="{C4FC4472-12FF-42D5-9A6C-07C9AC4EC9E1}" type="presParOf" srcId="{31D20519-6402-4B90-8504-814360406467}" destId="{B59D78A1-6189-44BA-A54C-26621D03E6BE}" srcOrd="0" destOrd="0" presId="urn:microsoft.com/office/officeart/2005/8/layout/radial5"/>
    <dgm:cxn modelId="{24B5A6C7-E80A-42A8-9CC5-54471236A534}" type="presParOf" srcId="{CC975E37-8D30-4CB0-A572-FCE6AD9A006F}" destId="{149AE211-CEA3-40FF-8F2C-60FE018F59CE}" srcOrd="12" destOrd="0" presId="urn:microsoft.com/office/officeart/2005/8/layout/radial5"/>
    <dgm:cxn modelId="{1FB8E8FE-645E-43D8-BBA9-BA53F5582D2E}" type="presParOf" srcId="{CC975E37-8D30-4CB0-A572-FCE6AD9A006F}" destId="{D500B0EB-0F32-4BDA-B738-7CA1A514D79F}" srcOrd="13" destOrd="0" presId="urn:microsoft.com/office/officeart/2005/8/layout/radial5"/>
    <dgm:cxn modelId="{6ABFECA7-0FA5-4F06-A8C4-B5BA89293A6C}" type="presParOf" srcId="{D500B0EB-0F32-4BDA-B738-7CA1A514D79F}" destId="{F167832D-5CAC-4BAD-A615-AFC3DBC40C5D}" srcOrd="0" destOrd="0" presId="urn:microsoft.com/office/officeart/2005/8/layout/radial5"/>
    <dgm:cxn modelId="{062606D2-81E8-4057-8578-8FE2F49F3056}" type="presParOf" srcId="{CC975E37-8D30-4CB0-A572-FCE6AD9A006F}" destId="{8F054CF2-D312-4982-BD07-8156615C6378}" srcOrd="14" destOrd="0" presId="urn:microsoft.com/office/officeart/2005/8/layout/radial5"/>
    <dgm:cxn modelId="{2044ED77-E59C-4BF9-94FB-09791306F87A}" type="presParOf" srcId="{CC975E37-8D30-4CB0-A572-FCE6AD9A006F}" destId="{DF411123-94FE-495C-BB7B-E1C372F71F14}" srcOrd="15" destOrd="0" presId="urn:microsoft.com/office/officeart/2005/8/layout/radial5"/>
    <dgm:cxn modelId="{4513324F-2E28-4554-A4B7-9F10FD0CAD65}" type="presParOf" srcId="{DF411123-94FE-495C-BB7B-E1C372F71F14}" destId="{3469E7F9-532C-4650-A2C5-03E4CC942D95}" srcOrd="0" destOrd="0" presId="urn:microsoft.com/office/officeart/2005/8/layout/radial5"/>
    <dgm:cxn modelId="{C4B9E924-6971-4C72-A5A1-0D3ACF94D85B}" type="presParOf" srcId="{CC975E37-8D30-4CB0-A572-FCE6AD9A006F}" destId="{081BED9F-1EEC-4A2A-88F6-88D4B2920752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F7859B-EA00-44AC-BCF5-FD9C62CEBB64}" type="doc">
      <dgm:prSet loTypeId="urn:microsoft.com/office/officeart/2005/8/layout/process5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EF9DB38-F544-4E49-AC63-49ACA53637D1}">
      <dgm:prSet phldrT="[Text]"/>
      <dgm:spPr>
        <a:solidFill>
          <a:srgbClr val="FFFFFF"/>
        </a:solidFill>
        <a:ln>
          <a:solidFill>
            <a:srgbClr val="C000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fa-IR" b="1" dirty="0" smtClean="0"/>
            <a:t>1. تغییر روش تولید در کشاورزی به صورت آیش در هلند</a:t>
          </a:r>
          <a:endParaRPr lang="en-US" b="1" dirty="0"/>
        </a:p>
      </dgm:t>
    </dgm:pt>
    <dgm:pt modelId="{B4DD3BA5-FF48-4ACD-B078-7B0FDB56A10C}" type="parTrans" cxnId="{DBD2610F-26A9-4901-8B5E-A5688B8FE79D}">
      <dgm:prSet/>
      <dgm:spPr/>
      <dgm:t>
        <a:bodyPr/>
        <a:lstStyle/>
        <a:p>
          <a:endParaRPr lang="en-US"/>
        </a:p>
      </dgm:t>
    </dgm:pt>
    <dgm:pt modelId="{6D7B4071-079B-45E2-A5B1-75F3E284AC78}" type="sibTrans" cxnId="{DBD2610F-26A9-4901-8B5E-A5688B8FE79D}">
      <dgm:prSet/>
      <dgm:spPr/>
      <dgm:t>
        <a:bodyPr/>
        <a:lstStyle/>
        <a:p>
          <a:endParaRPr lang="en-US"/>
        </a:p>
      </dgm:t>
    </dgm:pt>
    <dgm:pt modelId="{57096F5D-5778-4433-BA76-2152F8A3AA1E}">
      <dgm:prSet phldrT="[Text]"/>
      <dgm:spPr/>
      <dgm:t>
        <a:bodyPr/>
        <a:lstStyle/>
        <a:p>
          <a:r>
            <a:rPr lang="fa-IR" b="1" dirty="0" smtClean="0"/>
            <a:t>2. افزایش تولیدات کشاورزی</a:t>
          </a:r>
          <a:endParaRPr lang="en-US" b="1" dirty="0"/>
        </a:p>
      </dgm:t>
    </dgm:pt>
    <dgm:pt modelId="{93D8DEC0-13C6-4BE5-A75F-9D76A8F1F8C8}" type="parTrans" cxnId="{1809C9BA-B981-4315-A33F-2F9F4BA45770}">
      <dgm:prSet/>
      <dgm:spPr/>
      <dgm:t>
        <a:bodyPr/>
        <a:lstStyle/>
        <a:p>
          <a:endParaRPr lang="en-US"/>
        </a:p>
      </dgm:t>
    </dgm:pt>
    <dgm:pt modelId="{94FDA314-D2E0-438C-83A3-C1D92F619696}" type="sibTrans" cxnId="{1809C9BA-B981-4315-A33F-2F9F4BA45770}">
      <dgm:prSet/>
      <dgm:spPr/>
      <dgm:t>
        <a:bodyPr/>
        <a:lstStyle/>
        <a:p>
          <a:endParaRPr lang="en-US"/>
        </a:p>
      </dgm:t>
    </dgm:pt>
    <dgm:pt modelId="{EC1FD0D5-8497-4885-9407-6BA413132CBA}">
      <dgm:prSet phldrT="[Text]"/>
      <dgm:spPr/>
      <dgm:t>
        <a:bodyPr/>
        <a:lstStyle/>
        <a:p>
          <a:r>
            <a:rPr lang="en-US" b="1" dirty="0" smtClean="0"/>
            <a:t> </a:t>
          </a:r>
          <a:r>
            <a:rPr lang="fa-IR" b="1" dirty="0" smtClean="0"/>
            <a:t>3. نیاز به بازارو ارتباطات  گسترده </a:t>
          </a:r>
          <a:endParaRPr lang="en-US" b="1" dirty="0"/>
        </a:p>
      </dgm:t>
    </dgm:pt>
    <dgm:pt modelId="{31267B68-B097-46F4-AE5C-56DA35B14FFB}" type="parTrans" cxnId="{B3DABF29-7F12-40C5-9C3C-EE923885E9AD}">
      <dgm:prSet/>
      <dgm:spPr/>
      <dgm:t>
        <a:bodyPr/>
        <a:lstStyle/>
        <a:p>
          <a:endParaRPr lang="en-US"/>
        </a:p>
      </dgm:t>
    </dgm:pt>
    <dgm:pt modelId="{63D2C13F-E804-4565-9AEC-1C87FDE3F148}" type="sibTrans" cxnId="{B3DABF29-7F12-40C5-9C3C-EE923885E9AD}">
      <dgm:prSet/>
      <dgm:spPr/>
      <dgm:t>
        <a:bodyPr/>
        <a:lstStyle/>
        <a:p>
          <a:endParaRPr lang="en-US"/>
        </a:p>
      </dgm:t>
    </dgm:pt>
    <dgm:pt modelId="{C039101F-FDE5-45F2-8967-336B9B56DAC8}">
      <dgm:prSet phldrT="[Text]"/>
      <dgm:spPr/>
      <dgm:t>
        <a:bodyPr/>
        <a:lstStyle/>
        <a:p>
          <a:r>
            <a:rPr lang="fa-IR" b="1" dirty="0" smtClean="0"/>
            <a:t>4. تلاش برای دستیابی به وسیله حمل و نقل مناسب برای حمل کالا</a:t>
          </a:r>
          <a:endParaRPr lang="en-US" b="1" dirty="0"/>
        </a:p>
      </dgm:t>
    </dgm:pt>
    <dgm:pt modelId="{62335FB2-E264-4C18-8A42-A61C3F71482D}" type="parTrans" cxnId="{99D458E5-91FF-4CFD-9C0D-833F289A0E8C}">
      <dgm:prSet/>
      <dgm:spPr/>
      <dgm:t>
        <a:bodyPr/>
        <a:lstStyle/>
        <a:p>
          <a:endParaRPr lang="en-US"/>
        </a:p>
      </dgm:t>
    </dgm:pt>
    <dgm:pt modelId="{2A7BFC0B-DF0E-49AF-BF84-4F2CF11BB88C}" type="sibTrans" cxnId="{99D458E5-91FF-4CFD-9C0D-833F289A0E8C}">
      <dgm:prSet/>
      <dgm:spPr/>
      <dgm:t>
        <a:bodyPr/>
        <a:lstStyle/>
        <a:p>
          <a:endParaRPr lang="en-US"/>
        </a:p>
      </dgm:t>
    </dgm:pt>
    <dgm:pt modelId="{1CC87C88-4916-4C4A-9E3D-B8C6F2CD30FB}">
      <dgm:prSet phldrT="[Text]"/>
      <dgm:spPr/>
      <dgm:t>
        <a:bodyPr/>
        <a:lstStyle/>
        <a:p>
          <a:r>
            <a:rPr lang="fa-IR" b="1" dirty="0" smtClean="0"/>
            <a:t>5. اختراع ماشین بخار</a:t>
          </a:r>
        </a:p>
      </dgm:t>
    </dgm:pt>
    <dgm:pt modelId="{EB24AA64-3CFD-4DE8-8CCC-2112F9760ECF}" type="parTrans" cxnId="{89D80E7F-2EBB-4D51-B14C-7D80F896D94D}">
      <dgm:prSet/>
      <dgm:spPr/>
      <dgm:t>
        <a:bodyPr/>
        <a:lstStyle/>
        <a:p>
          <a:endParaRPr lang="en-US"/>
        </a:p>
      </dgm:t>
    </dgm:pt>
    <dgm:pt modelId="{2D52D4D1-6EDD-44CF-92FD-4AA474A49CB8}" type="sibTrans" cxnId="{89D80E7F-2EBB-4D51-B14C-7D80F896D94D}">
      <dgm:prSet/>
      <dgm:spPr/>
      <dgm:t>
        <a:bodyPr/>
        <a:lstStyle/>
        <a:p>
          <a:endParaRPr lang="en-US"/>
        </a:p>
      </dgm:t>
    </dgm:pt>
    <dgm:pt modelId="{72FC8DAF-A4B4-4F00-867B-FE87295ECADF}">
      <dgm:prSet phldrT="[Text]"/>
      <dgm:spPr/>
      <dgm:t>
        <a:bodyPr/>
        <a:lstStyle/>
        <a:p>
          <a:r>
            <a:rPr lang="fa-IR" b="1" dirty="0" smtClean="0"/>
            <a:t>6. تحولات صنعتی عظیم و انقلاب صنعتی</a:t>
          </a:r>
        </a:p>
      </dgm:t>
    </dgm:pt>
    <dgm:pt modelId="{BCB97919-BC98-4C92-AC0D-6DC9D3A2C8E1}" type="parTrans" cxnId="{2C00F08A-11C3-4A71-BB91-F590A2F566B9}">
      <dgm:prSet/>
      <dgm:spPr/>
      <dgm:t>
        <a:bodyPr/>
        <a:lstStyle/>
        <a:p>
          <a:endParaRPr lang="en-US"/>
        </a:p>
      </dgm:t>
    </dgm:pt>
    <dgm:pt modelId="{4E54584C-02B0-4D03-9506-9195005B84E4}" type="sibTrans" cxnId="{2C00F08A-11C3-4A71-BB91-F590A2F566B9}">
      <dgm:prSet/>
      <dgm:spPr/>
      <dgm:t>
        <a:bodyPr/>
        <a:lstStyle/>
        <a:p>
          <a:endParaRPr lang="en-US"/>
        </a:p>
      </dgm:t>
    </dgm:pt>
    <dgm:pt modelId="{D91A774A-D620-43DD-84C5-62DA649ECF8D}">
      <dgm:prSet phldrT="[Text]"/>
      <dgm:spPr/>
      <dgm:t>
        <a:bodyPr/>
        <a:lstStyle/>
        <a:p>
          <a:r>
            <a:rPr lang="fa-IR" b="1" dirty="0" smtClean="0"/>
            <a:t>7. بروز نتایج حاصل از انقلاب صنعتی</a:t>
          </a:r>
        </a:p>
      </dgm:t>
    </dgm:pt>
    <dgm:pt modelId="{CF0314EE-9B21-49CD-97F9-2F93934BEE98}" type="parTrans" cxnId="{0FB0178F-D90C-4FD8-B83E-63EE5415A94D}">
      <dgm:prSet/>
      <dgm:spPr/>
      <dgm:t>
        <a:bodyPr/>
        <a:lstStyle/>
        <a:p>
          <a:endParaRPr lang="en-US"/>
        </a:p>
      </dgm:t>
    </dgm:pt>
    <dgm:pt modelId="{4E820859-C4B5-452B-AAE6-FEEFB8D252C5}" type="sibTrans" cxnId="{0FB0178F-D90C-4FD8-B83E-63EE5415A94D}">
      <dgm:prSet/>
      <dgm:spPr/>
      <dgm:t>
        <a:bodyPr/>
        <a:lstStyle/>
        <a:p>
          <a:endParaRPr lang="en-US"/>
        </a:p>
      </dgm:t>
    </dgm:pt>
    <dgm:pt modelId="{AA848389-B43D-4D7F-808D-A2F035BB91EF}">
      <dgm:prSet phldrT="[Text]"/>
      <dgm:spPr/>
      <dgm:t>
        <a:bodyPr/>
        <a:lstStyle/>
        <a:p>
          <a:r>
            <a:rPr lang="fa-IR" b="1" dirty="0" smtClean="0"/>
            <a:t>8. مهاجرت زمین داران به شهرها </a:t>
          </a:r>
        </a:p>
      </dgm:t>
    </dgm:pt>
    <dgm:pt modelId="{59F0F65B-35ED-4DB1-ABAC-B3D1CEE9B7E2}" type="parTrans" cxnId="{830C32E7-2F88-49DE-9C4E-1B91B0FB3E8F}">
      <dgm:prSet/>
      <dgm:spPr/>
      <dgm:t>
        <a:bodyPr/>
        <a:lstStyle/>
        <a:p>
          <a:endParaRPr lang="en-US"/>
        </a:p>
      </dgm:t>
    </dgm:pt>
    <dgm:pt modelId="{28F87DD9-232A-4D06-B295-9B7713C00ABC}" type="sibTrans" cxnId="{830C32E7-2F88-49DE-9C4E-1B91B0FB3E8F}">
      <dgm:prSet/>
      <dgm:spPr/>
      <dgm:t>
        <a:bodyPr/>
        <a:lstStyle/>
        <a:p>
          <a:endParaRPr lang="en-US"/>
        </a:p>
      </dgm:t>
    </dgm:pt>
    <dgm:pt modelId="{7DD4A6D3-88F5-4400-9CCE-9236C9EF5D27}">
      <dgm:prSet phldrT="[Text]"/>
      <dgm:spPr/>
      <dgm:t>
        <a:bodyPr/>
        <a:lstStyle/>
        <a:p>
          <a:r>
            <a:rPr lang="fa-IR" b="1" dirty="0" smtClean="0"/>
            <a:t>9. پایه گذاری صنعت توسط ایشان</a:t>
          </a:r>
        </a:p>
      </dgm:t>
    </dgm:pt>
    <dgm:pt modelId="{CF269DBC-FB57-4DE2-B2BF-89403987B792}" type="parTrans" cxnId="{0393490B-62A7-4AE5-BBE4-6404D6C830F1}">
      <dgm:prSet/>
      <dgm:spPr/>
      <dgm:t>
        <a:bodyPr/>
        <a:lstStyle/>
        <a:p>
          <a:endParaRPr lang="en-US"/>
        </a:p>
      </dgm:t>
    </dgm:pt>
    <dgm:pt modelId="{86A03CF5-579E-491F-8216-B49A30A22690}" type="sibTrans" cxnId="{0393490B-62A7-4AE5-BBE4-6404D6C830F1}">
      <dgm:prSet/>
      <dgm:spPr/>
      <dgm:t>
        <a:bodyPr/>
        <a:lstStyle/>
        <a:p>
          <a:endParaRPr lang="en-US"/>
        </a:p>
      </dgm:t>
    </dgm:pt>
    <dgm:pt modelId="{8649CE01-EE14-464E-92FF-D3F8F74DA990}">
      <dgm:prSet phldrT="[Text]"/>
      <dgm:spPr/>
      <dgm:t>
        <a:bodyPr/>
        <a:lstStyle/>
        <a:p>
          <a:r>
            <a:rPr lang="fa-IR" b="1" dirty="0" smtClean="0"/>
            <a:t>10. مهاجرت کارگران از روستاها به شهرها</a:t>
          </a:r>
        </a:p>
      </dgm:t>
    </dgm:pt>
    <dgm:pt modelId="{B10AF4E6-B89F-469E-88D3-88A501DE4FFF}" type="parTrans" cxnId="{ED8EB65E-B074-4B61-AE57-A2FD9D28B9CE}">
      <dgm:prSet/>
      <dgm:spPr/>
      <dgm:t>
        <a:bodyPr/>
        <a:lstStyle/>
        <a:p>
          <a:endParaRPr lang="en-US"/>
        </a:p>
      </dgm:t>
    </dgm:pt>
    <dgm:pt modelId="{F78E9E78-911D-4817-9295-9CB8F3005BE7}" type="sibTrans" cxnId="{ED8EB65E-B074-4B61-AE57-A2FD9D28B9CE}">
      <dgm:prSet/>
      <dgm:spPr/>
      <dgm:t>
        <a:bodyPr/>
        <a:lstStyle/>
        <a:p>
          <a:endParaRPr lang="en-US"/>
        </a:p>
      </dgm:t>
    </dgm:pt>
    <dgm:pt modelId="{27BB7C9E-BCA3-4A81-8FFA-29E45702E30C}">
      <dgm:prSet phldrT="[Text]"/>
      <dgm:spPr/>
      <dgm:t>
        <a:bodyPr/>
        <a:lstStyle/>
        <a:p>
          <a:r>
            <a:rPr lang="fa-IR" b="1" dirty="0" smtClean="0"/>
            <a:t>11. نیاز به کارگران متخصص</a:t>
          </a:r>
        </a:p>
      </dgm:t>
    </dgm:pt>
    <dgm:pt modelId="{6AAF2AA8-CA61-4B10-A52A-9789ECCA64E2}" type="parTrans" cxnId="{10AB620E-2BF6-497D-A6CD-29510DDB85ED}">
      <dgm:prSet/>
      <dgm:spPr/>
      <dgm:t>
        <a:bodyPr/>
        <a:lstStyle/>
        <a:p>
          <a:endParaRPr lang="en-US"/>
        </a:p>
      </dgm:t>
    </dgm:pt>
    <dgm:pt modelId="{6D0BE963-35DF-401A-A3E6-D0DF364F400C}" type="sibTrans" cxnId="{10AB620E-2BF6-497D-A6CD-29510DDB85ED}">
      <dgm:prSet/>
      <dgm:spPr/>
      <dgm:t>
        <a:bodyPr/>
        <a:lstStyle/>
        <a:p>
          <a:endParaRPr lang="en-US"/>
        </a:p>
      </dgm:t>
    </dgm:pt>
    <dgm:pt modelId="{CC0447D7-2988-4C03-BE4A-82A75FA748FA}">
      <dgm:prSet phldrT="[Text]"/>
      <dgm:spPr/>
      <dgm:t>
        <a:bodyPr/>
        <a:lstStyle/>
        <a:p>
          <a:r>
            <a:rPr lang="fa-IR" b="1" dirty="0" smtClean="0"/>
            <a:t>12. آموزش کارگران برای تولید بیشتر</a:t>
          </a:r>
        </a:p>
      </dgm:t>
    </dgm:pt>
    <dgm:pt modelId="{E538F47A-99DC-4489-98DF-144E6F16F1C8}" type="parTrans" cxnId="{A0166398-D362-4353-9481-E1B5F5E525D3}">
      <dgm:prSet/>
      <dgm:spPr/>
      <dgm:t>
        <a:bodyPr/>
        <a:lstStyle/>
        <a:p>
          <a:endParaRPr lang="en-US"/>
        </a:p>
      </dgm:t>
    </dgm:pt>
    <dgm:pt modelId="{AA5AB877-7AD0-420C-B238-248AAC23AD1B}" type="sibTrans" cxnId="{A0166398-D362-4353-9481-E1B5F5E525D3}">
      <dgm:prSet/>
      <dgm:spPr/>
      <dgm:t>
        <a:bodyPr/>
        <a:lstStyle/>
        <a:p>
          <a:endParaRPr lang="en-US"/>
        </a:p>
      </dgm:t>
    </dgm:pt>
    <dgm:pt modelId="{0646D7D0-4C39-415D-842C-A3BBC5637900}">
      <dgm:prSet phldrT="[Text]"/>
      <dgm:spPr/>
      <dgm:t>
        <a:bodyPr/>
        <a:lstStyle/>
        <a:p>
          <a:r>
            <a:rPr lang="fa-IR" b="1" dirty="0" smtClean="0"/>
            <a:t>13. افزایش آگاهی آنان از مسائل وگسترش ارتباطات </a:t>
          </a:r>
        </a:p>
      </dgm:t>
    </dgm:pt>
    <dgm:pt modelId="{34BB5796-9656-41B5-920A-DD32FEEF018B}" type="parTrans" cxnId="{E21A3806-9040-4718-BC49-ABE1A9E496F4}">
      <dgm:prSet/>
      <dgm:spPr/>
      <dgm:t>
        <a:bodyPr/>
        <a:lstStyle/>
        <a:p>
          <a:endParaRPr lang="en-US"/>
        </a:p>
      </dgm:t>
    </dgm:pt>
    <dgm:pt modelId="{1D20697F-3505-41AE-9CAC-AAD1DA4E934B}" type="sibTrans" cxnId="{E21A3806-9040-4718-BC49-ABE1A9E496F4}">
      <dgm:prSet/>
      <dgm:spPr/>
      <dgm:t>
        <a:bodyPr/>
        <a:lstStyle/>
        <a:p>
          <a:endParaRPr lang="en-US"/>
        </a:p>
      </dgm:t>
    </dgm:pt>
    <dgm:pt modelId="{79F511F5-18C7-47BE-84E4-56E4516561ED}">
      <dgm:prSet phldrT="[Text]"/>
      <dgm:spPr/>
      <dgm:t>
        <a:bodyPr/>
        <a:lstStyle/>
        <a:p>
          <a:r>
            <a:rPr lang="fa-IR" b="1" dirty="0" smtClean="0"/>
            <a:t>14. تشکیل اتحادیه های کارگری </a:t>
          </a:r>
        </a:p>
      </dgm:t>
    </dgm:pt>
    <dgm:pt modelId="{E6195AE7-C0FF-4095-9DE2-33C706787A17}" type="parTrans" cxnId="{CF378AD4-86D7-483A-9F5A-81506137A36C}">
      <dgm:prSet/>
      <dgm:spPr/>
      <dgm:t>
        <a:bodyPr/>
        <a:lstStyle/>
        <a:p>
          <a:endParaRPr lang="en-US"/>
        </a:p>
      </dgm:t>
    </dgm:pt>
    <dgm:pt modelId="{E2683562-3ADB-480A-B204-2AB25423B686}" type="sibTrans" cxnId="{CF378AD4-86D7-483A-9F5A-81506137A36C}">
      <dgm:prSet/>
      <dgm:spPr/>
      <dgm:t>
        <a:bodyPr/>
        <a:lstStyle/>
        <a:p>
          <a:endParaRPr lang="en-US"/>
        </a:p>
      </dgm:t>
    </dgm:pt>
    <dgm:pt modelId="{2849ED85-D22C-4481-A64A-BCEF0347D5F2}">
      <dgm:prSet phldrT="[Text]"/>
      <dgm:spPr/>
      <dgm:t>
        <a:bodyPr/>
        <a:lstStyle/>
        <a:p>
          <a:r>
            <a:rPr lang="fa-IR" b="1" dirty="0" smtClean="0"/>
            <a:t>15. نیاز به شیوه های جدیدی از مدیریت</a:t>
          </a:r>
        </a:p>
      </dgm:t>
    </dgm:pt>
    <dgm:pt modelId="{C7FCFEEF-7003-4ECF-B268-426997C64F7A}" type="parTrans" cxnId="{954065B8-7F0F-48CC-89EE-996679113F07}">
      <dgm:prSet/>
      <dgm:spPr/>
      <dgm:t>
        <a:bodyPr/>
        <a:lstStyle/>
        <a:p>
          <a:endParaRPr lang="en-US"/>
        </a:p>
      </dgm:t>
    </dgm:pt>
    <dgm:pt modelId="{1D22EB5E-DEFE-456C-AB0C-C5EA2F75C39A}" type="sibTrans" cxnId="{954065B8-7F0F-48CC-89EE-996679113F07}">
      <dgm:prSet/>
      <dgm:spPr/>
      <dgm:t>
        <a:bodyPr/>
        <a:lstStyle/>
        <a:p>
          <a:endParaRPr lang="en-US"/>
        </a:p>
      </dgm:t>
    </dgm:pt>
    <dgm:pt modelId="{83B65353-9079-4BC8-B010-BE7E71EF0E99}">
      <dgm:prSet phldrT="[Text]"/>
      <dgm:spPr/>
      <dgm:t>
        <a:bodyPr/>
        <a:lstStyle/>
        <a:p>
          <a:r>
            <a:rPr lang="fa-IR" b="1" dirty="0" smtClean="0"/>
            <a:t>16. ظهور روش های جدید در تولید </a:t>
          </a:r>
        </a:p>
      </dgm:t>
    </dgm:pt>
    <dgm:pt modelId="{0BF385A3-39BB-440D-ADA6-B56694C48D0A}" type="parTrans" cxnId="{95E2CB6A-0778-4582-BC18-76D4C73B4BAD}">
      <dgm:prSet/>
      <dgm:spPr/>
      <dgm:t>
        <a:bodyPr/>
        <a:lstStyle/>
        <a:p>
          <a:endParaRPr lang="en-US"/>
        </a:p>
      </dgm:t>
    </dgm:pt>
    <dgm:pt modelId="{6972BBBB-42E2-4451-8A49-F648CA693BC2}" type="sibTrans" cxnId="{95E2CB6A-0778-4582-BC18-76D4C73B4BAD}">
      <dgm:prSet/>
      <dgm:spPr/>
      <dgm:t>
        <a:bodyPr/>
        <a:lstStyle/>
        <a:p>
          <a:endParaRPr lang="en-US"/>
        </a:p>
      </dgm:t>
    </dgm:pt>
    <dgm:pt modelId="{F2AAAD1E-501A-4C8C-9530-9E2EF65BC503}">
      <dgm:prSet phldrT="[Text]"/>
      <dgm:spPr/>
      <dgm:t>
        <a:bodyPr/>
        <a:lstStyle/>
        <a:p>
          <a:r>
            <a:rPr lang="fa-IR" b="1" dirty="0" smtClean="0"/>
            <a:t>17. ظهور و شروع شکل گیری مکاتب مختلف مدیریت</a:t>
          </a:r>
        </a:p>
      </dgm:t>
    </dgm:pt>
    <dgm:pt modelId="{B0D4AC4E-3578-4AE7-BA24-A0CFF00C101D}" type="parTrans" cxnId="{B3739781-B45F-4185-AC2B-5FAD8B0F8890}">
      <dgm:prSet/>
      <dgm:spPr/>
      <dgm:t>
        <a:bodyPr/>
        <a:lstStyle/>
        <a:p>
          <a:endParaRPr lang="en-US"/>
        </a:p>
      </dgm:t>
    </dgm:pt>
    <dgm:pt modelId="{4A36B877-2829-47D5-BDAC-DD4A86D2358B}" type="sibTrans" cxnId="{B3739781-B45F-4185-AC2B-5FAD8B0F8890}">
      <dgm:prSet/>
      <dgm:spPr/>
      <dgm:t>
        <a:bodyPr/>
        <a:lstStyle/>
        <a:p>
          <a:endParaRPr lang="en-US"/>
        </a:p>
      </dgm:t>
    </dgm:pt>
    <dgm:pt modelId="{BDB1E5B0-84EB-4196-B0A7-29DFFAE2EACB}">
      <dgm:prSet phldrT="[Text]"/>
      <dgm:spPr/>
      <dgm:t>
        <a:bodyPr/>
        <a:lstStyle/>
        <a:p>
          <a:r>
            <a:rPr lang="fa-IR" b="1" dirty="0" smtClean="0"/>
            <a:t>18. تخصصی شدن مدیریت در موضوعات</a:t>
          </a:r>
        </a:p>
      </dgm:t>
    </dgm:pt>
    <dgm:pt modelId="{C528B77A-8AC3-49D7-8B92-6336E73B09E5}" type="parTrans" cxnId="{D6982C3C-CC35-4742-A2E3-382D1301B719}">
      <dgm:prSet/>
      <dgm:spPr/>
      <dgm:t>
        <a:bodyPr/>
        <a:lstStyle/>
        <a:p>
          <a:endParaRPr lang="en-US"/>
        </a:p>
      </dgm:t>
    </dgm:pt>
    <dgm:pt modelId="{49AC2F3C-D341-4E4B-AB63-C4D167BA006F}" type="sibTrans" cxnId="{D6982C3C-CC35-4742-A2E3-382D1301B719}">
      <dgm:prSet/>
      <dgm:spPr/>
      <dgm:t>
        <a:bodyPr/>
        <a:lstStyle/>
        <a:p>
          <a:endParaRPr lang="en-US"/>
        </a:p>
      </dgm:t>
    </dgm:pt>
    <dgm:pt modelId="{CD217438-D2EB-425E-A374-0ED845BC0363}">
      <dgm:prSet phldrT="[Text]"/>
      <dgm:spPr/>
      <dgm:t>
        <a:bodyPr/>
        <a:lstStyle/>
        <a:p>
          <a:r>
            <a:rPr lang="fa-IR" b="1" dirty="0" smtClean="0"/>
            <a:t>19. ظهور و شکل گیری  مدیریت منابع انسانی ورفتار سازمانی</a:t>
          </a:r>
        </a:p>
      </dgm:t>
    </dgm:pt>
    <dgm:pt modelId="{B14936FB-6260-47F9-A312-88C9AA0D302C}" type="parTrans" cxnId="{6EB560ED-873F-42C8-AA6E-FBB8E28BDAD5}">
      <dgm:prSet/>
      <dgm:spPr/>
      <dgm:t>
        <a:bodyPr/>
        <a:lstStyle/>
        <a:p>
          <a:endParaRPr lang="en-US"/>
        </a:p>
      </dgm:t>
    </dgm:pt>
    <dgm:pt modelId="{A6D67580-FFC5-43B5-AF28-C535DFCEEF09}" type="sibTrans" cxnId="{6EB560ED-873F-42C8-AA6E-FBB8E28BDAD5}">
      <dgm:prSet/>
      <dgm:spPr/>
      <dgm:t>
        <a:bodyPr/>
        <a:lstStyle/>
        <a:p>
          <a:endParaRPr lang="en-US"/>
        </a:p>
      </dgm:t>
    </dgm:pt>
    <dgm:pt modelId="{94A8F477-B79E-4F60-A783-B3C9861395A0}">
      <dgm:prSet phldrT="[Text]"/>
      <dgm:spPr/>
      <dgm:t>
        <a:bodyPr/>
        <a:lstStyle/>
        <a:p>
          <a:r>
            <a:rPr lang="fa-IR" b="1" dirty="0" smtClean="0"/>
            <a:t>20. شکل گیری و شتاب رویکردها ونظریهای ارتباطات  سازمانی</a:t>
          </a:r>
        </a:p>
      </dgm:t>
    </dgm:pt>
    <dgm:pt modelId="{D813217C-BC64-4EC0-AC48-27171F539F88}" type="parTrans" cxnId="{C2F41BC4-4BAD-473B-8331-54F059ABB2B6}">
      <dgm:prSet/>
      <dgm:spPr/>
      <dgm:t>
        <a:bodyPr/>
        <a:lstStyle/>
        <a:p>
          <a:endParaRPr lang="en-US"/>
        </a:p>
      </dgm:t>
    </dgm:pt>
    <dgm:pt modelId="{ABC1AE24-F351-4DAE-8839-38D60943181F}" type="sibTrans" cxnId="{C2F41BC4-4BAD-473B-8331-54F059ABB2B6}">
      <dgm:prSet/>
      <dgm:spPr/>
      <dgm:t>
        <a:bodyPr/>
        <a:lstStyle/>
        <a:p>
          <a:endParaRPr lang="en-US"/>
        </a:p>
      </dgm:t>
    </dgm:pt>
    <dgm:pt modelId="{F1372915-6766-4F46-8EB9-C1F7AD1B2E13}" type="pres">
      <dgm:prSet presAssocID="{EFF7859B-EA00-44AC-BCF5-FD9C62CEBB6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226ED3-FB29-40E3-8421-84879B66684F}" type="pres">
      <dgm:prSet presAssocID="{7EF9DB38-F544-4E49-AC63-49ACA53637D1}" presName="node" presStyleLbl="node1" presStyleIdx="0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2938C2-99DE-417C-B1F3-B46FD6DBCF28}" type="pres">
      <dgm:prSet presAssocID="{6D7B4071-079B-45E2-A5B1-75F3E284AC78}" presName="sibTrans" presStyleLbl="sibTrans2D1" presStyleIdx="0" presStyleCnt="19"/>
      <dgm:spPr/>
      <dgm:t>
        <a:bodyPr/>
        <a:lstStyle/>
        <a:p>
          <a:endParaRPr lang="en-US"/>
        </a:p>
      </dgm:t>
    </dgm:pt>
    <dgm:pt modelId="{914B03DA-C64C-4B4D-B29F-1919E9D44590}" type="pres">
      <dgm:prSet presAssocID="{6D7B4071-079B-45E2-A5B1-75F3E284AC78}" presName="connectorText" presStyleLbl="sibTrans2D1" presStyleIdx="0" presStyleCnt="19"/>
      <dgm:spPr/>
      <dgm:t>
        <a:bodyPr/>
        <a:lstStyle/>
        <a:p>
          <a:endParaRPr lang="en-US"/>
        </a:p>
      </dgm:t>
    </dgm:pt>
    <dgm:pt modelId="{0779BB81-7714-419B-89B7-054986D91850}" type="pres">
      <dgm:prSet presAssocID="{57096F5D-5778-4433-BA76-2152F8A3AA1E}" presName="node" presStyleLbl="node1" presStyleIdx="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1BAFE5-F0C2-4F51-8133-4DA38FA0194B}" type="pres">
      <dgm:prSet presAssocID="{94FDA314-D2E0-438C-83A3-C1D92F619696}" presName="sibTrans" presStyleLbl="sibTrans2D1" presStyleIdx="1" presStyleCnt="19"/>
      <dgm:spPr/>
      <dgm:t>
        <a:bodyPr/>
        <a:lstStyle/>
        <a:p>
          <a:endParaRPr lang="en-US"/>
        </a:p>
      </dgm:t>
    </dgm:pt>
    <dgm:pt modelId="{832F5ECC-4F36-4055-80D0-6BAEEDC39F0F}" type="pres">
      <dgm:prSet presAssocID="{94FDA314-D2E0-438C-83A3-C1D92F619696}" presName="connectorText" presStyleLbl="sibTrans2D1" presStyleIdx="1" presStyleCnt="19"/>
      <dgm:spPr/>
      <dgm:t>
        <a:bodyPr/>
        <a:lstStyle/>
        <a:p>
          <a:endParaRPr lang="en-US"/>
        </a:p>
      </dgm:t>
    </dgm:pt>
    <dgm:pt modelId="{68C66CD9-F569-446E-A3C9-26C8712AD0A8}" type="pres">
      <dgm:prSet presAssocID="{EC1FD0D5-8497-4885-9407-6BA413132CBA}" presName="node" presStyleLbl="node1" presStyleIdx="2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2BF5AE-EC94-4E2D-BCAB-78FD8A2ADACD}" type="pres">
      <dgm:prSet presAssocID="{63D2C13F-E804-4565-9AEC-1C87FDE3F148}" presName="sibTrans" presStyleLbl="sibTrans2D1" presStyleIdx="2" presStyleCnt="19"/>
      <dgm:spPr/>
      <dgm:t>
        <a:bodyPr/>
        <a:lstStyle/>
        <a:p>
          <a:endParaRPr lang="en-US"/>
        </a:p>
      </dgm:t>
    </dgm:pt>
    <dgm:pt modelId="{B97C2B09-CC6E-4388-98B5-D79D0199F540}" type="pres">
      <dgm:prSet presAssocID="{63D2C13F-E804-4565-9AEC-1C87FDE3F148}" presName="connectorText" presStyleLbl="sibTrans2D1" presStyleIdx="2" presStyleCnt="19"/>
      <dgm:spPr/>
      <dgm:t>
        <a:bodyPr/>
        <a:lstStyle/>
        <a:p>
          <a:endParaRPr lang="en-US"/>
        </a:p>
      </dgm:t>
    </dgm:pt>
    <dgm:pt modelId="{268E2675-D1F3-424B-8980-337FFBD22D29}" type="pres">
      <dgm:prSet presAssocID="{C039101F-FDE5-45F2-8967-336B9B56DAC8}" presName="node" presStyleLbl="node1" presStyleIdx="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6F60A8-DD33-48A0-B847-7C54843FB381}" type="pres">
      <dgm:prSet presAssocID="{2A7BFC0B-DF0E-49AF-BF84-4F2CF11BB88C}" presName="sibTrans" presStyleLbl="sibTrans2D1" presStyleIdx="3" presStyleCnt="19"/>
      <dgm:spPr/>
      <dgm:t>
        <a:bodyPr/>
        <a:lstStyle/>
        <a:p>
          <a:endParaRPr lang="en-US"/>
        </a:p>
      </dgm:t>
    </dgm:pt>
    <dgm:pt modelId="{28FAF95B-9DDA-43CE-8E0F-A0C62BC78199}" type="pres">
      <dgm:prSet presAssocID="{2A7BFC0B-DF0E-49AF-BF84-4F2CF11BB88C}" presName="connectorText" presStyleLbl="sibTrans2D1" presStyleIdx="3" presStyleCnt="19"/>
      <dgm:spPr/>
      <dgm:t>
        <a:bodyPr/>
        <a:lstStyle/>
        <a:p>
          <a:endParaRPr lang="en-US"/>
        </a:p>
      </dgm:t>
    </dgm:pt>
    <dgm:pt modelId="{39C780EB-6822-4F3B-A676-706452F39A64}" type="pres">
      <dgm:prSet presAssocID="{1CC87C88-4916-4C4A-9E3D-B8C6F2CD30FB}" presName="node" presStyleLbl="node1" presStyleIdx="4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742A0-7246-406E-AC48-ADB9A643CEEE}" type="pres">
      <dgm:prSet presAssocID="{2D52D4D1-6EDD-44CF-92FD-4AA474A49CB8}" presName="sibTrans" presStyleLbl="sibTrans2D1" presStyleIdx="4" presStyleCnt="19"/>
      <dgm:spPr/>
      <dgm:t>
        <a:bodyPr/>
        <a:lstStyle/>
        <a:p>
          <a:endParaRPr lang="en-US"/>
        </a:p>
      </dgm:t>
    </dgm:pt>
    <dgm:pt modelId="{39CCEBB0-4A3A-418B-9884-6BDDA17773E0}" type="pres">
      <dgm:prSet presAssocID="{2D52D4D1-6EDD-44CF-92FD-4AA474A49CB8}" presName="connectorText" presStyleLbl="sibTrans2D1" presStyleIdx="4" presStyleCnt="19"/>
      <dgm:spPr/>
      <dgm:t>
        <a:bodyPr/>
        <a:lstStyle/>
        <a:p>
          <a:endParaRPr lang="en-US"/>
        </a:p>
      </dgm:t>
    </dgm:pt>
    <dgm:pt modelId="{A6E23311-96E1-4F8F-BD13-869F189E764F}" type="pres">
      <dgm:prSet presAssocID="{72FC8DAF-A4B4-4F00-867B-FE87295ECADF}" presName="node" presStyleLbl="node1" presStyleIdx="5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8EB01-602C-46A1-8C74-7D1DE1E77F98}" type="pres">
      <dgm:prSet presAssocID="{4E54584C-02B0-4D03-9506-9195005B84E4}" presName="sibTrans" presStyleLbl="sibTrans2D1" presStyleIdx="5" presStyleCnt="19"/>
      <dgm:spPr/>
      <dgm:t>
        <a:bodyPr/>
        <a:lstStyle/>
        <a:p>
          <a:endParaRPr lang="en-US"/>
        </a:p>
      </dgm:t>
    </dgm:pt>
    <dgm:pt modelId="{5AA242A2-784C-4232-957E-93B07F87DA2F}" type="pres">
      <dgm:prSet presAssocID="{4E54584C-02B0-4D03-9506-9195005B84E4}" presName="connectorText" presStyleLbl="sibTrans2D1" presStyleIdx="5" presStyleCnt="19"/>
      <dgm:spPr/>
      <dgm:t>
        <a:bodyPr/>
        <a:lstStyle/>
        <a:p>
          <a:endParaRPr lang="en-US"/>
        </a:p>
      </dgm:t>
    </dgm:pt>
    <dgm:pt modelId="{4DDF0F93-645B-42EB-9CAE-FAF6B6AA7D76}" type="pres">
      <dgm:prSet presAssocID="{D91A774A-D620-43DD-84C5-62DA649ECF8D}" presName="node" presStyleLbl="node1" presStyleIdx="6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B0916C-7776-4755-95C6-19B21C80908A}" type="pres">
      <dgm:prSet presAssocID="{4E820859-C4B5-452B-AAE6-FEEFB8D252C5}" presName="sibTrans" presStyleLbl="sibTrans2D1" presStyleIdx="6" presStyleCnt="19"/>
      <dgm:spPr/>
      <dgm:t>
        <a:bodyPr/>
        <a:lstStyle/>
        <a:p>
          <a:endParaRPr lang="en-US"/>
        </a:p>
      </dgm:t>
    </dgm:pt>
    <dgm:pt modelId="{531A0138-563C-4967-AF13-B499B6AD700E}" type="pres">
      <dgm:prSet presAssocID="{4E820859-C4B5-452B-AAE6-FEEFB8D252C5}" presName="connectorText" presStyleLbl="sibTrans2D1" presStyleIdx="6" presStyleCnt="19"/>
      <dgm:spPr/>
      <dgm:t>
        <a:bodyPr/>
        <a:lstStyle/>
        <a:p>
          <a:endParaRPr lang="en-US"/>
        </a:p>
      </dgm:t>
    </dgm:pt>
    <dgm:pt modelId="{C6BDEB04-B3BE-42AE-93DF-4E4203FD6418}" type="pres">
      <dgm:prSet presAssocID="{AA848389-B43D-4D7F-808D-A2F035BB91EF}" presName="node" presStyleLbl="node1" presStyleIdx="7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E4D75-C8DA-448C-85A4-EB619C481729}" type="pres">
      <dgm:prSet presAssocID="{28F87DD9-232A-4D06-B295-9B7713C00ABC}" presName="sibTrans" presStyleLbl="sibTrans2D1" presStyleIdx="7" presStyleCnt="19"/>
      <dgm:spPr/>
      <dgm:t>
        <a:bodyPr/>
        <a:lstStyle/>
        <a:p>
          <a:endParaRPr lang="en-US"/>
        </a:p>
      </dgm:t>
    </dgm:pt>
    <dgm:pt modelId="{898BC8FB-6462-408F-99E2-9AA5B4EA938A}" type="pres">
      <dgm:prSet presAssocID="{28F87DD9-232A-4D06-B295-9B7713C00ABC}" presName="connectorText" presStyleLbl="sibTrans2D1" presStyleIdx="7" presStyleCnt="19"/>
      <dgm:spPr/>
      <dgm:t>
        <a:bodyPr/>
        <a:lstStyle/>
        <a:p>
          <a:endParaRPr lang="en-US"/>
        </a:p>
      </dgm:t>
    </dgm:pt>
    <dgm:pt modelId="{FA1D03C2-76B9-4CA2-B291-5ABEE114893C}" type="pres">
      <dgm:prSet presAssocID="{7DD4A6D3-88F5-4400-9CCE-9236C9EF5D27}" presName="node" presStyleLbl="node1" presStyleIdx="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E23543-03D2-4863-9632-7A50393A6ABA}" type="pres">
      <dgm:prSet presAssocID="{86A03CF5-579E-491F-8216-B49A30A22690}" presName="sibTrans" presStyleLbl="sibTrans2D1" presStyleIdx="8" presStyleCnt="19"/>
      <dgm:spPr/>
      <dgm:t>
        <a:bodyPr/>
        <a:lstStyle/>
        <a:p>
          <a:endParaRPr lang="en-US"/>
        </a:p>
      </dgm:t>
    </dgm:pt>
    <dgm:pt modelId="{C3DC3680-083C-456E-AACD-EBEFB5DB682B}" type="pres">
      <dgm:prSet presAssocID="{86A03CF5-579E-491F-8216-B49A30A22690}" presName="connectorText" presStyleLbl="sibTrans2D1" presStyleIdx="8" presStyleCnt="19"/>
      <dgm:spPr/>
      <dgm:t>
        <a:bodyPr/>
        <a:lstStyle/>
        <a:p>
          <a:endParaRPr lang="en-US"/>
        </a:p>
      </dgm:t>
    </dgm:pt>
    <dgm:pt modelId="{9EFD53A0-2407-4CB9-9004-CAAA8D81559C}" type="pres">
      <dgm:prSet presAssocID="{8649CE01-EE14-464E-92FF-D3F8F74DA990}" presName="node" presStyleLbl="node1" presStyleIdx="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0F8492-5E12-4F07-BC81-17EB156620DF}" type="pres">
      <dgm:prSet presAssocID="{F78E9E78-911D-4817-9295-9CB8F3005BE7}" presName="sibTrans" presStyleLbl="sibTrans2D1" presStyleIdx="9" presStyleCnt="19"/>
      <dgm:spPr/>
      <dgm:t>
        <a:bodyPr/>
        <a:lstStyle/>
        <a:p>
          <a:endParaRPr lang="en-US"/>
        </a:p>
      </dgm:t>
    </dgm:pt>
    <dgm:pt modelId="{C49B5589-0384-46E8-BFFA-E543B73DE0FD}" type="pres">
      <dgm:prSet presAssocID="{F78E9E78-911D-4817-9295-9CB8F3005BE7}" presName="connectorText" presStyleLbl="sibTrans2D1" presStyleIdx="9" presStyleCnt="19"/>
      <dgm:spPr/>
      <dgm:t>
        <a:bodyPr/>
        <a:lstStyle/>
        <a:p>
          <a:endParaRPr lang="en-US"/>
        </a:p>
      </dgm:t>
    </dgm:pt>
    <dgm:pt modelId="{8E7E57BD-37F1-400A-A68A-B0B364367AC5}" type="pres">
      <dgm:prSet presAssocID="{27BB7C9E-BCA3-4A81-8FFA-29E45702E30C}" presName="node" presStyleLbl="node1" presStyleIdx="10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EB0FF-2392-4CDA-9D0A-09A1D50376BA}" type="pres">
      <dgm:prSet presAssocID="{6D0BE963-35DF-401A-A3E6-D0DF364F400C}" presName="sibTrans" presStyleLbl="sibTrans2D1" presStyleIdx="10" presStyleCnt="19"/>
      <dgm:spPr/>
      <dgm:t>
        <a:bodyPr/>
        <a:lstStyle/>
        <a:p>
          <a:endParaRPr lang="en-US"/>
        </a:p>
      </dgm:t>
    </dgm:pt>
    <dgm:pt modelId="{71AB4CFA-EE5B-4256-8895-65CC675490E7}" type="pres">
      <dgm:prSet presAssocID="{6D0BE963-35DF-401A-A3E6-D0DF364F400C}" presName="connectorText" presStyleLbl="sibTrans2D1" presStyleIdx="10" presStyleCnt="19"/>
      <dgm:spPr/>
      <dgm:t>
        <a:bodyPr/>
        <a:lstStyle/>
        <a:p>
          <a:endParaRPr lang="en-US"/>
        </a:p>
      </dgm:t>
    </dgm:pt>
    <dgm:pt modelId="{308E7EAF-7B4A-4D1A-868D-A5E91A8C0BBE}" type="pres">
      <dgm:prSet presAssocID="{CC0447D7-2988-4C03-BE4A-82A75FA748FA}" presName="node" presStyleLbl="node1" presStyleIdx="1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C60B9A-A629-4CBB-9B86-EEEFEA36BE79}" type="pres">
      <dgm:prSet presAssocID="{AA5AB877-7AD0-420C-B238-248AAC23AD1B}" presName="sibTrans" presStyleLbl="sibTrans2D1" presStyleIdx="11" presStyleCnt="19"/>
      <dgm:spPr/>
      <dgm:t>
        <a:bodyPr/>
        <a:lstStyle/>
        <a:p>
          <a:endParaRPr lang="en-US"/>
        </a:p>
      </dgm:t>
    </dgm:pt>
    <dgm:pt modelId="{E1289E5F-CB1E-483C-9830-E9E88EAC98DF}" type="pres">
      <dgm:prSet presAssocID="{AA5AB877-7AD0-420C-B238-248AAC23AD1B}" presName="connectorText" presStyleLbl="sibTrans2D1" presStyleIdx="11" presStyleCnt="19"/>
      <dgm:spPr/>
      <dgm:t>
        <a:bodyPr/>
        <a:lstStyle/>
        <a:p>
          <a:endParaRPr lang="en-US"/>
        </a:p>
      </dgm:t>
    </dgm:pt>
    <dgm:pt modelId="{90EE0069-0A74-4513-8A65-42649853BF62}" type="pres">
      <dgm:prSet presAssocID="{0646D7D0-4C39-415D-842C-A3BBC5637900}" presName="node" presStyleLbl="node1" presStyleIdx="12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666866-AE48-43BC-88D3-E090F6A509C4}" type="pres">
      <dgm:prSet presAssocID="{1D20697F-3505-41AE-9CAC-AAD1DA4E934B}" presName="sibTrans" presStyleLbl="sibTrans2D1" presStyleIdx="12" presStyleCnt="19"/>
      <dgm:spPr/>
      <dgm:t>
        <a:bodyPr/>
        <a:lstStyle/>
        <a:p>
          <a:endParaRPr lang="en-US"/>
        </a:p>
      </dgm:t>
    </dgm:pt>
    <dgm:pt modelId="{3D49E7AB-DC73-4183-9125-DE16CC89C029}" type="pres">
      <dgm:prSet presAssocID="{1D20697F-3505-41AE-9CAC-AAD1DA4E934B}" presName="connectorText" presStyleLbl="sibTrans2D1" presStyleIdx="12" presStyleCnt="19"/>
      <dgm:spPr/>
      <dgm:t>
        <a:bodyPr/>
        <a:lstStyle/>
        <a:p>
          <a:endParaRPr lang="en-US"/>
        </a:p>
      </dgm:t>
    </dgm:pt>
    <dgm:pt modelId="{7A3F5CE6-ADB0-4285-B492-B640368FD78D}" type="pres">
      <dgm:prSet presAssocID="{79F511F5-18C7-47BE-84E4-56E4516561ED}" presName="node" presStyleLbl="node1" presStyleIdx="1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2F7691-BE85-4AE6-BFE8-7076F5E82107}" type="pres">
      <dgm:prSet presAssocID="{E2683562-3ADB-480A-B204-2AB25423B686}" presName="sibTrans" presStyleLbl="sibTrans2D1" presStyleIdx="13" presStyleCnt="19"/>
      <dgm:spPr/>
      <dgm:t>
        <a:bodyPr/>
        <a:lstStyle/>
        <a:p>
          <a:endParaRPr lang="en-US"/>
        </a:p>
      </dgm:t>
    </dgm:pt>
    <dgm:pt modelId="{11A69CE9-7857-425C-895D-28E43E0A2C88}" type="pres">
      <dgm:prSet presAssocID="{E2683562-3ADB-480A-B204-2AB25423B686}" presName="connectorText" presStyleLbl="sibTrans2D1" presStyleIdx="13" presStyleCnt="19"/>
      <dgm:spPr/>
      <dgm:t>
        <a:bodyPr/>
        <a:lstStyle/>
        <a:p>
          <a:endParaRPr lang="en-US"/>
        </a:p>
      </dgm:t>
    </dgm:pt>
    <dgm:pt modelId="{09B27E6B-888C-42CC-BADF-5D79825BF9C6}" type="pres">
      <dgm:prSet presAssocID="{2849ED85-D22C-4481-A64A-BCEF0347D5F2}" presName="node" presStyleLbl="node1" presStyleIdx="14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D57F93-307C-4376-AAA5-992F07CADAE5}" type="pres">
      <dgm:prSet presAssocID="{1D22EB5E-DEFE-456C-AB0C-C5EA2F75C39A}" presName="sibTrans" presStyleLbl="sibTrans2D1" presStyleIdx="14" presStyleCnt="19"/>
      <dgm:spPr/>
      <dgm:t>
        <a:bodyPr/>
        <a:lstStyle/>
        <a:p>
          <a:endParaRPr lang="en-US"/>
        </a:p>
      </dgm:t>
    </dgm:pt>
    <dgm:pt modelId="{E41A62AD-CB1C-418A-941E-539686DA9222}" type="pres">
      <dgm:prSet presAssocID="{1D22EB5E-DEFE-456C-AB0C-C5EA2F75C39A}" presName="connectorText" presStyleLbl="sibTrans2D1" presStyleIdx="14" presStyleCnt="19"/>
      <dgm:spPr/>
      <dgm:t>
        <a:bodyPr/>
        <a:lstStyle/>
        <a:p>
          <a:endParaRPr lang="en-US"/>
        </a:p>
      </dgm:t>
    </dgm:pt>
    <dgm:pt modelId="{2B9C0177-1161-46ED-8526-E00C0D5DF691}" type="pres">
      <dgm:prSet presAssocID="{83B65353-9079-4BC8-B010-BE7E71EF0E99}" presName="node" presStyleLbl="node1" presStyleIdx="15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C6E740-CD80-44AF-9EA2-912386227F34}" type="pres">
      <dgm:prSet presAssocID="{6972BBBB-42E2-4451-8A49-F648CA693BC2}" presName="sibTrans" presStyleLbl="sibTrans2D1" presStyleIdx="15" presStyleCnt="19"/>
      <dgm:spPr/>
      <dgm:t>
        <a:bodyPr/>
        <a:lstStyle/>
        <a:p>
          <a:endParaRPr lang="en-US"/>
        </a:p>
      </dgm:t>
    </dgm:pt>
    <dgm:pt modelId="{8209ABD6-4160-47A0-97A3-4AC12D5DE4CD}" type="pres">
      <dgm:prSet presAssocID="{6972BBBB-42E2-4451-8A49-F648CA693BC2}" presName="connectorText" presStyleLbl="sibTrans2D1" presStyleIdx="15" presStyleCnt="19"/>
      <dgm:spPr/>
      <dgm:t>
        <a:bodyPr/>
        <a:lstStyle/>
        <a:p>
          <a:endParaRPr lang="en-US"/>
        </a:p>
      </dgm:t>
    </dgm:pt>
    <dgm:pt modelId="{0F8318B1-C8BA-43F3-B743-BD6B58A90B0C}" type="pres">
      <dgm:prSet presAssocID="{F2AAAD1E-501A-4C8C-9530-9E2EF65BC503}" presName="node" presStyleLbl="node1" presStyleIdx="16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95E1AF-8629-4C02-B7E4-B602CCC01EE9}" type="pres">
      <dgm:prSet presAssocID="{4A36B877-2829-47D5-BDAC-DD4A86D2358B}" presName="sibTrans" presStyleLbl="sibTrans2D1" presStyleIdx="16" presStyleCnt="19"/>
      <dgm:spPr/>
      <dgm:t>
        <a:bodyPr/>
        <a:lstStyle/>
        <a:p>
          <a:endParaRPr lang="en-US"/>
        </a:p>
      </dgm:t>
    </dgm:pt>
    <dgm:pt modelId="{6FD441F9-4E90-4437-B7E5-60D248ED9F27}" type="pres">
      <dgm:prSet presAssocID="{4A36B877-2829-47D5-BDAC-DD4A86D2358B}" presName="connectorText" presStyleLbl="sibTrans2D1" presStyleIdx="16" presStyleCnt="19"/>
      <dgm:spPr/>
      <dgm:t>
        <a:bodyPr/>
        <a:lstStyle/>
        <a:p>
          <a:endParaRPr lang="en-US"/>
        </a:p>
      </dgm:t>
    </dgm:pt>
    <dgm:pt modelId="{0F5BFFF8-1B5C-4E81-AEEA-237DA28F2776}" type="pres">
      <dgm:prSet presAssocID="{BDB1E5B0-84EB-4196-B0A7-29DFFAE2EACB}" presName="node" presStyleLbl="node1" presStyleIdx="17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A3CA2E-3A42-49B4-B7FF-A49BC02E11D8}" type="pres">
      <dgm:prSet presAssocID="{49AC2F3C-D341-4E4B-AB63-C4D167BA006F}" presName="sibTrans" presStyleLbl="sibTrans2D1" presStyleIdx="17" presStyleCnt="19"/>
      <dgm:spPr/>
      <dgm:t>
        <a:bodyPr/>
        <a:lstStyle/>
        <a:p>
          <a:endParaRPr lang="en-US"/>
        </a:p>
      </dgm:t>
    </dgm:pt>
    <dgm:pt modelId="{62703DC5-4BDD-4682-ACE8-F2075B1F3415}" type="pres">
      <dgm:prSet presAssocID="{49AC2F3C-D341-4E4B-AB63-C4D167BA006F}" presName="connectorText" presStyleLbl="sibTrans2D1" presStyleIdx="17" presStyleCnt="19"/>
      <dgm:spPr/>
      <dgm:t>
        <a:bodyPr/>
        <a:lstStyle/>
        <a:p>
          <a:endParaRPr lang="en-US"/>
        </a:p>
      </dgm:t>
    </dgm:pt>
    <dgm:pt modelId="{D980A7BE-F42C-496D-976A-251BC66F4443}" type="pres">
      <dgm:prSet presAssocID="{CD217438-D2EB-425E-A374-0ED845BC0363}" presName="node" presStyleLbl="node1" presStyleIdx="1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003C0A-4291-4B07-9C3E-6ABAEC832A8A}" type="pres">
      <dgm:prSet presAssocID="{A6D67580-FFC5-43B5-AF28-C535DFCEEF09}" presName="sibTrans" presStyleLbl="sibTrans2D1" presStyleIdx="18" presStyleCnt="19"/>
      <dgm:spPr/>
      <dgm:t>
        <a:bodyPr/>
        <a:lstStyle/>
        <a:p>
          <a:endParaRPr lang="en-US"/>
        </a:p>
      </dgm:t>
    </dgm:pt>
    <dgm:pt modelId="{6DB1A7F0-50B4-451E-BBD5-4631ACD58938}" type="pres">
      <dgm:prSet presAssocID="{A6D67580-FFC5-43B5-AF28-C535DFCEEF09}" presName="connectorText" presStyleLbl="sibTrans2D1" presStyleIdx="18" presStyleCnt="19"/>
      <dgm:spPr/>
      <dgm:t>
        <a:bodyPr/>
        <a:lstStyle/>
        <a:p>
          <a:endParaRPr lang="en-US"/>
        </a:p>
      </dgm:t>
    </dgm:pt>
    <dgm:pt modelId="{33028824-52D1-4DC4-8DAB-C5385FC75680}" type="pres">
      <dgm:prSet presAssocID="{94A8F477-B79E-4F60-A783-B3C9861395A0}" presName="node" presStyleLbl="node1" presStyleIdx="1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09FAE8-36A6-4179-9448-287213B96214}" type="presOf" srcId="{8649CE01-EE14-464E-92FF-D3F8F74DA990}" destId="{9EFD53A0-2407-4CB9-9004-CAAA8D81559C}" srcOrd="0" destOrd="0" presId="urn:microsoft.com/office/officeart/2005/8/layout/process5"/>
    <dgm:cxn modelId="{29FD2590-92A6-4516-8F5B-FD0CDC6944D6}" type="presOf" srcId="{F78E9E78-911D-4817-9295-9CB8F3005BE7}" destId="{800F8492-5E12-4F07-BC81-17EB156620DF}" srcOrd="0" destOrd="0" presId="urn:microsoft.com/office/officeart/2005/8/layout/process5"/>
    <dgm:cxn modelId="{9E642785-9C32-4D27-959B-5F310599E8F1}" type="presOf" srcId="{EC1FD0D5-8497-4885-9407-6BA413132CBA}" destId="{68C66CD9-F569-446E-A3C9-26C8712AD0A8}" srcOrd="0" destOrd="0" presId="urn:microsoft.com/office/officeart/2005/8/layout/process5"/>
    <dgm:cxn modelId="{95E2CB6A-0778-4582-BC18-76D4C73B4BAD}" srcId="{EFF7859B-EA00-44AC-BCF5-FD9C62CEBB64}" destId="{83B65353-9079-4BC8-B010-BE7E71EF0E99}" srcOrd="15" destOrd="0" parTransId="{0BF385A3-39BB-440D-ADA6-B56694C48D0A}" sibTransId="{6972BBBB-42E2-4451-8A49-F648CA693BC2}"/>
    <dgm:cxn modelId="{CDC0FC21-99E9-4FF8-9161-5B89753F509C}" type="presOf" srcId="{79F511F5-18C7-47BE-84E4-56E4516561ED}" destId="{7A3F5CE6-ADB0-4285-B492-B640368FD78D}" srcOrd="0" destOrd="0" presId="urn:microsoft.com/office/officeart/2005/8/layout/process5"/>
    <dgm:cxn modelId="{999A7DCE-EE8E-4A24-A011-5BA56B914F1C}" type="presOf" srcId="{2A7BFC0B-DF0E-49AF-BF84-4F2CF11BB88C}" destId="{216F60A8-DD33-48A0-B847-7C54843FB381}" srcOrd="0" destOrd="0" presId="urn:microsoft.com/office/officeart/2005/8/layout/process5"/>
    <dgm:cxn modelId="{C2F41BC4-4BAD-473B-8331-54F059ABB2B6}" srcId="{EFF7859B-EA00-44AC-BCF5-FD9C62CEBB64}" destId="{94A8F477-B79E-4F60-A783-B3C9861395A0}" srcOrd="19" destOrd="0" parTransId="{D813217C-BC64-4EC0-AC48-27171F539F88}" sibTransId="{ABC1AE24-F351-4DAE-8839-38D60943181F}"/>
    <dgm:cxn modelId="{4D7C3B36-F74E-47B9-8EBA-1F082BD37A40}" type="presOf" srcId="{2D52D4D1-6EDD-44CF-92FD-4AA474A49CB8}" destId="{052742A0-7246-406E-AC48-ADB9A643CEEE}" srcOrd="0" destOrd="0" presId="urn:microsoft.com/office/officeart/2005/8/layout/process5"/>
    <dgm:cxn modelId="{E9641644-B412-4680-8D17-25A2B879C1AE}" type="presOf" srcId="{E2683562-3ADB-480A-B204-2AB25423B686}" destId="{122F7691-BE85-4AE6-BFE8-7076F5E82107}" srcOrd="0" destOrd="0" presId="urn:microsoft.com/office/officeart/2005/8/layout/process5"/>
    <dgm:cxn modelId="{EFE89E78-BA87-4D30-ADFD-37C199C9179B}" type="presOf" srcId="{CD217438-D2EB-425E-A374-0ED845BC0363}" destId="{D980A7BE-F42C-496D-976A-251BC66F4443}" srcOrd="0" destOrd="0" presId="urn:microsoft.com/office/officeart/2005/8/layout/process5"/>
    <dgm:cxn modelId="{0FB0178F-D90C-4FD8-B83E-63EE5415A94D}" srcId="{EFF7859B-EA00-44AC-BCF5-FD9C62CEBB64}" destId="{D91A774A-D620-43DD-84C5-62DA649ECF8D}" srcOrd="6" destOrd="0" parTransId="{CF0314EE-9B21-49CD-97F9-2F93934BEE98}" sibTransId="{4E820859-C4B5-452B-AAE6-FEEFB8D252C5}"/>
    <dgm:cxn modelId="{3CE74692-2397-4AA6-B8A2-0CC89D88E234}" type="presOf" srcId="{6D0BE963-35DF-401A-A3E6-D0DF364F400C}" destId="{319EB0FF-2392-4CDA-9D0A-09A1D50376BA}" srcOrd="0" destOrd="0" presId="urn:microsoft.com/office/officeart/2005/8/layout/process5"/>
    <dgm:cxn modelId="{EF22E056-B1D9-40DF-8230-CB0A02F27885}" type="presOf" srcId="{94A8F477-B79E-4F60-A783-B3C9861395A0}" destId="{33028824-52D1-4DC4-8DAB-C5385FC75680}" srcOrd="0" destOrd="0" presId="urn:microsoft.com/office/officeart/2005/8/layout/process5"/>
    <dgm:cxn modelId="{0A9946EE-58EC-481F-A4B4-C27B862F1294}" type="presOf" srcId="{72FC8DAF-A4B4-4F00-867B-FE87295ECADF}" destId="{A6E23311-96E1-4F8F-BD13-869F189E764F}" srcOrd="0" destOrd="0" presId="urn:microsoft.com/office/officeart/2005/8/layout/process5"/>
    <dgm:cxn modelId="{18ABF64C-1F4D-41A0-B2C9-2A87F978F2EC}" type="presOf" srcId="{63D2C13F-E804-4565-9AEC-1C87FDE3F148}" destId="{2D2BF5AE-EC94-4E2D-BCAB-78FD8A2ADACD}" srcOrd="0" destOrd="0" presId="urn:microsoft.com/office/officeart/2005/8/layout/process5"/>
    <dgm:cxn modelId="{2F2FF3BC-03F4-4880-846A-375D40B3ED1D}" type="presOf" srcId="{2A7BFC0B-DF0E-49AF-BF84-4F2CF11BB88C}" destId="{28FAF95B-9DDA-43CE-8E0F-A0C62BC78199}" srcOrd="1" destOrd="0" presId="urn:microsoft.com/office/officeart/2005/8/layout/process5"/>
    <dgm:cxn modelId="{3E3825E5-CBB3-443D-8631-985F4A6FDCE7}" type="presOf" srcId="{AA5AB877-7AD0-420C-B238-248AAC23AD1B}" destId="{E1289E5F-CB1E-483C-9830-E9E88EAC98DF}" srcOrd="1" destOrd="0" presId="urn:microsoft.com/office/officeart/2005/8/layout/process5"/>
    <dgm:cxn modelId="{C2AEF3AC-3122-4A55-A229-E0305F085246}" type="presOf" srcId="{7DD4A6D3-88F5-4400-9CCE-9236C9EF5D27}" destId="{FA1D03C2-76B9-4CA2-B291-5ABEE114893C}" srcOrd="0" destOrd="0" presId="urn:microsoft.com/office/officeart/2005/8/layout/process5"/>
    <dgm:cxn modelId="{68AE209B-D92F-469B-A630-2A3D15A97961}" type="presOf" srcId="{CC0447D7-2988-4C03-BE4A-82A75FA748FA}" destId="{308E7EAF-7B4A-4D1A-868D-A5E91A8C0BBE}" srcOrd="0" destOrd="0" presId="urn:microsoft.com/office/officeart/2005/8/layout/process5"/>
    <dgm:cxn modelId="{E95CDEF5-20F4-4FC9-AAC9-E2AEF4CBCADC}" type="presOf" srcId="{BDB1E5B0-84EB-4196-B0A7-29DFFAE2EACB}" destId="{0F5BFFF8-1B5C-4E81-AEEA-237DA28F2776}" srcOrd="0" destOrd="0" presId="urn:microsoft.com/office/officeart/2005/8/layout/process5"/>
    <dgm:cxn modelId="{99D458E5-91FF-4CFD-9C0D-833F289A0E8C}" srcId="{EFF7859B-EA00-44AC-BCF5-FD9C62CEBB64}" destId="{C039101F-FDE5-45F2-8967-336B9B56DAC8}" srcOrd="3" destOrd="0" parTransId="{62335FB2-E264-4C18-8A42-A61C3F71482D}" sibTransId="{2A7BFC0B-DF0E-49AF-BF84-4F2CF11BB88C}"/>
    <dgm:cxn modelId="{04FAAE42-AE65-4A83-AA2F-0D3CE916E77A}" type="presOf" srcId="{86A03CF5-579E-491F-8216-B49A30A22690}" destId="{43E23543-03D2-4863-9632-7A50393A6ABA}" srcOrd="0" destOrd="0" presId="urn:microsoft.com/office/officeart/2005/8/layout/process5"/>
    <dgm:cxn modelId="{CA311806-7773-4CAF-A423-4A0764969C4E}" type="presOf" srcId="{94FDA314-D2E0-438C-83A3-C1D92F619696}" destId="{832F5ECC-4F36-4055-80D0-6BAEEDC39F0F}" srcOrd="1" destOrd="0" presId="urn:microsoft.com/office/officeart/2005/8/layout/process5"/>
    <dgm:cxn modelId="{1C781B99-CB5A-4A26-AE74-C0B04DD62A0A}" type="presOf" srcId="{1CC87C88-4916-4C4A-9E3D-B8C6F2CD30FB}" destId="{39C780EB-6822-4F3B-A676-706452F39A64}" srcOrd="0" destOrd="0" presId="urn:microsoft.com/office/officeart/2005/8/layout/process5"/>
    <dgm:cxn modelId="{B3739781-B45F-4185-AC2B-5FAD8B0F8890}" srcId="{EFF7859B-EA00-44AC-BCF5-FD9C62CEBB64}" destId="{F2AAAD1E-501A-4C8C-9530-9E2EF65BC503}" srcOrd="16" destOrd="0" parTransId="{B0D4AC4E-3578-4AE7-BA24-A0CFF00C101D}" sibTransId="{4A36B877-2829-47D5-BDAC-DD4A86D2358B}"/>
    <dgm:cxn modelId="{CF3A0488-E899-4778-B8F4-45A514B51651}" type="presOf" srcId="{6D7B4071-079B-45E2-A5B1-75F3E284AC78}" destId="{922938C2-99DE-417C-B1F3-B46FD6DBCF28}" srcOrd="0" destOrd="0" presId="urn:microsoft.com/office/officeart/2005/8/layout/process5"/>
    <dgm:cxn modelId="{10EF0B2B-AABF-4198-899E-36BE49378B84}" type="presOf" srcId="{A6D67580-FFC5-43B5-AF28-C535DFCEEF09}" destId="{6DB1A7F0-50B4-451E-BBD5-4631ACD58938}" srcOrd="1" destOrd="0" presId="urn:microsoft.com/office/officeart/2005/8/layout/process5"/>
    <dgm:cxn modelId="{876325EF-22B1-4006-8F9A-E5BF0C86A310}" type="presOf" srcId="{6D0BE963-35DF-401A-A3E6-D0DF364F400C}" destId="{71AB4CFA-EE5B-4256-8895-65CC675490E7}" srcOrd="1" destOrd="0" presId="urn:microsoft.com/office/officeart/2005/8/layout/process5"/>
    <dgm:cxn modelId="{B6228A82-A97D-4870-9FC4-1EF2CF835342}" type="presOf" srcId="{83B65353-9079-4BC8-B010-BE7E71EF0E99}" destId="{2B9C0177-1161-46ED-8526-E00C0D5DF691}" srcOrd="0" destOrd="0" presId="urn:microsoft.com/office/officeart/2005/8/layout/process5"/>
    <dgm:cxn modelId="{D4E551B5-1446-4358-81A9-509E8EE0F5C9}" type="presOf" srcId="{F2AAAD1E-501A-4C8C-9530-9E2EF65BC503}" destId="{0F8318B1-C8BA-43F3-B743-BD6B58A90B0C}" srcOrd="0" destOrd="0" presId="urn:microsoft.com/office/officeart/2005/8/layout/process5"/>
    <dgm:cxn modelId="{61673109-D1A2-4861-AB39-B1DE70EA8BBA}" type="presOf" srcId="{E2683562-3ADB-480A-B204-2AB25423B686}" destId="{11A69CE9-7857-425C-895D-28E43E0A2C88}" srcOrd="1" destOrd="0" presId="urn:microsoft.com/office/officeart/2005/8/layout/process5"/>
    <dgm:cxn modelId="{8A565D65-64ED-4603-9403-75ED49454E13}" type="presOf" srcId="{1D20697F-3505-41AE-9CAC-AAD1DA4E934B}" destId="{3D49E7AB-DC73-4183-9125-DE16CC89C029}" srcOrd="1" destOrd="0" presId="urn:microsoft.com/office/officeart/2005/8/layout/process5"/>
    <dgm:cxn modelId="{CD3A1CA0-A6AE-473B-92B1-B2758DF697A3}" type="presOf" srcId="{6972BBBB-42E2-4451-8A49-F648CA693BC2}" destId="{8209ABD6-4160-47A0-97A3-4AC12D5DE4CD}" srcOrd="1" destOrd="0" presId="urn:microsoft.com/office/officeart/2005/8/layout/process5"/>
    <dgm:cxn modelId="{102697F8-CF4D-4EDD-85EA-0E65609886DE}" type="presOf" srcId="{4E54584C-02B0-4D03-9506-9195005B84E4}" destId="{7D28EB01-602C-46A1-8C74-7D1DE1E77F98}" srcOrd="0" destOrd="0" presId="urn:microsoft.com/office/officeart/2005/8/layout/process5"/>
    <dgm:cxn modelId="{A46E26DC-7258-4CFB-AB24-5474CD085E4C}" type="presOf" srcId="{57096F5D-5778-4433-BA76-2152F8A3AA1E}" destId="{0779BB81-7714-419B-89B7-054986D91850}" srcOrd="0" destOrd="0" presId="urn:microsoft.com/office/officeart/2005/8/layout/process5"/>
    <dgm:cxn modelId="{A1839B9C-DE84-4DC6-B886-F4CAD4FC38EB}" type="presOf" srcId="{1D20697F-3505-41AE-9CAC-AAD1DA4E934B}" destId="{53666866-AE48-43BC-88D3-E090F6A509C4}" srcOrd="0" destOrd="0" presId="urn:microsoft.com/office/officeart/2005/8/layout/process5"/>
    <dgm:cxn modelId="{54554F59-FAB4-467B-9B1F-0B801C42A7C7}" type="presOf" srcId="{86A03CF5-579E-491F-8216-B49A30A22690}" destId="{C3DC3680-083C-456E-AACD-EBEFB5DB682B}" srcOrd="1" destOrd="0" presId="urn:microsoft.com/office/officeart/2005/8/layout/process5"/>
    <dgm:cxn modelId="{03C431FA-71D6-47CD-828F-B72382F650EC}" type="presOf" srcId="{4E820859-C4B5-452B-AAE6-FEEFB8D252C5}" destId="{A5B0916C-7776-4755-95C6-19B21C80908A}" srcOrd="0" destOrd="0" presId="urn:microsoft.com/office/officeart/2005/8/layout/process5"/>
    <dgm:cxn modelId="{1809C9BA-B981-4315-A33F-2F9F4BA45770}" srcId="{EFF7859B-EA00-44AC-BCF5-FD9C62CEBB64}" destId="{57096F5D-5778-4433-BA76-2152F8A3AA1E}" srcOrd="1" destOrd="0" parTransId="{93D8DEC0-13C6-4BE5-A75F-9D76A8F1F8C8}" sibTransId="{94FDA314-D2E0-438C-83A3-C1D92F619696}"/>
    <dgm:cxn modelId="{954065B8-7F0F-48CC-89EE-996679113F07}" srcId="{EFF7859B-EA00-44AC-BCF5-FD9C62CEBB64}" destId="{2849ED85-D22C-4481-A64A-BCEF0347D5F2}" srcOrd="14" destOrd="0" parTransId="{C7FCFEEF-7003-4ECF-B268-426997C64F7A}" sibTransId="{1D22EB5E-DEFE-456C-AB0C-C5EA2F75C39A}"/>
    <dgm:cxn modelId="{F5ABE951-FA33-4DD3-862E-F84592BE1987}" type="presOf" srcId="{49AC2F3C-D341-4E4B-AB63-C4D167BA006F}" destId="{62703DC5-4BDD-4682-ACE8-F2075B1F3415}" srcOrd="1" destOrd="0" presId="urn:microsoft.com/office/officeart/2005/8/layout/process5"/>
    <dgm:cxn modelId="{6952DCE0-7058-439A-AB03-033BD49D37B2}" type="presOf" srcId="{1D22EB5E-DEFE-456C-AB0C-C5EA2F75C39A}" destId="{E41A62AD-CB1C-418A-941E-539686DA9222}" srcOrd="1" destOrd="0" presId="urn:microsoft.com/office/officeart/2005/8/layout/process5"/>
    <dgm:cxn modelId="{154DD06D-41B4-40CE-9FDF-83205D71595D}" type="presOf" srcId="{6D7B4071-079B-45E2-A5B1-75F3E284AC78}" destId="{914B03DA-C64C-4B4D-B29F-1919E9D44590}" srcOrd="1" destOrd="0" presId="urn:microsoft.com/office/officeart/2005/8/layout/process5"/>
    <dgm:cxn modelId="{9780AD5B-7CFD-44C5-95A2-4FC754DB8675}" type="presOf" srcId="{4E54584C-02B0-4D03-9506-9195005B84E4}" destId="{5AA242A2-784C-4232-957E-93B07F87DA2F}" srcOrd="1" destOrd="0" presId="urn:microsoft.com/office/officeart/2005/8/layout/process5"/>
    <dgm:cxn modelId="{E796354F-4AD4-41AE-A72A-7C33518F651E}" type="presOf" srcId="{0646D7D0-4C39-415D-842C-A3BBC5637900}" destId="{90EE0069-0A74-4513-8A65-42649853BF62}" srcOrd="0" destOrd="0" presId="urn:microsoft.com/office/officeart/2005/8/layout/process5"/>
    <dgm:cxn modelId="{007039E3-BB79-4B0C-A11A-4134395468E5}" type="presOf" srcId="{4E820859-C4B5-452B-AAE6-FEEFB8D252C5}" destId="{531A0138-563C-4967-AF13-B499B6AD700E}" srcOrd="1" destOrd="0" presId="urn:microsoft.com/office/officeart/2005/8/layout/process5"/>
    <dgm:cxn modelId="{D6982C3C-CC35-4742-A2E3-382D1301B719}" srcId="{EFF7859B-EA00-44AC-BCF5-FD9C62CEBB64}" destId="{BDB1E5B0-84EB-4196-B0A7-29DFFAE2EACB}" srcOrd="17" destOrd="0" parTransId="{C528B77A-8AC3-49D7-8B92-6336E73B09E5}" sibTransId="{49AC2F3C-D341-4E4B-AB63-C4D167BA006F}"/>
    <dgm:cxn modelId="{E21A3806-9040-4718-BC49-ABE1A9E496F4}" srcId="{EFF7859B-EA00-44AC-BCF5-FD9C62CEBB64}" destId="{0646D7D0-4C39-415D-842C-A3BBC5637900}" srcOrd="12" destOrd="0" parTransId="{34BB5796-9656-41B5-920A-DD32FEEF018B}" sibTransId="{1D20697F-3505-41AE-9CAC-AAD1DA4E934B}"/>
    <dgm:cxn modelId="{1FA35655-8297-4A79-A996-BC6BB5D4A231}" type="presOf" srcId="{6972BBBB-42E2-4451-8A49-F648CA693BC2}" destId="{FCC6E740-CD80-44AF-9EA2-912386227F34}" srcOrd="0" destOrd="0" presId="urn:microsoft.com/office/officeart/2005/8/layout/process5"/>
    <dgm:cxn modelId="{7141FE00-7ED5-4AF1-8C21-1305B0FA7433}" type="presOf" srcId="{7EF9DB38-F544-4E49-AC63-49ACA53637D1}" destId="{88226ED3-FB29-40E3-8421-84879B66684F}" srcOrd="0" destOrd="0" presId="urn:microsoft.com/office/officeart/2005/8/layout/process5"/>
    <dgm:cxn modelId="{830C32E7-2F88-49DE-9C4E-1B91B0FB3E8F}" srcId="{EFF7859B-EA00-44AC-BCF5-FD9C62CEBB64}" destId="{AA848389-B43D-4D7F-808D-A2F035BB91EF}" srcOrd="7" destOrd="0" parTransId="{59F0F65B-35ED-4DB1-ABAC-B3D1CEE9B7E2}" sibTransId="{28F87DD9-232A-4D06-B295-9B7713C00ABC}"/>
    <dgm:cxn modelId="{030BB70B-64F5-4A5B-BF85-B0C25960D3A9}" type="presOf" srcId="{63D2C13F-E804-4565-9AEC-1C87FDE3F148}" destId="{B97C2B09-CC6E-4388-98B5-D79D0199F540}" srcOrd="1" destOrd="0" presId="urn:microsoft.com/office/officeart/2005/8/layout/process5"/>
    <dgm:cxn modelId="{A0166398-D362-4353-9481-E1B5F5E525D3}" srcId="{EFF7859B-EA00-44AC-BCF5-FD9C62CEBB64}" destId="{CC0447D7-2988-4C03-BE4A-82A75FA748FA}" srcOrd="11" destOrd="0" parTransId="{E538F47A-99DC-4489-98DF-144E6F16F1C8}" sibTransId="{AA5AB877-7AD0-420C-B238-248AAC23AD1B}"/>
    <dgm:cxn modelId="{ED8EB65E-B074-4B61-AE57-A2FD9D28B9CE}" srcId="{EFF7859B-EA00-44AC-BCF5-FD9C62CEBB64}" destId="{8649CE01-EE14-464E-92FF-D3F8F74DA990}" srcOrd="9" destOrd="0" parTransId="{B10AF4E6-B89F-469E-88D3-88A501DE4FFF}" sibTransId="{F78E9E78-911D-4817-9295-9CB8F3005BE7}"/>
    <dgm:cxn modelId="{7EAF9712-A841-4ECB-A6DD-FFA8785766BE}" type="presOf" srcId="{1D22EB5E-DEFE-456C-AB0C-C5EA2F75C39A}" destId="{E6D57F93-307C-4376-AAA5-992F07CADAE5}" srcOrd="0" destOrd="0" presId="urn:microsoft.com/office/officeart/2005/8/layout/process5"/>
    <dgm:cxn modelId="{6EB560ED-873F-42C8-AA6E-FBB8E28BDAD5}" srcId="{EFF7859B-EA00-44AC-BCF5-FD9C62CEBB64}" destId="{CD217438-D2EB-425E-A374-0ED845BC0363}" srcOrd="18" destOrd="0" parTransId="{B14936FB-6260-47F9-A312-88C9AA0D302C}" sibTransId="{A6D67580-FFC5-43B5-AF28-C535DFCEEF09}"/>
    <dgm:cxn modelId="{BB0CB5F5-9CAC-4BE0-BDA0-F85CEA22A7D8}" type="presOf" srcId="{94FDA314-D2E0-438C-83A3-C1D92F619696}" destId="{711BAFE5-F0C2-4F51-8133-4DA38FA0194B}" srcOrd="0" destOrd="0" presId="urn:microsoft.com/office/officeart/2005/8/layout/process5"/>
    <dgm:cxn modelId="{E6E2EF6A-A55E-43A3-AFAA-240795742D63}" type="presOf" srcId="{28F87DD9-232A-4D06-B295-9B7713C00ABC}" destId="{1C8E4D75-C8DA-448C-85A4-EB619C481729}" srcOrd="0" destOrd="0" presId="urn:microsoft.com/office/officeart/2005/8/layout/process5"/>
    <dgm:cxn modelId="{10AB620E-2BF6-497D-A6CD-29510DDB85ED}" srcId="{EFF7859B-EA00-44AC-BCF5-FD9C62CEBB64}" destId="{27BB7C9E-BCA3-4A81-8FFA-29E45702E30C}" srcOrd="10" destOrd="0" parTransId="{6AAF2AA8-CA61-4B10-A52A-9789ECCA64E2}" sibTransId="{6D0BE963-35DF-401A-A3E6-D0DF364F400C}"/>
    <dgm:cxn modelId="{70723ED3-A5A0-488F-A9B0-5E90C110C12A}" type="presOf" srcId="{2D52D4D1-6EDD-44CF-92FD-4AA474A49CB8}" destId="{39CCEBB0-4A3A-418B-9884-6BDDA17773E0}" srcOrd="1" destOrd="0" presId="urn:microsoft.com/office/officeart/2005/8/layout/process5"/>
    <dgm:cxn modelId="{A02989DD-58E7-4044-B7C0-60651BFB6A46}" type="presOf" srcId="{28F87DD9-232A-4D06-B295-9B7713C00ABC}" destId="{898BC8FB-6462-408F-99E2-9AA5B4EA938A}" srcOrd="1" destOrd="0" presId="urn:microsoft.com/office/officeart/2005/8/layout/process5"/>
    <dgm:cxn modelId="{297C967D-6500-41E3-8117-5049EF2EEF58}" type="presOf" srcId="{D91A774A-D620-43DD-84C5-62DA649ECF8D}" destId="{4DDF0F93-645B-42EB-9CAE-FAF6B6AA7D76}" srcOrd="0" destOrd="0" presId="urn:microsoft.com/office/officeart/2005/8/layout/process5"/>
    <dgm:cxn modelId="{39938056-4B53-4B5F-8A63-6D7D7ADF04AA}" type="presOf" srcId="{AA5AB877-7AD0-420C-B238-248AAC23AD1B}" destId="{97C60B9A-A629-4CBB-9B86-EEEFEA36BE79}" srcOrd="0" destOrd="0" presId="urn:microsoft.com/office/officeart/2005/8/layout/process5"/>
    <dgm:cxn modelId="{30589E03-4C4F-47A9-A022-7F7868AEE1FE}" type="presOf" srcId="{2849ED85-D22C-4481-A64A-BCEF0347D5F2}" destId="{09B27E6B-888C-42CC-BADF-5D79825BF9C6}" srcOrd="0" destOrd="0" presId="urn:microsoft.com/office/officeart/2005/8/layout/process5"/>
    <dgm:cxn modelId="{D8982ED5-6172-47F8-843E-1B20E9C550A0}" type="presOf" srcId="{4A36B877-2829-47D5-BDAC-DD4A86D2358B}" destId="{6FD441F9-4E90-4437-B7E5-60D248ED9F27}" srcOrd="1" destOrd="0" presId="urn:microsoft.com/office/officeart/2005/8/layout/process5"/>
    <dgm:cxn modelId="{0D9F9CB6-1F7D-4CD2-9027-372BC581DB63}" type="presOf" srcId="{4A36B877-2829-47D5-BDAC-DD4A86D2358B}" destId="{6C95E1AF-8629-4C02-B7E4-B602CCC01EE9}" srcOrd="0" destOrd="0" presId="urn:microsoft.com/office/officeart/2005/8/layout/process5"/>
    <dgm:cxn modelId="{8AA61D5A-20E6-402E-8CCB-3D61688A23AC}" type="presOf" srcId="{A6D67580-FFC5-43B5-AF28-C535DFCEEF09}" destId="{39003C0A-4291-4B07-9C3E-6ABAEC832A8A}" srcOrd="0" destOrd="0" presId="urn:microsoft.com/office/officeart/2005/8/layout/process5"/>
    <dgm:cxn modelId="{DBD2610F-26A9-4901-8B5E-A5688B8FE79D}" srcId="{EFF7859B-EA00-44AC-BCF5-FD9C62CEBB64}" destId="{7EF9DB38-F544-4E49-AC63-49ACA53637D1}" srcOrd="0" destOrd="0" parTransId="{B4DD3BA5-FF48-4ACD-B078-7B0FDB56A10C}" sibTransId="{6D7B4071-079B-45E2-A5B1-75F3E284AC78}"/>
    <dgm:cxn modelId="{B931E734-EBA2-43F2-9033-D6E73C6918A1}" type="presOf" srcId="{AA848389-B43D-4D7F-808D-A2F035BB91EF}" destId="{C6BDEB04-B3BE-42AE-93DF-4E4203FD6418}" srcOrd="0" destOrd="0" presId="urn:microsoft.com/office/officeart/2005/8/layout/process5"/>
    <dgm:cxn modelId="{B3DABF29-7F12-40C5-9C3C-EE923885E9AD}" srcId="{EFF7859B-EA00-44AC-BCF5-FD9C62CEBB64}" destId="{EC1FD0D5-8497-4885-9407-6BA413132CBA}" srcOrd="2" destOrd="0" parTransId="{31267B68-B097-46F4-AE5C-56DA35B14FFB}" sibTransId="{63D2C13F-E804-4565-9AEC-1C87FDE3F148}"/>
    <dgm:cxn modelId="{853B6A47-6F9B-4F0B-9007-1578DA22CF2E}" type="presOf" srcId="{F78E9E78-911D-4817-9295-9CB8F3005BE7}" destId="{C49B5589-0384-46E8-BFFA-E543B73DE0FD}" srcOrd="1" destOrd="0" presId="urn:microsoft.com/office/officeart/2005/8/layout/process5"/>
    <dgm:cxn modelId="{2C7B9679-B75F-4196-B923-C3917EEC1B5E}" type="presOf" srcId="{27BB7C9E-BCA3-4A81-8FFA-29E45702E30C}" destId="{8E7E57BD-37F1-400A-A68A-B0B364367AC5}" srcOrd="0" destOrd="0" presId="urn:microsoft.com/office/officeart/2005/8/layout/process5"/>
    <dgm:cxn modelId="{F7E30EFF-AECE-46E8-BFBF-C36FEF293A8D}" type="presOf" srcId="{C039101F-FDE5-45F2-8967-336B9B56DAC8}" destId="{268E2675-D1F3-424B-8980-337FFBD22D29}" srcOrd="0" destOrd="0" presId="urn:microsoft.com/office/officeart/2005/8/layout/process5"/>
    <dgm:cxn modelId="{047C905C-E2BD-4063-AE3A-373C1AA7A9FF}" type="presOf" srcId="{EFF7859B-EA00-44AC-BCF5-FD9C62CEBB64}" destId="{F1372915-6766-4F46-8EB9-C1F7AD1B2E13}" srcOrd="0" destOrd="0" presId="urn:microsoft.com/office/officeart/2005/8/layout/process5"/>
    <dgm:cxn modelId="{0393490B-62A7-4AE5-BBE4-6404D6C830F1}" srcId="{EFF7859B-EA00-44AC-BCF5-FD9C62CEBB64}" destId="{7DD4A6D3-88F5-4400-9CCE-9236C9EF5D27}" srcOrd="8" destOrd="0" parTransId="{CF269DBC-FB57-4DE2-B2BF-89403987B792}" sibTransId="{86A03CF5-579E-491F-8216-B49A30A22690}"/>
    <dgm:cxn modelId="{89D80E7F-2EBB-4D51-B14C-7D80F896D94D}" srcId="{EFF7859B-EA00-44AC-BCF5-FD9C62CEBB64}" destId="{1CC87C88-4916-4C4A-9E3D-B8C6F2CD30FB}" srcOrd="4" destOrd="0" parTransId="{EB24AA64-3CFD-4DE8-8CCC-2112F9760ECF}" sibTransId="{2D52D4D1-6EDD-44CF-92FD-4AA474A49CB8}"/>
    <dgm:cxn modelId="{CF378AD4-86D7-483A-9F5A-81506137A36C}" srcId="{EFF7859B-EA00-44AC-BCF5-FD9C62CEBB64}" destId="{79F511F5-18C7-47BE-84E4-56E4516561ED}" srcOrd="13" destOrd="0" parTransId="{E6195AE7-C0FF-4095-9DE2-33C706787A17}" sibTransId="{E2683562-3ADB-480A-B204-2AB25423B686}"/>
    <dgm:cxn modelId="{1B624DF0-3C02-4AFA-9053-61F1E1574908}" type="presOf" srcId="{49AC2F3C-D341-4E4B-AB63-C4D167BA006F}" destId="{B8A3CA2E-3A42-49B4-B7FF-A49BC02E11D8}" srcOrd="0" destOrd="0" presId="urn:microsoft.com/office/officeart/2005/8/layout/process5"/>
    <dgm:cxn modelId="{2C00F08A-11C3-4A71-BB91-F590A2F566B9}" srcId="{EFF7859B-EA00-44AC-BCF5-FD9C62CEBB64}" destId="{72FC8DAF-A4B4-4F00-867B-FE87295ECADF}" srcOrd="5" destOrd="0" parTransId="{BCB97919-BC98-4C92-AC0D-6DC9D3A2C8E1}" sibTransId="{4E54584C-02B0-4D03-9506-9195005B84E4}"/>
    <dgm:cxn modelId="{90B50BA5-9EDD-4641-BB21-6AD85B7AA3DD}" type="presParOf" srcId="{F1372915-6766-4F46-8EB9-C1F7AD1B2E13}" destId="{88226ED3-FB29-40E3-8421-84879B66684F}" srcOrd="0" destOrd="0" presId="urn:microsoft.com/office/officeart/2005/8/layout/process5"/>
    <dgm:cxn modelId="{58DD3858-FC2F-44F7-82A9-FE4F382D3043}" type="presParOf" srcId="{F1372915-6766-4F46-8EB9-C1F7AD1B2E13}" destId="{922938C2-99DE-417C-B1F3-B46FD6DBCF28}" srcOrd="1" destOrd="0" presId="urn:microsoft.com/office/officeart/2005/8/layout/process5"/>
    <dgm:cxn modelId="{C4820C7A-1FED-4C2F-90B2-FB430FD84001}" type="presParOf" srcId="{922938C2-99DE-417C-B1F3-B46FD6DBCF28}" destId="{914B03DA-C64C-4B4D-B29F-1919E9D44590}" srcOrd="0" destOrd="0" presId="urn:microsoft.com/office/officeart/2005/8/layout/process5"/>
    <dgm:cxn modelId="{9AC9B568-2E52-4B92-A6A1-6474F9ACE8AF}" type="presParOf" srcId="{F1372915-6766-4F46-8EB9-C1F7AD1B2E13}" destId="{0779BB81-7714-419B-89B7-054986D91850}" srcOrd="2" destOrd="0" presId="urn:microsoft.com/office/officeart/2005/8/layout/process5"/>
    <dgm:cxn modelId="{91440075-5DF9-45B8-B348-FB21E2B518AC}" type="presParOf" srcId="{F1372915-6766-4F46-8EB9-C1F7AD1B2E13}" destId="{711BAFE5-F0C2-4F51-8133-4DA38FA0194B}" srcOrd="3" destOrd="0" presId="urn:microsoft.com/office/officeart/2005/8/layout/process5"/>
    <dgm:cxn modelId="{B74E83DD-D2DE-470F-93ED-785EFA1D15E3}" type="presParOf" srcId="{711BAFE5-F0C2-4F51-8133-4DA38FA0194B}" destId="{832F5ECC-4F36-4055-80D0-6BAEEDC39F0F}" srcOrd="0" destOrd="0" presId="urn:microsoft.com/office/officeart/2005/8/layout/process5"/>
    <dgm:cxn modelId="{60372787-E486-4515-9570-D33944935B7B}" type="presParOf" srcId="{F1372915-6766-4F46-8EB9-C1F7AD1B2E13}" destId="{68C66CD9-F569-446E-A3C9-26C8712AD0A8}" srcOrd="4" destOrd="0" presId="urn:microsoft.com/office/officeart/2005/8/layout/process5"/>
    <dgm:cxn modelId="{AA79083C-3316-4FD3-9533-64893B7A2F3B}" type="presParOf" srcId="{F1372915-6766-4F46-8EB9-C1F7AD1B2E13}" destId="{2D2BF5AE-EC94-4E2D-BCAB-78FD8A2ADACD}" srcOrd="5" destOrd="0" presId="urn:microsoft.com/office/officeart/2005/8/layout/process5"/>
    <dgm:cxn modelId="{E4E3A6AE-C529-4055-837F-57BCA26978C3}" type="presParOf" srcId="{2D2BF5AE-EC94-4E2D-BCAB-78FD8A2ADACD}" destId="{B97C2B09-CC6E-4388-98B5-D79D0199F540}" srcOrd="0" destOrd="0" presId="urn:microsoft.com/office/officeart/2005/8/layout/process5"/>
    <dgm:cxn modelId="{ED88BA31-79A0-48D3-A6D3-35818D332A6B}" type="presParOf" srcId="{F1372915-6766-4F46-8EB9-C1F7AD1B2E13}" destId="{268E2675-D1F3-424B-8980-337FFBD22D29}" srcOrd="6" destOrd="0" presId="urn:microsoft.com/office/officeart/2005/8/layout/process5"/>
    <dgm:cxn modelId="{C67D0802-E8D8-49C3-B23B-98B29CA0DE5E}" type="presParOf" srcId="{F1372915-6766-4F46-8EB9-C1F7AD1B2E13}" destId="{216F60A8-DD33-48A0-B847-7C54843FB381}" srcOrd="7" destOrd="0" presId="urn:microsoft.com/office/officeart/2005/8/layout/process5"/>
    <dgm:cxn modelId="{B1ECB707-C120-4387-8B20-50029FE3A9F9}" type="presParOf" srcId="{216F60A8-DD33-48A0-B847-7C54843FB381}" destId="{28FAF95B-9DDA-43CE-8E0F-A0C62BC78199}" srcOrd="0" destOrd="0" presId="urn:microsoft.com/office/officeart/2005/8/layout/process5"/>
    <dgm:cxn modelId="{9BEBA436-C046-40A3-99E4-7FF5FDBE03A5}" type="presParOf" srcId="{F1372915-6766-4F46-8EB9-C1F7AD1B2E13}" destId="{39C780EB-6822-4F3B-A676-706452F39A64}" srcOrd="8" destOrd="0" presId="urn:microsoft.com/office/officeart/2005/8/layout/process5"/>
    <dgm:cxn modelId="{29A01C1F-7C10-4D51-8037-AE840CB3BE03}" type="presParOf" srcId="{F1372915-6766-4F46-8EB9-C1F7AD1B2E13}" destId="{052742A0-7246-406E-AC48-ADB9A643CEEE}" srcOrd="9" destOrd="0" presId="urn:microsoft.com/office/officeart/2005/8/layout/process5"/>
    <dgm:cxn modelId="{2DBAF169-D9AC-4FFF-875A-5F11C8590263}" type="presParOf" srcId="{052742A0-7246-406E-AC48-ADB9A643CEEE}" destId="{39CCEBB0-4A3A-418B-9884-6BDDA17773E0}" srcOrd="0" destOrd="0" presId="urn:microsoft.com/office/officeart/2005/8/layout/process5"/>
    <dgm:cxn modelId="{84003E64-2FDD-49E3-9C67-5668E1DA17DB}" type="presParOf" srcId="{F1372915-6766-4F46-8EB9-C1F7AD1B2E13}" destId="{A6E23311-96E1-4F8F-BD13-869F189E764F}" srcOrd="10" destOrd="0" presId="urn:microsoft.com/office/officeart/2005/8/layout/process5"/>
    <dgm:cxn modelId="{7B4230FA-9790-458B-B4E0-0B0C4C4E4AA2}" type="presParOf" srcId="{F1372915-6766-4F46-8EB9-C1F7AD1B2E13}" destId="{7D28EB01-602C-46A1-8C74-7D1DE1E77F98}" srcOrd="11" destOrd="0" presId="urn:microsoft.com/office/officeart/2005/8/layout/process5"/>
    <dgm:cxn modelId="{A7F6D36D-0B70-4C0A-8D49-C75CBF6A5A3D}" type="presParOf" srcId="{7D28EB01-602C-46A1-8C74-7D1DE1E77F98}" destId="{5AA242A2-784C-4232-957E-93B07F87DA2F}" srcOrd="0" destOrd="0" presId="urn:microsoft.com/office/officeart/2005/8/layout/process5"/>
    <dgm:cxn modelId="{5B727930-CF42-413A-BD13-C3CDAA1D0DCB}" type="presParOf" srcId="{F1372915-6766-4F46-8EB9-C1F7AD1B2E13}" destId="{4DDF0F93-645B-42EB-9CAE-FAF6B6AA7D76}" srcOrd="12" destOrd="0" presId="urn:microsoft.com/office/officeart/2005/8/layout/process5"/>
    <dgm:cxn modelId="{2C240188-A20A-428B-A433-B986A5CB8DC4}" type="presParOf" srcId="{F1372915-6766-4F46-8EB9-C1F7AD1B2E13}" destId="{A5B0916C-7776-4755-95C6-19B21C80908A}" srcOrd="13" destOrd="0" presId="urn:microsoft.com/office/officeart/2005/8/layout/process5"/>
    <dgm:cxn modelId="{69C39E79-7E6E-4BCA-8067-F02923D8D1AB}" type="presParOf" srcId="{A5B0916C-7776-4755-95C6-19B21C80908A}" destId="{531A0138-563C-4967-AF13-B499B6AD700E}" srcOrd="0" destOrd="0" presId="urn:microsoft.com/office/officeart/2005/8/layout/process5"/>
    <dgm:cxn modelId="{B96222C7-ABA1-4269-A74A-4421240095AD}" type="presParOf" srcId="{F1372915-6766-4F46-8EB9-C1F7AD1B2E13}" destId="{C6BDEB04-B3BE-42AE-93DF-4E4203FD6418}" srcOrd="14" destOrd="0" presId="urn:microsoft.com/office/officeart/2005/8/layout/process5"/>
    <dgm:cxn modelId="{AB5C8D99-8D06-4735-843A-E0BA60AF12B1}" type="presParOf" srcId="{F1372915-6766-4F46-8EB9-C1F7AD1B2E13}" destId="{1C8E4D75-C8DA-448C-85A4-EB619C481729}" srcOrd="15" destOrd="0" presId="urn:microsoft.com/office/officeart/2005/8/layout/process5"/>
    <dgm:cxn modelId="{2FE0FD9C-53BA-4801-A925-140D529680FE}" type="presParOf" srcId="{1C8E4D75-C8DA-448C-85A4-EB619C481729}" destId="{898BC8FB-6462-408F-99E2-9AA5B4EA938A}" srcOrd="0" destOrd="0" presId="urn:microsoft.com/office/officeart/2005/8/layout/process5"/>
    <dgm:cxn modelId="{2D004C65-D4B1-4DD4-AB5B-3C5B86AA5598}" type="presParOf" srcId="{F1372915-6766-4F46-8EB9-C1F7AD1B2E13}" destId="{FA1D03C2-76B9-4CA2-B291-5ABEE114893C}" srcOrd="16" destOrd="0" presId="urn:microsoft.com/office/officeart/2005/8/layout/process5"/>
    <dgm:cxn modelId="{00F6A63B-94C3-4508-A319-84C088554C13}" type="presParOf" srcId="{F1372915-6766-4F46-8EB9-C1F7AD1B2E13}" destId="{43E23543-03D2-4863-9632-7A50393A6ABA}" srcOrd="17" destOrd="0" presId="urn:microsoft.com/office/officeart/2005/8/layout/process5"/>
    <dgm:cxn modelId="{5B6DDABB-B342-4A81-9D38-B6726B933F95}" type="presParOf" srcId="{43E23543-03D2-4863-9632-7A50393A6ABA}" destId="{C3DC3680-083C-456E-AACD-EBEFB5DB682B}" srcOrd="0" destOrd="0" presId="urn:microsoft.com/office/officeart/2005/8/layout/process5"/>
    <dgm:cxn modelId="{DDC5EA3A-8195-422C-9AA9-04C1E0BC32E6}" type="presParOf" srcId="{F1372915-6766-4F46-8EB9-C1F7AD1B2E13}" destId="{9EFD53A0-2407-4CB9-9004-CAAA8D81559C}" srcOrd="18" destOrd="0" presId="urn:microsoft.com/office/officeart/2005/8/layout/process5"/>
    <dgm:cxn modelId="{12104CA5-04C9-4262-BB63-CF1F948E3BB7}" type="presParOf" srcId="{F1372915-6766-4F46-8EB9-C1F7AD1B2E13}" destId="{800F8492-5E12-4F07-BC81-17EB156620DF}" srcOrd="19" destOrd="0" presId="urn:microsoft.com/office/officeart/2005/8/layout/process5"/>
    <dgm:cxn modelId="{AED03647-F5B1-4906-90BB-CDF5BBD952ED}" type="presParOf" srcId="{800F8492-5E12-4F07-BC81-17EB156620DF}" destId="{C49B5589-0384-46E8-BFFA-E543B73DE0FD}" srcOrd="0" destOrd="0" presId="urn:microsoft.com/office/officeart/2005/8/layout/process5"/>
    <dgm:cxn modelId="{20020641-8380-49DA-A81D-C9B5D46FD0F9}" type="presParOf" srcId="{F1372915-6766-4F46-8EB9-C1F7AD1B2E13}" destId="{8E7E57BD-37F1-400A-A68A-B0B364367AC5}" srcOrd="20" destOrd="0" presId="urn:microsoft.com/office/officeart/2005/8/layout/process5"/>
    <dgm:cxn modelId="{0A155E27-D1EE-47E0-94CB-18A53C1FA1FD}" type="presParOf" srcId="{F1372915-6766-4F46-8EB9-C1F7AD1B2E13}" destId="{319EB0FF-2392-4CDA-9D0A-09A1D50376BA}" srcOrd="21" destOrd="0" presId="urn:microsoft.com/office/officeart/2005/8/layout/process5"/>
    <dgm:cxn modelId="{140CA604-19A4-448A-B991-DEF76D83E4AE}" type="presParOf" srcId="{319EB0FF-2392-4CDA-9D0A-09A1D50376BA}" destId="{71AB4CFA-EE5B-4256-8895-65CC675490E7}" srcOrd="0" destOrd="0" presId="urn:microsoft.com/office/officeart/2005/8/layout/process5"/>
    <dgm:cxn modelId="{E7C07DE1-D465-405E-88E8-2F9420DE30C0}" type="presParOf" srcId="{F1372915-6766-4F46-8EB9-C1F7AD1B2E13}" destId="{308E7EAF-7B4A-4D1A-868D-A5E91A8C0BBE}" srcOrd="22" destOrd="0" presId="urn:microsoft.com/office/officeart/2005/8/layout/process5"/>
    <dgm:cxn modelId="{3695B97D-D0EC-4E21-A80B-3AB5430F221F}" type="presParOf" srcId="{F1372915-6766-4F46-8EB9-C1F7AD1B2E13}" destId="{97C60B9A-A629-4CBB-9B86-EEEFEA36BE79}" srcOrd="23" destOrd="0" presId="urn:microsoft.com/office/officeart/2005/8/layout/process5"/>
    <dgm:cxn modelId="{DACDF5E7-F655-40A4-B701-E0E6DD922793}" type="presParOf" srcId="{97C60B9A-A629-4CBB-9B86-EEEFEA36BE79}" destId="{E1289E5F-CB1E-483C-9830-E9E88EAC98DF}" srcOrd="0" destOrd="0" presId="urn:microsoft.com/office/officeart/2005/8/layout/process5"/>
    <dgm:cxn modelId="{4ECB14CE-5000-4785-B892-163EF6736B0A}" type="presParOf" srcId="{F1372915-6766-4F46-8EB9-C1F7AD1B2E13}" destId="{90EE0069-0A74-4513-8A65-42649853BF62}" srcOrd="24" destOrd="0" presId="urn:microsoft.com/office/officeart/2005/8/layout/process5"/>
    <dgm:cxn modelId="{AA19FF96-03E7-4F7A-BB65-D7307FD46190}" type="presParOf" srcId="{F1372915-6766-4F46-8EB9-C1F7AD1B2E13}" destId="{53666866-AE48-43BC-88D3-E090F6A509C4}" srcOrd="25" destOrd="0" presId="urn:microsoft.com/office/officeart/2005/8/layout/process5"/>
    <dgm:cxn modelId="{291096C5-7D6F-4EE5-AC86-6B452BB17FE7}" type="presParOf" srcId="{53666866-AE48-43BC-88D3-E090F6A509C4}" destId="{3D49E7AB-DC73-4183-9125-DE16CC89C029}" srcOrd="0" destOrd="0" presId="urn:microsoft.com/office/officeart/2005/8/layout/process5"/>
    <dgm:cxn modelId="{DFCE6CB1-81F8-42DE-8253-112C1E2D082C}" type="presParOf" srcId="{F1372915-6766-4F46-8EB9-C1F7AD1B2E13}" destId="{7A3F5CE6-ADB0-4285-B492-B640368FD78D}" srcOrd="26" destOrd="0" presId="urn:microsoft.com/office/officeart/2005/8/layout/process5"/>
    <dgm:cxn modelId="{79EC81D7-887D-4DBD-BB97-DD34492C2C7F}" type="presParOf" srcId="{F1372915-6766-4F46-8EB9-C1F7AD1B2E13}" destId="{122F7691-BE85-4AE6-BFE8-7076F5E82107}" srcOrd="27" destOrd="0" presId="urn:microsoft.com/office/officeart/2005/8/layout/process5"/>
    <dgm:cxn modelId="{D268FD28-2717-40F8-A067-82AF8110A182}" type="presParOf" srcId="{122F7691-BE85-4AE6-BFE8-7076F5E82107}" destId="{11A69CE9-7857-425C-895D-28E43E0A2C88}" srcOrd="0" destOrd="0" presId="urn:microsoft.com/office/officeart/2005/8/layout/process5"/>
    <dgm:cxn modelId="{35767E92-CF96-42FD-A023-7F3EB6A926DC}" type="presParOf" srcId="{F1372915-6766-4F46-8EB9-C1F7AD1B2E13}" destId="{09B27E6B-888C-42CC-BADF-5D79825BF9C6}" srcOrd="28" destOrd="0" presId="urn:microsoft.com/office/officeart/2005/8/layout/process5"/>
    <dgm:cxn modelId="{F271C006-DECC-4E03-95F6-5D50CED401E7}" type="presParOf" srcId="{F1372915-6766-4F46-8EB9-C1F7AD1B2E13}" destId="{E6D57F93-307C-4376-AAA5-992F07CADAE5}" srcOrd="29" destOrd="0" presId="urn:microsoft.com/office/officeart/2005/8/layout/process5"/>
    <dgm:cxn modelId="{8A17160A-CA22-4274-BB3A-930D5010435A}" type="presParOf" srcId="{E6D57F93-307C-4376-AAA5-992F07CADAE5}" destId="{E41A62AD-CB1C-418A-941E-539686DA9222}" srcOrd="0" destOrd="0" presId="urn:microsoft.com/office/officeart/2005/8/layout/process5"/>
    <dgm:cxn modelId="{6A2F001A-F354-425A-ACBE-F8D022B1208F}" type="presParOf" srcId="{F1372915-6766-4F46-8EB9-C1F7AD1B2E13}" destId="{2B9C0177-1161-46ED-8526-E00C0D5DF691}" srcOrd="30" destOrd="0" presId="urn:microsoft.com/office/officeart/2005/8/layout/process5"/>
    <dgm:cxn modelId="{3870BB43-6888-400A-9FD1-8802E6333582}" type="presParOf" srcId="{F1372915-6766-4F46-8EB9-C1F7AD1B2E13}" destId="{FCC6E740-CD80-44AF-9EA2-912386227F34}" srcOrd="31" destOrd="0" presId="urn:microsoft.com/office/officeart/2005/8/layout/process5"/>
    <dgm:cxn modelId="{2B879A4C-6189-4312-AF50-AC4EE5DC82BE}" type="presParOf" srcId="{FCC6E740-CD80-44AF-9EA2-912386227F34}" destId="{8209ABD6-4160-47A0-97A3-4AC12D5DE4CD}" srcOrd="0" destOrd="0" presId="urn:microsoft.com/office/officeart/2005/8/layout/process5"/>
    <dgm:cxn modelId="{75445969-C0D1-4272-914D-62391945DCA5}" type="presParOf" srcId="{F1372915-6766-4F46-8EB9-C1F7AD1B2E13}" destId="{0F8318B1-C8BA-43F3-B743-BD6B58A90B0C}" srcOrd="32" destOrd="0" presId="urn:microsoft.com/office/officeart/2005/8/layout/process5"/>
    <dgm:cxn modelId="{86FC3D43-F1AB-4860-81F5-717CEE7AA4AF}" type="presParOf" srcId="{F1372915-6766-4F46-8EB9-C1F7AD1B2E13}" destId="{6C95E1AF-8629-4C02-B7E4-B602CCC01EE9}" srcOrd="33" destOrd="0" presId="urn:microsoft.com/office/officeart/2005/8/layout/process5"/>
    <dgm:cxn modelId="{0ED0CADF-F8C0-4189-AE99-A2EF3E1E46A7}" type="presParOf" srcId="{6C95E1AF-8629-4C02-B7E4-B602CCC01EE9}" destId="{6FD441F9-4E90-4437-B7E5-60D248ED9F27}" srcOrd="0" destOrd="0" presId="urn:microsoft.com/office/officeart/2005/8/layout/process5"/>
    <dgm:cxn modelId="{70CD4790-71CC-450D-A38A-1E9DF2F7FF8C}" type="presParOf" srcId="{F1372915-6766-4F46-8EB9-C1F7AD1B2E13}" destId="{0F5BFFF8-1B5C-4E81-AEEA-237DA28F2776}" srcOrd="34" destOrd="0" presId="urn:microsoft.com/office/officeart/2005/8/layout/process5"/>
    <dgm:cxn modelId="{D60EC12A-2420-4BE0-936C-7D4CABCBF96A}" type="presParOf" srcId="{F1372915-6766-4F46-8EB9-C1F7AD1B2E13}" destId="{B8A3CA2E-3A42-49B4-B7FF-A49BC02E11D8}" srcOrd="35" destOrd="0" presId="urn:microsoft.com/office/officeart/2005/8/layout/process5"/>
    <dgm:cxn modelId="{0F2D9201-4AB9-4CB4-BE46-EF95F1F8D61D}" type="presParOf" srcId="{B8A3CA2E-3A42-49B4-B7FF-A49BC02E11D8}" destId="{62703DC5-4BDD-4682-ACE8-F2075B1F3415}" srcOrd="0" destOrd="0" presId="urn:microsoft.com/office/officeart/2005/8/layout/process5"/>
    <dgm:cxn modelId="{850EC6EE-5D5C-4C91-9116-394C55C3C060}" type="presParOf" srcId="{F1372915-6766-4F46-8EB9-C1F7AD1B2E13}" destId="{D980A7BE-F42C-496D-976A-251BC66F4443}" srcOrd="36" destOrd="0" presId="urn:microsoft.com/office/officeart/2005/8/layout/process5"/>
    <dgm:cxn modelId="{878E96C0-B5E4-42C0-BE80-3EAC68A904F5}" type="presParOf" srcId="{F1372915-6766-4F46-8EB9-C1F7AD1B2E13}" destId="{39003C0A-4291-4B07-9C3E-6ABAEC832A8A}" srcOrd="37" destOrd="0" presId="urn:microsoft.com/office/officeart/2005/8/layout/process5"/>
    <dgm:cxn modelId="{AAE6353B-33E6-47AC-BC16-A59CAD5560B7}" type="presParOf" srcId="{39003C0A-4291-4B07-9C3E-6ABAEC832A8A}" destId="{6DB1A7F0-50B4-451E-BBD5-4631ACD58938}" srcOrd="0" destOrd="0" presId="urn:microsoft.com/office/officeart/2005/8/layout/process5"/>
    <dgm:cxn modelId="{59333D60-C722-4FD5-8F5E-185F16C14D25}" type="presParOf" srcId="{F1372915-6766-4F46-8EB9-C1F7AD1B2E13}" destId="{33028824-52D1-4DC4-8DAB-C5385FC75680}" srcOrd="3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8B3288-3319-4E4C-82D2-9A7AD5927C70}" type="doc">
      <dgm:prSet loTypeId="urn:microsoft.com/office/officeart/2005/8/layout/hierarchy2" loCatId="hierarchy" qsTypeId="urn:microsoft.com/office/officeart/2005/8/quickstyle/simple3" qsCatId="simple" csTypeId="urn:microsoft.com/office/officeart/2005/8/colors/colorful3" csCatId="colorful" phldr="1"/>
      <dgm:spPr/>
    </dgm:pt>
    <dgm:pt modelId="{2FD6447A-399C-4AC3-8315-8C387B1B2CBC}">
      <dgm:prSet custT="1"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800" b="1" i="0" u="none" strike="noStrike" cap="none" normalizeH="0" baseline="0" smtClean="0">
              <a:ln/>
              <a:solidFill>
                <a:srgbClr val="C00000"/>
              </a:solidFill>
              <a:effectLst/>
              <a:latin typeface="+mn-lt"/>
              <a:cs typeface="+mj-cs"/>
            </a:rPr>
            <a:t>انسان  با انسان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000" b="1" i="0" u="none" strike="noStrike" cap="none" normalizeH="0" baseline="0" smtClean="0">
              <a:ln/>
              <a:effectLst/>
              <a:latin typeface="+mn-lt"/>
              <a:cs typeface="+mj-cs"/>
            </a:rPr>
            <a:t>Human to Human C.</a:t>
          </a:r>
          <a:endParaRPr kumimoji="0" lang="en-US" sz="2000" b="1" i="0" u="none" strike="noStrike" cap="none" normalizeH="0" baseline="0" dirty="0" smtClean="0">
            <a:ln/>
            <a:effectLst/>
            <a:latin typeface="+mn-lt"/>
            <a:cs typeface="+mj-cs"/>
          </a:endParaRPr>
        </a:p>
      </dgm:t>
    </dgm:pt>
    <dgm:pt modelId="{CD36F186-92D8-41DE-A163-59C842E76EAF}" type="parTrans" cxnId="{B8E9A55F-F766-4202-B8EF-6E85C7F38AEE}">
      <dgm:prSet/>
      <dgm:spPr/>
      <dgm:t>
        <a:bodyPr/>
        <a:lstStyle/>
        <a:p>
          <a:endParaRPr lang="en-US"/>
        </a:p>
      </dgm:t>
    </dgm:pt>
    <dgm:pt modelId="{40392E28-D80D-425C-8037-98A7A697F201}" type="sibTrans" cxnId="{B8E9A55F-F766-4202-B8EF-6E85C7F38AEE}">
      <dgm:prSet/>
      <dgm:spPr/>
      <dgm:t>
        <a:bodyPr/>
        <a:lstStyle/>
        <a:p>
          <a:endParaRPr lang="en-US"/>
        </a:p>
      </dgm:t>
    </dgm:pt>
    <dgm:pt modelId="{7A449499-C949-4BD6-B8EA-914008C73545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فرد با فرد( بين فردي)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Self to Self C. </a:t>
          </a:r>
        </a:p>
      </dgm:t>
    </dgm:pt>
    <dgm:pt modelId="{84587B36-A8B7-4119-ACFA-22F6692BE6CA}" type="parTrans" cxnId="{25ED0241-165E-4DF9-BB2A-CD69968F304B}">
      <dgm:prSet/>
      <dgm:spPr/>
      <dgm:t>
        <a:bodyPr/>
        <a:lstStyle/>
        <a:p>
          <a:endParaRPr lang="en-US"/>
        </a:p>
      </dgm:t>
    </dgm:pt>
    <dgm:pt modelId="{2788E9E1-93BB-451A-A699-ADC783A8D6F2}" type="sibTrans" cxnId="{25ED0241-165E-4DF9-BB2A-CD69968F304B}">
      <dgm:prSet/>
      <dgm:spPr/>
      <dgm:t>
        <a:bodyPr/>
        <a:lstStyle/>
        <a:p>
          <a:endParaRPr lang="en-US"/>
        </a:p>
      </dgm:t>
    </dgm:pt>
    <dgm:pt modelId="{3A9A194D-C3AB-4B67-BCC1-A994097FEC86}" type="asst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غير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Non-verbal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C01C7DD5-A318-4847-9250-927718895D5F}" type="parTrans" cxnId="{BD57D0E8-4321-418A-A74E-C8DF1822AD6F}">
      <dgm:prSet/>
      <dgm:spPr/>
      <dgm:t>
        <a:bodyPr/>
        <a:lstStyle/>
        <a:p>
          <a:endParaRPr lang="en-US"/>
        </a:p>
      </dgm:t>
    </dgm:pt>
    <dgm:pt modelId="{AA000263-E989-4026-A20E-AC76992B3572}" type="sibTrans" cxnId="{BD57D0E8-4321-418A-A74E-C8DF1822AD6F}">
      <dgm:prSet/>
      <dgm:spPr/>
      <dgm:t>
        <a:bodyPr/>
        <a:lstStyle/>
        <a:p>
          <a:endParaRPr lang="en-US"/>
        </a:p>
      </dgm:t>
    </dgm:pt>
    <dgm:pt modelId="{B2371C10-D946-4437-A14B-4B403062EDC8}" type="asst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B1FF8F02-17A7-4054-B17E-E819B4239A77}" type="parTrans" cxnId="{7503C552-AB03-4E9D-A0BD-E0B549FDF3C3}">
      <dgm:prSet/>
      <dgm:spPr/>
      <dgm:t>
        <a:bodyPr/>
        <a:lstStyle/>
        <a:p>
          <a:endParaRPr lang="en-US"/>
        </a:p>
      </dgm:t>
    </dgm:pt>
    <dgm:pt modelId="{596C38FE-5F79-4557-9ED5-320DE21DA421}" type="sibTrans" cxnId="{7503C552-AB03-4E9D-A0BD-E0B549FDF3C3}">
      <dgm:prSet/>
      <dgm:spPr/>
      <dgm:t>
        <a:bodyPr/>
        <a:lstStyle/>
        <a:p>
          <a:endParaRPr lang="en-US"/>
        </a:p>
      </dgm:t>
    </dgm:pt>
    <dgm:pt modelId="{CD89AB96-74AF-4BBB-A3DC-AFC58D8E4E3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ارتباطات گروهي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Group  </a:t>
          </a:r>
          <a:r>
            <a:rPr kumimoji="0" lang="fa-IR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َ</a:t>
          </a:r>
          <a:r>
            <a:rPr kumimoji="0" lang="en-US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C.</a:t>
          </a:r>
        </a:p>
      </dgm:t>
    </dgm:pt>
    <dgm:pt modelId="{8E7D8932-C011-4E4A-B58C-23684184A840}" type="parTrans" cxnId="{400D7510-96E1-4D91-87FD-98ABDE2C210E}">
      <dgm:prSet/>
      <dgm:spPr/>
      <dgm:t>
        <a:bodyPr/>
        <a:lstStyle/>
        <a:p>
          <a:endParaRPr lang="en-US"/>
        </a:p>
      </dgm:t>
    </dgm:pt>
    <dgm:pt modelId="{B6726244-D5E0-4BE0-8DDD-4789B7945258}" type="sibTrans" cxnId="{400D7510-96E1-4D91-87FD-98ABDE2C210E}">
      <dgm:prSet/>
      <dgm:spPr/>
      <dgm:t>
        <a:bodyPr/>
        <a:lstStyle/>
        <a:p>
          <a:endParaRPr lang="en-US"/>
        </a:p>
      </dgm:t>
    </dgm:pt>
    <dgm:pt modelId="{1F2DB551-B2CC-4BCF-B5BD-75C0F15EFBAE}" type="asst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غير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Non-verbal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88140750-0CD0-45EB-B6A1-F00E6F364C5A}" type="parTrans" cxnId="{F9408E04-BC30-4312-8336-63C95FA9786F}">
      <dgm:prSet/>
      <dgm:spPr/>
      <dgm:t>
        <a:bodyPr/>
        <a:lstStyle/>
        <a:p>
          <a:endParaRPr lang="en-US"/>
        </a:p>
      </dgm:t>
    </dgm:pt>
    <dgm:pt modelId="{10F12FA0-4E38-464D-B6E6-539BA91C0E33}" type="sibTrans" cxnId="{F9408E04-BC30-4312-8336-63C95FA9786F}">
      <dgm:prSet/>
      <dgm:spPr/>
      <dgm:t>
        <a:bodyPr/>
        <a:lstStyle/>
        <a:p>
          <a:endParaRPr lang="en-US"/>
        </a:p>
      </dgm:t>
    </dgm:pt>
    <dgm:pt modelId="{195EC15F-4532-4779-9241-0E07E991F187}" type="asst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70B0D456-31FE-441D-9F9E-1B590B39A114}" type="parTrans" cxnId="{DEA25A07-551F-46D7-AC7F-0753400FC40C}">
      <dgm:prSet/>
      <dgm:spPr/>
      <dgm:t>
        <a:bodyPr/>
        <a:lstStyle/>
        <a:p>
          <a:endParaRPr lang="en-US"/>
        </a:p>
      </dgm:t>
    </dgm:pt>
    <dgm:pt modelId="{A2E5930A-A702-4B48-8A22-22E8CA864F24}" type="sibTrans" cxnId="{DEA25A07-551F-46D7-AC7F-0753400FC40C}">
      <dgm:prSet/>
      <dgm:spPr/>
      <dgm:t>
        <a:bodyPr/>
        <a:lstStyle/>
        <a:p>
          <a:endParaRPr lang="en-US"/>
        </a:p>
      </dgm:t>
    </dgm:pt>
    <dgm:pt modelId="{2A7F9188-A1BE-41AC-B924-95FC9A77A7D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ارتباط جمعي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  Mass C.</a:t>
          </a:r>
        </a:p>
      </dgm:t>
    </dgm:pt>
    <dgm:pt modelId="{B61A4DE2-D154-4B5F-BCA6-A09B9EFE1FC2}" type="parTrans" cxnId="{EBF53297-1AB6-4871-9F19-00CFE11FE8B8}">
      <dgm:prSet/>
      <dgm:spPr/>
      <dgm:t>
        <a:bodyPr/>
        <a:lstStyle/>
        <a:p>
          <a:endParaRPr lang="en-US"/>
        </a:p>
      </dgm:t>
    </dgm:pt>
    <dgm:pt modelId="{31760ADF-6F73-4E27-A5E5-69E708953DF4}" type="sibTrans" cxnId="{EBF53297-1AB6-4871-9F19-00CFE11FE8B8}">
      <dgm:prSet/>
      <dgm:spPr/>
      <dgm:t>
        <a:bodyPr/>
        <a:lstStyle/>
        <a:p>
          <a:endParaRPr lang="en-US"/>
        </a:p>
      </dgm:t>
    </dgm:pt>
    <dgm:pt modelId="{4EB5B618-4EB0-4C6E-8BCF-14376D5AC4F3}" type="asst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غير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Non-verbal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B8826D0A-09B0-405D-A3B8-1EEDD0AAA5D4}" type="parTrans" cxnId="{E9277330-F462-4C49-9DF0-EDF51B736314}">
      <dgm:prSet/>
      <dgm:spPr/>
      <dgm:t>
        <a:bodyPr/>
        <a:lstStyle/>
        <a:p>
          <a:endParaRPr lang="en-US"/>
        </a:p>
      </dgm:t>
    </dgm:pt>
    <dgm:pt modelId="{C2385A09-12F0-4C8B-A229-C3CFBDEE5DC3}" type="sibTrans" cxnId="{E9277330-F462-4C49-9DF0-EDF51B736314}">
      <dgm:prSet/>
      <dgm:spPr/>
      <dgm:t>
        <a:bodyPr/>
        <a:lstStyle/>
        <a:p>
          <a:endParaRPr lang="en-US"/>
        </a:p>
      </dgm:t>
    </dgm:pt>
    <dgm:pt modelId="{E3316B17-882B-44C5-86FC-5B1B571A78EF}" type="asst">
      <dgm:prSet custT="1"/>
      <dgm:spPr>
        <a:solidFill>
          <a:schemeClr val="bg1">
            <a:lumMod val="95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9175E2F2-5CD4-44D0-B691-B77020B66DEE}" type="parTrans" cxnId="{3277B106-3622-4196-AEB3-89D75EC6898C}">
      <dgm:prSet/>
      <dgm:spPr/>
      <dgm:t>
        <a:bodyPr/>
        <a:lstStyle/>
        <a:p>
          <a:endParaRPr lang="en-US"/>
        </a:p>
      </dgm:t>
    </dgm:pt>
    <dgm:pt modelId="{FD104036-D999-48EC-9398-F147E1FFB402}" type="sibTrans" cxnId="{3277B106-3622-4196-AEB3-89D75EC6898C}">
      <dgm:prSet/>
      <dgm:spPr/>
      <dgm:t>
        <a:bodyPr/>
        <a:lstStyle/>
        <a:p>
          <a:endParaRPr lang="en-US"/>
        </a:p>
      </dgm:t>
    </dgm:pt>
    <dgm:pt modelId="{3B1D2759-EBD8-4B90-867A-D337880028E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ارتباط درون فردي</a:t>
          </a:r>
        </a:p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000" b="1" i="0" u="none" strike="noStrike" cap="none" normalizeH="0" baseline="0" dirty="0" smtClean="0">
              <a:ln/>
              <a:effectLst/>
              <a:latin typeface="+mn-lt"/>
              <a:cs typeface="+mn-cs"/>
            </a:rPr>
            <a:t>Inter Personal C.</a:t>
          </a:r>
        </a:p>
      </dgm:t>
    </dgm:pt>
    <dgm:pt modelId="{66D6A53F-F13A-41A1-8C5A-B057E567DBA3}" type="parTrans" cxnId="{AEAEF2ED-3905-4D6A-A1C4-B525B896FFC9}">
      <dgm:prSet/>
      <dgm:spPr/>
      <dgm:t>
        <a:bodyPr/>
        <a:lstStyle/>
        <a:p>
          <a:endParaRPr lang="en-US"/>
        </a:p>
      </dgm:t>
    </dgm:pt>
    <dgm:pt modelId="{A8B99984-5890-406B-A50E-A0FFCD96CC67}" type="sibTrans" cxnId="{AEAEF2ED-3905-4D6A-A1C4-B525B896FFC9}">
      <dgm:prSet/>
      <dgm:spPr/>
      <dgm:t>
        <a:bodyPr/>
        <a:lstStyle/>
        <a:p>
          <a:endParaRPr lang="en-US"/>
        </a:p>
      </dgm:t>
    </dgm:pt>
    <dgm:pt modelId="{EFBB70BC-0A36-4475-B0FF-9FF74807AF9F}" type="asst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غير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Non-verbal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C358210A-B89E-499F-90CF-7D79C4F2C097}" type="parTrans" cxnId="{2762C391-C7AD-4598-A83F-E08071106ED0}">
      <dgm:prSet/>
      <dgm:spPr/>
      <dgm:t>
        <a:bodyPr/>
        <a:lstStyle/>
        <a:p>
          <a:endParaRPr lang="en-US"/>
        </a:p>
      </dgm:t>
    </dgm:pt>
    <dgm:pt modelId="{90E82718-E726-4A27-893E-9D7E2040CFA6}" type="sibTrans" cxnId="{2762C391-C7AD-4598-A83F-E08071106ED0}">
      <dgm:prSet/>
      <dgm:spPr/>
      <dgm:t>
        <a:bodyPr/>
        <a:lstStyle/>
        <a:p>
          <a:endParaRPr lang="en-US"/>
        </a:p>
      </dgm:t>
    </dgm:pt>
    <dgm:pt modelId="{E657F2AE-087C-448C-B473-1D002C022435}" type="asst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ارتباطات کلامي </a:t>
          </a:r>
          <a:r>
            <a:rPr kumimoji="0" lang="en-US" sz="1800" b="0" i="0" u="none" strike="noStrike" cap="none" normalizeH="0" baseline="0" smtClean="0">
              <a:ln/>
              <a:solidFill>
                <a:sysClr val="windowText" lastClr="000000"/>
              </a:solidFill>
              <a:effectLst/>
              <a:latin typeface="+mn-lt"/>
              <a:cs typeface="+mn-cs"/>
            </a:rPr>
            <a:t>Verbal C.</a:t>
          </a:r>
          <a:endParaRPr kumimoji="0" lang="en-US" sz="1800" b="0" i="0" u="none" strike="noStrike" cap="none" normalizeH="0" baseline="0" dirty="0" smtClean="0">
            <a:ln/>
            <a:solidFill>
              <a:sysClr val="windowText" lastClr="000000"/>
            </a:solidFill>
            <a:effectLst/>
            <a:latin typeface="+mn-lt"/>
            <a:cs typeface="+mn-cs"/>
          </a:endParaRPr>
        </a:p>
      </dgm:t>
    </dgm:pt>
    <dgm:pt modelId="{728BBE9C-E958-43FA-889A-8B623F1E8524}" type="parTrans" cxnId="{D7E654D4-690B-4406-94A3-8A83481B0B60}">
      <dgm:prSet/>
      <dgm:spPr/>
      <dgm:t>
        <a:bodyPr/>
        <a:lstStyle/>
        <a:p>
          <a:endParaRPr lang="en-US"/>
        </a:p>
      </dgm:t>
    </dgm:pt>
    <dgm:pt modelId="{6087FFE6-3DB9-4EDE-AFEC-25DE11A2B2BB}" type="sibTrans" cxnId="{D7E654D4-690B-4406-94A3-8A83481B0B60}">
      <dgm:prSet/>
      <dgm:spPr/>
      <dgm:t>
        <a:bodyPr/>
        <a:lstStyle/>
        <a:p>
          <a:endParaRPr lang="en-US"/>
        </a:p>
      </dgm:t>
    </dgm:pt>
    <dgm:pt modelId="{FDDFF079-5AD7-4903-A20D-16CF222D685C}" type="pres">
      <dgm:prSet presAssocID="{0B8B3288-3319-4E4C-82D2-9A7AD5927C7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3BD932A-89AA-404E-803E-6864F550AB74}" type="pres">
      <dgm:prSet presAssocID="{2FD6447A-399C-4AC3-8315-8C387B1B2CBC}" presName="root1" presStyleCnt="0"/>
      <dgm:spPr/>
    </dgm:pt>
    <dgm:pt modelId="{7405ED28-4393-414A-95DA-BDB24CEF8F14}" type="pres">
      <dgm:prSet presAssocID="{2FD6447A-399C-4AC3-8315-8C387B1B2CBC}" presName="LevelOneTextNode" presStyleLbl="node0" presStyleIdx="0" presStyleCnt="1" custScaleX="206065" custScaleY="2071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BB7F11-7E7F-417C-A76C-2821FEB5E25A}" type="pres">
      <dgm:prSet presAssocID="{2FD6447A-399C-4AC3-8315-8C387B1B2CBC}" presName="level2hierChild" presStyleCnt="0"/>
      <dgm:spPr/>
    </dgm:pt>
    <dgm:pt modelId="{617EDE82-2761-4CE2-94FE-B30FBA5D9621}" type="pres">
      <dgm:prSet presAssocID="{84587B36-A8B7-4119-ACFA-22F6692BE6CA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F0F212CC-D337-46BB-B3FD-903F3D58C8AC}" type="pres">
      <dgm:prSet presAssocID="{84587B36-A8B7-4119-ACFA-22F6692BE6CA}" presName="connTx" presStyleLbl="parChTrans1D2" presStyleIdx="0" presStyleCnt="4"/>
      <dgm:spPr/>
      <dgm:t>
        <a:bodyPr/>
        <a:lstStyle/>
        <a:p>
          <a:endParaRPr lang="en-US"/>
        </a:p>
      </dgm:t>
    </dgm:pt>
    <dgm:pt modelId="{0F5203BD-D66A-462C-9316-0317A6B19EDA}" type="pres">
      <dgm:prSet presAssocID="{7A449499-C949-4BD6-B8EA-914008C73545}" presName="root2" presStyleCnt="0"/>
      <dgm:spPr/>
    </dgm:pt>
    <dgm:pt modelId="{85566A6C-834D-4BB1-A25D-B3953258B798}" type="pres">
      <dgm:prSet presAssocID="{7A449499-C949-4BD6-B8EA-914008C73545}" presName="LevelTwoTextNode" presStyleLbl="node2" presStyleIdx="0" presStyleCnt="4" custScaleX="205830" custScaleY="1332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F0342C-517B-45CC-8CCC-2DD8C7A16675}" type="pres">
      <dgm:prSet presAssocID="{7A449499-C949-4BD6-B8EA-914008C73545}" presName="level3hierChild" presStyleCnt="0"/>
      <dgm:spPr/>
    </dgm:pt>
    <dgm:pt modelId="{BB1DC8E6-0C36-4963-BC42-02A7782506A0}" type="pres">
      <dgm:prSet presAssocID="{C01C7DD5-A318-4847-9250-927718895D5F}" presName="conn2-1" presStyleLbl="parChTrans1D3" presStyleIdx="0" presStyleCnt="8"/>
      <dgm:spPr/>
      <dgm:t>
        <a:bodyPr/>
        <a:lstStyle/>
        <a:p>
          <a:endParaRPr lang="en-US"/>
        </a:p>
      </dgm:t>
    </dgm:pt>
    <dgm:pt modelId="{5B29A0C1-C048-49AA-8182-ABC130F505DA}" type="pres">
      <dgm:prSet presAssocID="{C01C7DD5-A318-4847-9250-927718895D5F}" presName="connTx" presStyleLbl="parChTrans1D3" presStyleIdx="0" presStyleCnt="8"/>
      <dgm:spPr/>
      <dgm:t>
        <a:bodyPr/>
        <a:lstStyle/>
        <a:p>
          <a:endParaRPr lang="en-US"/>
        </a:p>
      </dgm:t>
    </dgm:pt>
    <dgm:pt modelId="{8F80A0C1-9AD7-447C-BC2F-09EAC1E381EA}" type="pres">
      <dgm:prSet presAssocID="{3A9A194D-C3AB-4B67-BCC1-A994097FEC86}" presName="root2" presStyleCnt="0"/>
      <dgm:spPr/>
    </dgm:pt>
    <dgm:pt modelId="{C0E9296B-1F23-4A61-AB75-842B81A67220}" type="pres">
      <dgm:prSet presAssocID="{3A9A194D-C3AB-4B67-BCC1-A994097FEC86}" presName="LevelTwoTextNode" presStyleLbl="asst2" presStyleIdx="0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4FAE89-48B7-4EC2-B77F-EE5A62E08605}" type="pres">
      <dgm:prSet presAssocID="{3A9A194D-C3AB-4B67-BCC1-A994097FEC86}" presName="level3hierChild" presStyleCnt="0"/>
      <dgm:spPr/>
    </dgm:pt>
    <dgm:pt modelId="{621F4549-3181-4FDB-8150-A810DCA2E4E1}" type="pres">
      <dgm:prSet presAssocID="{B1FF8F02-17A7-4054-B17E-E819B4239A77}" presName="conn2-1" presStyleLbl="parChTrans1D3" presStyleIdx="1" presStyleCnt="8"/>
      <dgm:spPr/>
      <dgm:t>
        <a:bodyPr/>
        <a:lstStyle/>
        <a:p>
          <a:endParaRPr lang="en-US"/>
        </a:p>
      </dgm:t>
    </dgm:pt>
    <dgm:pt modelId="{1ACB4E45-57E5-4861-96FE-184F17C3126A}" type="pres">
      <dgm:prSet presAssocID="{B1FF8F02-17A7-4054-B17E-E819B4239A77}" presName="connTx" presStyleLbl="parChTrans1D3" presStyleIdx="1" presStyleCnt="8"/>
      <dgm:spPr/>
      <dgm:t>
        <a:bodyPr/>
        <a:lstStyle/>
        <a:p>
          <a:endParaRPr lang="en-US"/>
        </a:p>
      </dgm:t>
    </dgm:pt>
    <dgm:pt modelId="{87C55895-C30F-4904-BD43-E1B734E03861}" type="pres">
      <dgm:prSet presAssocID="{B2371C10-D946-4437-A14B-4B403062EDC8}" presName="root2" presStyleCnt="0"/>
      <dgm:spPr/>
    </dgm:pt>
    <dgm:pt modelId="{77EC477D-9A74-4FB6-B727-53655B927FB2}" type="pres">
      <dgm:prSet presAssocID="{B2371C10-D946-4437-A14B-4B403062EDC8}" presName="LevelTwoTextNode" presStyleLbl="asst2" presStyleIdx="1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89E235-7DB7-4AAE-ADB9-82B9852B5D28}" type="pres">
      <dgm:prSet presAssocID="{B2371C10-D946-4437-A14B-4B403062EDC8}" presName="level3hierChild" presStyleCnt="0"/>
      <dgm:spPr/>
    </dgm:pt>
    <dgm:pt modelId="{9DBEF9F7-A31B-41B9-BE2E-2EA221FB3C38}" type="pres">
      <dgm:prSet presAssocID="{8E7D8932-C011-4E4A-B58C-23684184A840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87D74933-B856-4E87-B0AA-13557E0D5A63}" type="pres">
      <dgm:prSet presAssocID="{8E7D8932-C011-4E4A-B58C-23684184A840}" presName="connTx" presStyleLbl="parChTrans1D2" presStyleIdx="1" presStyleCnt="4"/>
      <dgm:spPr/>
      <dgm:t>
        <a:bodyPr/>
        <a:lstStyle/>
        <a:p>
          <a:endParaRPr lang="en-US"/>
        </a:p>
      </dgm:t>
    </dgm:pt>
    <dgm:pt modelId="{338AB3F3-566A-491B-92B1-7C311F35BD59}" type="pres">
      <dgm:prSet presAssocID="{CD89AB96-74AF-4BBB-A3DC-AFC58D8E4E34}" presName="root2" presStyleCnt="0"/>
      <dgm:spPr/>
    </dgm:pt>
    <dgm:pt modelId="{BDA3B742-EA8A-4708-9356-D7FB959C46C5}" type="pres">
      <dgm:prSet presAssocID="{CD89AB96-74AF-4BBB-A3DC-AFC58D8E4E34}" presName="LevelTwoTextNode" presStyleLbl="node2" presStyleIdx="1" presStyleCnt="4" custScaleX="205830" custScaleY="1332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9D47747-FE49-4AF8-A5ED-2B00D04F4AFC}" type="pres">
      <dgm:prSet presAssocID="{CD89AB96-74AF-4BBB-A3DC-AFC58D8E4E34}" presName="level3hierChild" presStyleCnt="0"/>
      <dgm:spPr/>
    </dgm:pt>
    <dgm:pt modelId="{7A6C543A-0C25-4C36-A0DB-BC8C8D8038F2}" type="pres">
      <dgm:prSet presAssocID="{88140750-0CD0-45EB-B6A1-F00E6F364C5A}" presName="conn2-1" presStyleLbl="parChTrans1D3" presStyleIdx="2" presStyleCnt="8"/>
      <dgm:spPr/>
      <dgm:t>
        <a:bodyPr/>
        <a:lstStyle/>
        <a:p>
          <a:endParaRPr lang="en-US"/>
        </a:p>
      </dgm:t>
    </dgm:pt>
    <dgm:pt modelId="{A396CB7F-F129-4092-A54B-F1D2A3ABFF13}" type="pres">
      <dgm:prSet presAssocID="{88140750-0CD0-45EB-B6A1-F00E6F364C5A}" presName="connTx" presStyleLbl="parChTrans1D3" presStyleIdx="2" presStyleCnt="8"/>
      <dgm:spPr/>
      <dgm:t>
        <a:bodyPr/>
        <a:lstStyle/>
        <a:p>
          <a:endParaRPr lang="en-US"/>
        </a:p>
      </dgm:t>
    </dgm:pt>
    <dgm:pt modelId="{B6A0062E-9DDB-4915-A506-D6FE6B9D8614}" type="pres">
      <dgm:prSet presAssocID="{1F2DB551-B2CC-4BCF-B5BD-75C0F15EFBAE}" presName="root2" presStyleCnt="0"/>
      <dgm:spPr/>
    </dgm:pt>
    <dgm:pt modelId="{2F024494-3BBA-4D84-9745-B28AC54542BC}" type="pres">
      <dgm:prSet presAssocID="{1F2DB551-B2CC-4BCF-B5BD-75C0F15EFBAE}" presName="LevelTwoTextNode" presStyleLbl="asst2" presStyleIdx="2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869B36-5A5E-4A0F-B997-334E558BF9D1}" type="pres">
      <dgm:prSet presAssocID="{1F2DB551-B2CC-4BCF-B5BD-75C0F15EFBAE}" presName="level3hierChild" presStyleCnt="0"/>
      <dgm:spPr/>
    </dgm:pt>
    <dgm:pt modelId="{993B2AA3-A4D6-4319-9056-D76452FED02B}" type="pres">
      <dgm:prSet presAssocID="{70B0D456-31FE-441D-9F9E-1B590B39A114}" presName="conn2-1" presStyleLbl="parChTrans1D3" presStyleIdx="3" presStyleCnt="8"/>
      <dgm:spPr/>
      <dgm:t>
        <a:bodyPr/>
        <a:lstStyle/>
        <a:p>
          <a:endParaRPr lang="en-US"/>
        </a:p>
      </dgm:t>
    </dgm:pt>
    <dgm:pt modelId="{A815DC61-C7EA-4A7C-909E-7230B911AA00}" type="pres">
      <dgm:prSet presAssocID="{70B0D456-31FE-441D-9F9E-1B590B39A114}" presName="connTx" presStyleLbl="parChTrans1D3" presStyleIdx="3" presStyleCnt="8"/>
      <dgm:spPr/>
      <dgm:t>
        <a:bodyPr/>
        <a:lstStyle/>
        <a:p>
          <a:endParaRPr lang="en-US"/>
        </a:p>
      </dgm:t>
    </dgm:pt>
    <dgm:pt modelId="{490334FA-8E22-43BF-953C-A91F77AFCE97}" type="pres">
      <dgm:prSet presAssocID="{195EC15F-4532-4779-9241-0E07E991F187}" presName="root2" presStyleCnt="0"/>
      <dgm:spPr/>
    </dgm:pt>
    <dgm:pt modelId="{BC5C5EF1-2F00-488C-8EA6-D6EF9005690B}" type="pres">
      <dgm:prSet presAssocID="{195EC15F-4532-4779-9241-0E07E991F187}" presName="LevelTwoTextNode" presStyleLbl="asst2" presStyleIdx="3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02D48B-FA16-4F68-B1F6-0493FF69B906}" type="pres">
      <dgm:prSet presAssocID="{195EC15F-4532-4779-9241-0E07E991F187}" presName="level3hierChild" presStyleCnt="0"/>
      <dgm:spPr/>
    </dgm:pt>
    <dgm:pt modelId="{CEEE9F01-D0B9-4BDE-B17A-89192ECD5B05}" type="pres">
      <dgm:prSet presAssocID="{B61A4DE2-D154-4B5F-BCA6-A09B9EFE1FC2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A8F68287-8E88-40A2-AA86-CF1BDC6F1D36}" type="pres">
      <dgm:prSet presAssocID="{B61A4DE2-D154-4B5F-BCA6-A09B9EFE1FC2}" presName="connTx" presStyleLbl="parChTrans1D2" presStyleIdx="2" presStyleCnt="4"/>
      <dgm:spPr/>
      <dgm:t>
        <a:bodyPr/>
        <a:lstStyle/>
        <a:p>
          <a:endParaRPr lang="en-US"/>
        </a:p>
      </dgm:t>
    </dgm:pt>
    <dgm:pt modelId="{D012F501-C960-426D-B6B5-003D2D45466E}" type="pres">
      <dgm:prSet presAssocID="{2A7F9188-A1BE-41AC-B924-95FC9A77A7D8}" presName="root2" presStyleCnt="0"/>
      <dgm:spPr/>
    </dgm:pt>
    <dgm:pt modelId="{14AC9470-5D66-41A4-92C4-F69974973407}" type="pres">
      <dgm:prSet presAssocID="{2A7F9188-A1BE-41AC-B924-95FC9A77A7D8}" presName="LevelTwoTextNode" presStyleLbl="node2" presStyleIdx="2" presStyleCnt="4" custScaleX="205830" custScaleY="1332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B222AA1-8977-4694-B531-7454C1120AFB}" type="pres">
      <dgm:prSet presAssocID="{2A7F9188-A1BE-41AC-B924-95FC9A77A7D8}" presName="level3hierChild" presStyleCnt="0"/>
      <dgm:spPr/>
    </dgm:pt>
    <dgm:pt modelId="{9EA2FB11-CE42-4AD4-9968-432DF4C97879}" type="pres">
      <dgm:prSet presAssocID="{B8826D0A-09B0-405D-A3B8-1EEDD0AAA5D4}" presName="conn2-1" presStyleLbl="parChTrans1D3" presStyleIdx="4" presStyleCnt="8"/>
      <dgm:spPr/>
      <dgm:t>
        <a:bodyPr/>
        <a:lstStyle/>
        <a:p>
          <a:endParaRPr lang="en-US"/>
        </a:p>
      </dgm:t>
    </dgm:pt>
    <dgm:pt modelId="{24F4858A-F7E7-4AB2-9265-B25924F0B343}" type="pres">
      <dgm:prSet presAssocID="{B8826D0A-09B0-405D-A3B8-1EEDD0AAA5D4}" presName="connTx" presStyleLbl="parChTrans1D3" presStyleIdx="4" presStyleCnt="8"/>
      <dgm:spPr/>
      <dgm:t>
        <a:bodyPr/>
        <a:lstStyle/>
        <a:p>
          <a:endParaRPr lang="en-US"/>
        </a:p>
      </dgm:t>
    </dgm:pt>
    <dgm:pt modelId="{76F96C31-E7D5-48F2-A781-9C9A456ADE06}" type="pres">
      <dgm:prSet presAssocID="{4EB5B618-4EB0-4C6E-8BCF-14376D5AC4F3}" presName="root2" presStyleCnt="0"/>
      <dgm:spPr/>
    </dgm:pt>
    <dgm:pt modelId="{9073C9FD-0829-4F27-A354-005FA4BC632A}" type="pres">
      <dgm:prSet presAssocID="{4EB5B618-4EB0-4C6E-8BCF-14376D5AC4F3}" presName="LevelTwoTextNode" presStyleLbl="asst2" presStyleIdx="4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B50123-8592-4396-BC09-A5FEF2A07148}" type="pres">
      <dgm:prSet presAssocID="{4EB5B618-4EB0-4C6E-8BCF-14376D5AC4F3}" presName="level3hierChild" presStyleCnt="0"/>
      <dgm:spPr/>
    </dgm:pt>
    <dgm:pt modelId="{33213AF8-A1E8-464F-ADD3-1DD62B8C000E}" type="pres">
      <dgm:prSet presAssocID="{9175E2F2-5CD4-44D0-B691-B77020B66DEE}" presName="conn2-1" presStyleLbl="parChTrans1D3" presStyleIdx="5" presStyleCnt="8"/>
      <dgm:spPr/>
      <dgm:t>
        <a:bodyPr/>
        <a:lstStyle/>
        <a:p>
          <a:endParaRPr lang="en-US"/>
        </a:p>
      </dgm:t>
    </dgm:pt>
    <dgm:pt modelId="{96D601DB-FCF1-4AF2-8D77-54B7348B570B}" type="pres">
      <dgm:prSet presAssocID="{9175E2F2-5CD4-44D0-B691-B77020B66DEE}" presName="connTx" presStyleLbl="parChTrans1D3" presStyleIdx="5" presStyleCnt="8"/>
      <dgm:spPr/>
      <dgm:t>
        <a:bodyPr/>
        <a:lstStyle/>
        <a:p>
          <a:endParaRPr lang="en-US"/>
        </a:p>
      </dgm:t>
    </dgm:pt>
    <dgm:pt modelId="{54E8FF5B-DC0C-4974-BAC9-5084DECF884C}" type="pres">
      <dgm:prSet presAssocID="{E3316B17-882B-44C5-86FC-5B1B571A78EF}" presName="root2" presStyleCnt="0"/>
      <dgm:spPr/>
    </dgm:pt>
    <dgm:pt modelId="{2189B6BF-D79C-4DB3-A1C9-D73FDEEC18FF}" type="pres">
      <dgm:prSet presAssocID="{E3316B17-882B-44C5-86FC-5B1B571A78EF}" presName="LevelTwoTextNode" presStyleLbl="asst2" presStyleIdx="5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F3AA3A-E3C3-4B67-A0F3-2AF7DC751D40}" type="pres">
      <dgm:prSet presAssocID="{E3316B17-882B-44C5-86FC-5B1B571A78EF}" presName="level3hierChild" presStyleCnt="0"/>
      <dgm:spPr/>
    </dgm:pt>
    <dgm:pt modelId="{902FB161-095F-45E9-9A14-77521B730DF7}" type="pres">
      <dgm:prSet presAssocID="{66D6A53F-F13A-41A1-8C5A-B057E567DBA3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38F4F3AD-0D83-43A4-B49B-B85A9562624C}" type="pres">
      <dgm:prSet presAssocID="{66D6A53F-F13A-41A1-8C5A-B057E567DBA3}" presName="connTx" presStyleLbl="parChTrans1D2" presStyleIdx="3" presStyleCnt="4"/>
      <dgm:spPr/>
      <dgm:t>
        <a:bodyPr/>
        <a:lstStyle/>
        <a:p>
          <a:endParaRPr lang="en-US"/>
        </a:p>
      </dgm:t>
    </dgm:pt>
    <dgm:pt modelId="{A68094D4-749C-487F-9390-7FE403C3FF8A}" type="pres">
      <dgm:prSet presAssocID="{3B1D2759-EBD8-4B90-867A-D337880028ED}" presName="root2" presStyleCnt="0"/>
      <dgm:spPr/>
    </dgm:pt>
    <dgm:pt modelId="{48F3AA56-C7D7-4F24-B207-6A41C45A7949}" type="pres">
      <dgm:prSet presAssocID="{3B1D2759-EBD8-4B90-867A-D337880028ED}" presName="LevelTwoTextNode" presStyleLbl="node2" presStyleIdx="3" presStyleCnt="4" custScaleX="205830" custScaleY="13326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13A59A-A8C6-405D-8A8A-9C044B377C2D}" type="pres">
      <dgm:prSet presAssocID="{3B1D2759-EBD8-4B90-867A-D337880028ED}" presName="level3hierChild" presStyleCnt="0"/>
      <dgm:spPr/>
    </dgm:pt>
    <dgm:pt modelId="{94195EBF-5450-4449-B4EE-DD0FFAE56467}" type="pres">
      <dgm:prSet presAssocID="{C358210A-B89E-499F-90CF-7D79C4F2C097}" presName="conn2-1" presStyleLbl="parChTrans1D3" presStyleIdx="6" presStyleCnt="8"/>
      <dgm:spPr/>
      <dgm:t>
        <a:bodyPr/>
        <a:lstStyle/>
        <a:p>
          <a:endParaRPr lang="en-US"/>
        </a:p>
      </dgm:t>
    </dgm:pt>
    <dgm:pt modelId="{F389F632-1CD7-43A4-80B8-A262AEFE2084}" type="pres">
      <dgm:prSet presAssocID="{C358210A-B89E-499F-90CF-7D79C4F2C097}" presName="connTx" presStyleLbl="parChTrans1D3" presStyleIdx="6" presStyleCnt="8"/>
      <dgm:spPr/>
      <dgm:t>
        <a:bodyPr/>
        <a:lstStyle/>
        <a:p>
          <a:endParaRPr lang="en-US"/>
        </a:p>
      </dgm:t>
    </dgm:pt>
    <dgm:pt modelId="{A3B89C95-3B0E-48C4-90EF-8AB00E36BD50}" type="pres">
      <dgm:prSet presAssocID="{EFBB70BC-0A36-4475-B0FF-9FF74807AF9F}" presName="root2" presStyleCnt="0"/>
      <dgm:spPr/>
    </dgm:pt>
    <dgm:pt modelId="{B5A8A4C8-D7FB-4D89-9B74-8D9E0C382E0E}" type="pres">
      <dgm:prSet presAssocID="{EFBB70BC-0A36-4475-B0FF-9FF74807AF9F}" presName="LevelTwoTextNode" presStyleLbl="asst2" presStyleIdx="6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1D018E-7A12-4D64-A7C9-7C3F7C55D3F2}" type="pres">
      <dgm:prSet presAssocID="{EFBB70BC-0A36-4475-B0FF-9FF74807AF9F}" presName="level3hierChild" presStyleCnt="0"/>
      <dgm:spPr/>
    </dgm:pt>
    <dgm:pt modelId="{633EB9FB-DF0E-4581-8256-840846A77E60}" type="pres">
      <dgm:prSet presAssocID="{728BBE9C-E958-43FA-889A-8B623F1E8524}" presName="conn2-1" presStyleLbl="parChTrans1D3" presStyleIdx="7" presStyleCnt="8"/>
      <dgm:spPr/>
      <dgm:t>
        <a:bodyPr/>
        <a:lstStyle/>
        <a:p>
          <a:endParaRPr lang="en-US"/>
        </a:p>
      </dgm:t>
    </dgm:pt>
    <dgm:pt modelId="{028FB33B-E416-4CDB-A6CB-1C96C9C651DE}" type="pres">
      <dgm:prSet presAssocID="{728BBE9C-E958-43FA-889A-8B623F1E8524}" presName="connTx" presStyleLbl="parChTrans1D3" presStyleIdx="7" presStyleCnt="8"/>
      <dgm:spPr/>
      <dgm:t>
        <a:bodyPr/>
        <a:lstStyle/>
        <a:p>
          <a:endParaRPr lang="en-US"/>
        </a:p>
      </dgm:t>
    </dgm:pt>
    <dgm:pt modelId="{F1474F51-1E82-49D6-8DE4-0561CBABDAC7}" type="pres">
      <dgm:prSet presAssocID="{E657F2AE-087C-448C-B473-1D002C022435}" presName="root2" presStyleCnt="0"/>
      <dgm:spPr/>
    </dgm:pt>
    <dgm:pt modelId="{ACB4D39D-C197-4D18-93BA-DA7A998CDF33}" type="pres">
      <dgm:prSet presAssocID="{E657F2AE-087C-448C-B473-1D002C022435}" presName="LevelTwoTextNode" presStyleLbl="asst2" presStyleIdx="7" presStyleCnt="8" custScaleX="2629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8F26A3-8257-459D-A5F1-68F15000049D}" type="pres">
      <dgm:prSet presAssocID="{E657F2AE-087C-448C-B473-1D002C022435}" presName="level3hierChild" presStyleCnt="0"/>
      <dgm:spPr/>
    </dgm:pt>
  </dgm:ptLst>
  <dgm:cxnLst>
    <dgm:cxn modelId="{DCA4C0C3-3E97-4BFC-888C-BF96925EAD8E}" type="presOf" srcId="{7A449499-C949-4BD6-B8EA-914008C73545}" destId="{85566A6C-834D-4BB1-A25D-B3953258B798}" srcOrd="0" destOrd="0" presId="urn:microsoft.com/office/officeart/2005/8/layout/hierarchy2"/>
    <dgm:cxn modelId="{39C27A30-748C-4272-BBBB-3181C9FAEBEE}" type="presOf" srcId="{B8826D0A-09B0-405D-A3B8-1EEDD0AAA5D4}" destId="{24F4858A-F7E7-4AB2-9265-B25924F0B343}" srcOrd="1" destOrd="0" presId="urn:microsoft.com/office/officeart/2005/8/layout/hierarchy2"/>
    <dgm:cxn modelId="{D7E654D4-690B-4406-94A3-8A83481B0B60}" srcId="{3B1D2759-EBD8-4B90-867A-D337880028ED}" destId="{E657F2AE-087C-448C-B473-1D002C022435}" srcOrd="1" destOrd="0" parTransId="{728BBE9C-E958-43FA-889A-8B623F1E8524}" sibTransId="{6087FFE6-3DB9-4EDE-AFEC-25DE11A2B2BB}"/>
    <dgm:cxn modelId="{AEDFCD69-9F31-404E-8298-47A753F0122F}" type="presOf" srcId="{84587B36-A8B7-4119-ACFA-22F6692BE6CA}" destId="{617EDE82-2761-4CE2-94FE-B30FBA5D9621}" srcOrd="0" destOrd="0" presId="urn:microsoft.com/office/officeart/2005/8/layout/hierarchy2"/>
    <dgm:cxn modelId="{F15C9D83-A4DE-46A5-8208-E49F9E8339E5}" type="presOf" srcId="{84587B36-A8B7-4119-ACFA-22F6692BE6CA}" destId="{F0F212CC-D337-46BB-B3FD-903F3D58C8AC}" srcOrd="1" destOrd="0" presId="urn:microsoft.com/office/officeart/2005/8/layout/hierarchy2"/>
    <dgm:cxn modelId="{C127DF35-C942-4404-A12E-319482317779}" type="presOf" srcId="{B1FF8F02-17A7-4054-B17E-E819B4239A77}" destId="{1ACB4E45-57E5-4861-96FE-184F17C3126A}" srcOrd="1" destOrd="0" presId="urn:microsoft.com/office/officeart/2005/8/layout/hierarchy2"/>
    <dgm:cxn modelId="{0DE974EF-38C3-43A4-A6FC-8C2AEB167008}" type="presOf" srcId="{728BBE9C-E958-43FA-889A-8B623F1E8524}" destId="{028FB33B-E416-4CDB-A6CB-1C96C9C651DE}" srcOrd="1" destOrd="0" presId="urn:microsoft.com/office/officeart/2005/8/layout/hierarchy2"/>
    <dgm:cxn modelId="{D18D3BDF-F55E-4353-8505-4682C34E5D5A}" type="presOf" srcId="{0B8B3288-3319-4E4C-82D2-9A7AD5927C70}" destId="{FDDFF079-5AD7-4903-A20D-16CF222D685C}" srcOrd="0" destOrd="0" presId="urn:microsoft.com/office/officeart/2005/8/layout/hierarchy2"/>
    <dgm:cxn modelId="{83216CAF-1381-465E-BFAD-425E48C63307}" type="presOf" srcId="{66D6A53F-F13A-41A1-8C5A-B057E567DBA3}" destId="{902FB161-095F-45E9-9A14-77521B730DF7}" srcOrd="0" destOrd="0" presId="urn:microsoft.com/office/officeart/2005/8/layout/hierarchy2"/>
    <dgm:cxn modelId="{362FE928-7463-4F97-B7A5-622DA7EAD938}" type="presOf" srcId="{70B0D456-31FE-441D-9F9E-1B590B39A114}" destId="{993B2AA3-A4D6-4319-9056-D76452FED02B}" srcOrd="0" destOrd="0" presId="urn:microsoft.com/office/officeart/2005/8/layout/hierarchy2"/>
    <dgm:cxn modelId="{25ED0241-165E-4DF9-BB2A-CD69968F304B}" srcId="{2FD6447A-399C-4AC3-8315-8C387B1B2CBC}" destId="{7A449499-C949-4BD6-B8EA-914008C73545}" srcOrd="0" destOrd="0" parTransId="{84587B36-A8B7-4119-ACFA-22F6692BE6CA}" sibTransId="{2788E9E1-93BB-451A-A699-ADC783A8D6F2}"/>
    <dgm:cxn modelId="{EBF53297-1AB6-4871-9F19-00CFE11FE8B8}" srcId="{2FD6447A-399C-4AC3-8315-8C387B1B2CBC}" destId="{2A7F9188-A1BE-41AC-B924-95FC9A77A7D8}" srcOrd="2" destOrd="0" parTransId="{B61A4DE2-D154-4B5F-BCA6-A09B9EFE1FC2}" sibTransId="{31760ADF-6F73-4E27-A5E5-69E708953DF4}"/>
    <dgm:cxn modelId="{3F8CFBAA-C6D8-4686-8A27-C07545FAEAD2}" type="presOf" srcId="{9175E2F2-5CD4-44D0-B691-B77020B66DEE}" destId="{33213AF8-A1E8-464F-ADD3-1DD62B8C000E}" srcOrd="0" destOrd="0" presId="urn:microsoft.com/office/officeart/2005/8/layout/hierarchy2"/>
    <dgm:cxn modelId="{4D18AC3B-A2ED-4B40-A9AE-FA1AF01F56DF}" type="presOf" srcId="{B1FF8F02-17A7-4054-B17E-E819B4239A77}" destId="{621F4549-3181-4FDB-8150-A810DCA2E4E1}" srcOrd="0" destOrd="0" presId="urn:microsoft.com/office/officeart/2005/8/layout/hierarchy2"/>
    <dgm:cxn modelId="{4217D582-0C93-4C91-8696-F65DCF2E5A3F}" type="presOf" srcId="{66D6A53F-F13A-41A1-8C5A-B057E567DBA3}" destId="{38F4F3AD-0D83-43A4-B49B-B85A9562624C}" srcOrd="1" destOrd="0" presId="urn:microsoft.com/office/officeart/2005/8/layout/hierarchy2"/>
    <dgm:cxn modelId="{19BE8B77-0C2C-4AC6-8A4A-8BF4E11BAC76}" type="presOf" srcId="{CD89AB96-74AF-4BBB-A3DC-AFC58D8E4E34}" destId="{BDA3B742-EA8A-4708-9356-D7FB959C46C5}" srcOrd="0" destOrd="0" presId="urn:microsoft.com/office/officeart/2005/8/layout/hierarchy2"/>
    <dgm:cxn modelId="{D2762257-ADB8-4D97-B452-DC93510445AC}" type="presOf" srcId="{B61A4DE2-D154-4B5F-BCA6-A09B9EFE1FC2}" destId="{A8F68287-8E88-40A2-AA86-CF1BDC6F1D36}" srcOrd="1" destOrd="0" presId="urn:microsoft.com/office/officeart/2005/8/layout/hierarchy2"/>
    <dgm:cxn modelId="{6A37C771-540E-4C42-B5F0-D3D5312506A6}" type="presOf" srcId="{195EC15F-4532-4779-9241-0E07E991F187}" destId="{BC5C5EF1-2F00-488C-8EA6-D6EF9005690B}" srcOrd="0" destOrd="0" presId="urn:microsoft.com/office/officeart/2005/8/layout/hierarchy2"/>
    <dgm:cxn modelId="{E151D296-76D3-4A3B-B901-78DF5CEFC1DF}" type="presOf" srcId="{70B0D456-31FE-441D-9F9E-1B590B39A114}" destId="{A815DC61-C7EA-4A7C-909E-7230B911AA00}" srcOrd="1" destOrd="0" presId="urn:microsoft.com/office/officeart/2005/8/layout/hierarchy2"/>
    <dgm:cxn modelId="{1BD1EAAE-62DC-4F85-8EAF-53934BDEA7A1}" type="presOf" srcId="{C01C7DD5-A318-4847-9250-927718895D5F}" destId="{BB1DC8E6-0C36-4963-BC42-02A7782506A0}" srcOrd="0" destOrd="0" presId="urn:microsoft.com/office/officeart/2005/8/layout/hierarchy2"/>
    <dgm:cxn modelId="{A6AB4037-8612-4409-9AF6-244A96FF6FED}" type="presOf" srcId="{2FD6447A-399C-4AC3-8315-8C387B1B2CBC}" destId="{7405ED28-4393-414A-95DA-BDB24CEF8F14}" srcOrd="0" destOrd="0" presId="urn:microsoft.com/office/officeart/2005/8/layout/hierarchy2"/>
    <dgm:cxn modelId="{0C2D1673-7E3D-4D73-B932-FF2DC7ECB330}" type="presOf" srcId="{C358210A-B89E-499F-90CF-7D79C4F2C097}" destId="{94195EBF-5450-4449-B4EE-DD0FFAE56467}" srcOrd="0" destOrd="0" presId="urn:microsoft.com/office/officeart/2005/8/layout/hierarchy2"/>
    <dgm:cxn modelId="{079AE7DE-2662-4758-966A-2DA9A6E8ACB7}" type="presOf" srcId="{C01C7DD5-A318-4847-9250-927718895D5F}" destId="{5B29A0C1-C048-49AA-8182-ABC130F505DA}" srcOrd="1" destOrd="0" presId="urn:microsoft.com/office/officeart/2005/8/layout/hierarchy2"/>
    <dgm:cxn modelId="{8589B136-BD80-4188-B7EC-201E650BA2B5}" type="presOf" srcId="{B61A4DE2-D154-4B5F-BCA6-A09B9EFE1FC2}" destId="{CEEE9F01-D0B9-4BDE-B17A-89192ECD5B05}" srcOrd="0" destOrd="0" presId="urn:microsoft.com/office/officeart/2005/8/layout/hierarchy2"/>
    <dgm:cxn modelId="{8CC5A4BF-A045-4A35-95BE-440A610071CB}" type="presOf" srcId="{EFBB70BC-0A36-4475-B0FF-9FF74807AF9F}" destId="{B5A8A4C8-D7FB-4D89-9B74-8D9E0C382E0E}" srcOrd="0" destOrd="0" presId="urn:microsoft.com/office/officeart/2005/8/layout/hierarchy2"/>
    <dgm:cxn modelId="{3277B106-3622-4196-AEB3-89D75EC6898C}" srcId="{2A7F9188-A1BE-41AC-B924-95FC9A77A7D8}" destId="{E3316B17-882B-44C5-86FC-5B1B571A78EF}" srcOrd="1" destOrd="0" parTransId="{9175E2F2-5CD4-44D0-B691-B77020B66DEE}" sibTransId="{FD104036-D999-48EC-9398-F147E1FFB402}"/>
    <dgm:cxn modelId="{AC2252E2-02D1-4E6C-8ED4-DCAF3B4E414C}" type="presOf" srcId="{8E7D8932-C011-4E4A-B58C-23684184A840}" destId="{87D74933-B856-4E87-B0AA-13557E0D5A63}" srcOrd="1" destOrd="0" presId="urn:microsoft.com/office/officeart/2005/8/layout/hierarchy2"/>
    <dgm:cxn modelId="{7503C552-AB03-4E9D-A0BD-E0B549FDF3C3}" srcId="{7A449499-C949-4BD6-B8EA-914008C73545}" destId="{B2371C10-D946-4437-A14B-4B403062EDC8}" srcOrd="1" destOrd="0" parTransId="{B1FF8F02-17A7-4054-B17E-E819B4239A77}" sibTransId="{596C38FE-5F79-4557-9ED5-320DE21DA421}"/>
    <dgm:cxn modelId="{F9408E04-BC30-4312-8336-63C95FA9786F}" srcId="{CD89AB96-74AF-4BBB-A3DC-AFC58D8E4E34}" destId="{1F2DB551-B2CC-4BCF-B5BD-75C0F15EFBAE}" srcOrd="0" destOrd="0" parTransId="{88140750-0CD0-45EB-B6A1-F00E6F364C5A}" sibTransId="{10F12FA0-4E38-464D-B6E6-539BA91C0E33}"/>
    <dgm:cxn modelId="{B5281EE4-3B1E-41FF-80EC-45602826BEA4}" type="presOf" srcId="{728BBE9C-E958-43FA-889A-8B623F1E8524}" destId="{633EB9FB-DF0E-4581-8256-840846A77E60}" srcOrd="0" destOrd="0" presId="urn:microsoft.com/office/officeart/2005/8/layout/hierarchy2"/>
    <dgm:cxn modelId="{2762C391-C7AD-4598-A83F-E08071106ED0}" srcId="{3B1D2759-EBD8-4B90-867A-D337880028ED}" destId="{EFBB70BC-0A36-4475-B0FF-9FF74807AF9F}" srcOrd="0" destOrd="0" parTransId="{C358210A-B89E-499F-90CF-7D79C4F2C097}" sibTransId="{90E82718-E726-4A27-893E-9D7E2040CFA6}"/>
    <dgm:cxn modelId="{E9277330-F462-4C49-9DF0-EDF51B736314}" srcId="{2A7F9188-A1BE-41AC-B924-95FC9A77A7D8}" destId="{4EB5B618-4EB0-4C6E-8BCF-14376D5AC4F3}" srcOrd="0" destOrd="0" parTransId="{B8826D0A-09B0-405D-A3B8-1EEDD0AAA5D4}" sibTransId="{C2385A09-12F0-4C8B-A229-C3CFBDEE5DC3}"/>
    <dgm:cxn modelId="{BCCA5332-B4FD-4112-AFFB-9059EF2C465D}" type="presOf" srcId="{B2371C10-D946-4437-A14B-4B403062EDC8}" destId="{77EC477D-9A74-4FB6-B727-53655B927FB2}" srcOrd="0" destOrd="0" presId="urn:microsoft.com/office/officeart/2005/8/layout/hierarchy2"/>
    <dgm:cxn modelId="{22A304ED-1F2D-4088-A8DA-9A4803856936}" type="presOf" srcId="{8E7D8932-C011-4E4A-B58C-23684184A840}" destId="{9DBEF9F7-A31B-41B9-BE2E-2EA221FB3C38}" srcOrd="0" destOrd="0" presId="urn:microsoft.com/office/officeart/2005/8/layout/hierarchy2"/>
    <dgm:cxn modelId="{A2634CA8-B978-4B1B-B041-63CD5108AC4A}" type="presOf" srcId="{3A9A194D-C3AB-4B67-BCC1-A994097FEC86}" destId="{C0E9296B-1F23-4A61-AB75-842B81A67220}" srcOrd="0" destOrd="0" presId="urn:microsoft.com/office/officeart/2005/8/layout/hierarchy2"/>
    <dgm:cxn modelId="{20DFB99B-85A2-43A1-BB1F-697DD6187764}" type="presOf" srcId="{C358210A-B89E-499F-90CF-7D79C4F2C097}" destId="{F389F632-1CD7-43A4-80B8-A262AEFE2084}" srcOrd="1" destOrd="0" presId="urn:microsoft.com/office/officeart/2005/8/layout/hierarchy2"/>
    <dgm:cxn modelId="{BD57D0E8-4321-418A-A74E-C8DF1822AD6F}" srcId="{7A449499-C949-4BD6-B8EA-914008C73545}" destId="{3A9A194D-C3AB-4B67-BCC1-A994097FEC86}" srcOrd="0" destOrd="0" parTransId="{C01C7DD5-A318-4847-9250-927718895D5F}" sibTransId="{AA000263-E989-4026-A20E-AC76992B3572}"/>
    <dgm:cxn modelId="{400D7510-96E1-4D91-87FD-98ABDE2C210E}" srcId="{2FD6447A-399C-4AC3-8315-8C387B1B2CBC}" destId="{CD89AB96-74AF-4BBB-A3DC-AFC58D8E4E34}" srcOrd="1" destOrd="0" parTransId="{8E7D8932-C011-4E4A-B58C-23684184A840}" sibTransId="{B6726244-D5E0-4BE0-8DDD-4789B7945258}"/>
    <dgm:cxn modelId="{73136961-E8D5-4786-8456-7D52EA908392}" type="presOf" srcId="{88140750-0CD0-45EB-B6A1-F00E6F364C5A}" destId="{7A6C543A-0C25-4C36-A0DB-BC8C8D8038F2}" srcOrd="0" destOrd="0" presId="urn:microsoft.com/office/officeart/2005/8/layout/hierarchy2"/>
    <dgm:cxn modelId="{B8E9A55F-F766-4202-B8EF-6E85C7F38AEE}" srcId="{0B8B3288-3319-4E4C-82D2-9A7AD5927C70}" destId="{2FD6447A-399C-4AC3-8315-8C387B1B2CBC}" srcOrd="0" destOrd="0" parTransId="{CD36F186-92D8-41DE-A163-59C842E76EAF}" sibTransId="{40392E28-D80D-425C-8037-98A7A697F201}"/>
    <dgm:cxn modelId="{E6DE18CC-02A4-4322-92F8-DABE03C2446E}" type="presOf" srcId="{E3316B17-882B-44C5-86FC-5B1B571A78EF}" destId="{2189B6BF-D79C-4DB3-A1C9-D73FDEEC18FF}" srcOrd="0" destOrd="0" presId="urn:microsoft.com/office/officeart/2005/8/layout/hierarchy2"/>
    <dgm:cxn modelId="{749ADA1C-7B18-4730-A815-2EE9D39FECC5}" type="presOf" srcId="{2A7F9188-A1BE-41AC-B924-95FC9A77A7D8}" destId="{14AC9470-5D66-41A4-92C4-F69974973407}" srcOrd="0" destOrd="0" presId="urn:microsoft.com/office/officeart/2005/8/layout/hierarchy2"/>
    <dgm:cxn modelId="{140AFF67-DB7A-4C62-9CDE-682B0D00C615}" type="presOf" srcId="{9175E2F2-5CD4-44D0-B691-B77020B66DEE}" destId="{96D601DB-FCF1-4AF2-8D77-54B7348B570B}" srcOrd="1" destOrd="0" presId="urn:microsoft.com/office/officeart/2005/8/layout/hierarchy2"/>
    <dgm:cxn modelId="{92015862-D198-4563-8F8D-2CF80E0DDF61}" type="presOf" srcId="{E657F2AE-087C-448C-B473-1D002C022435}" destId="{ACB4D39D-C197-4D18-93BA-DA7A998CDF33}" srcOrd="0" destOrd="0" presId="urn:microsoft.com/office/officeart/2005/8/layout/hierarchy2"/>
    <dgm:cxn modelId="{A074C695-B479-4C64-8A6E-7ED39B4233BA}" type="presOf" srcId="{4EB5B618-4EB0-4C6E-8BCF-14376D5AC4F3}" destId="{9073C9FD-0829-4F27-A354-005FA4BC632A}" srcOrd="0" destOrd="0" presId="urn:microsoft.com/office/officeart/2005/8/layout/hierarchy2"/>
    <dgm:cxn modelId="{8725F4BF-342F-4BCF-8192-6C04CF991164}" type="presOf" srcId="{88140750-0CD0-45EB-B6A1-F00E6F364C5A}" destId="{A396CB7F-F129-4092-A54B-F1D2A3ABFF13}" srcOrd="1" destOrd="0" presId="urn:microsoft.com/office/officeart/2005/8/layout/hierarchy2"/>
    <dgm:cxn modelId="{3004896B-BDC8-43C0-95B5-26846B75CD4B}" type="presOf" srcId="{B8826D0A-09B0-405D-A3B8-1EEDD0AAA5D4}" destId="{9EA2FB11-CE42-4AD4-9968-432DF4C97879}" srcOrd="0" destOrd="0" presId="urn:microsoft.com/office/officeart/2005/8/layout/hierarchy2"/>
    <dgm:cxn modelId="{81281220-3E90-4108-A0A9-3ED241020546}" type="presOf" srcId="{1F2DB551-B2CC-4BCF-B5BD-75C0F15EFBAE}" destId="{2F024494-3BBA-4D84-9745-B28AC54542BC}" srcOrd="0" destOrd="0" presId="urn:microsoft.com/office/officeart/2005/8/layout/hierarchy2"/>
    <dgm:cxn modelId="{DEA25A07-551F-46D7-AC7F-0753400FC40C}" srcId="{CD89AB96-74AF-4BBB-A3DC-AFC58D8E4E34}" destId="{195EC15F-4532-4779-9241-0E07E991F187}" srcOrd="1" destOrd="0" parTransId="{70B0D456-31FE-441D-9F9E-1B590B39A114}" sibTransId="{A2E5930A-A702-4B48-8A22-22E8CA864F24}"/>
    <dgm:cxn modelId="{AEAEF2ED-3905-4D6A-A1C4-B525B896FFC9}" srcId="{2FD6447A-399C-4AC3-8315-8C387B1B2CBC}" destId="{3B1D2759-EBD8-4B90-867A-D337880028ED}" srcOrd="3" destOrd="0" parTransId="{66D6A53F-F13A-41A1-8C5A-B057E567DBA3}" sibTransId="{A8B99984-5890-406B-A50E-A0FFCD96CC67}"/>
    <dgm:cxn modelId="{11457AB8-9DAD-4CEA-B371-85F54E35778B}" type="presOf" srcId="{3B1D2759-EBD8-4B90-867A-D337880028ED}" destId="{48F3AA56-C7D7-4F24-B207-6A41C45A7949}" srcOrd="0" destOrd="0" presId="urn:microsoft.com/office/officeart/2005/8/layout/hierarchy2"/>
    <dgm:cxn modelId="{4CAAF6EF-26EF-4549-A920-6211ADCF9CAF}" type="presParOf" srcId="{FDDFF079-5AD7-4903-A20D-16CF222D685C}" destId="{F3BD932A-89AA-404E-803E-6864F550AB74}" srcOrd="0" destOrd="0" presId="urn:microsoft.com/office/officeart/2005/8/layout/hierarchy2"/>
    <dgm:cxn modelId="{5780F3DB-5638-4D5F-B9A9-BACCFF5F4386}" type="presParOf" srcId="{F3BD932A-89AA-404E-803E-6864F550AB74}" destId="{7405ED28-4393-414A-95DA-BDB24CEF8F14}" srcOrd="0" destOrd="0" presId="urn:microsoft.com/office/officeart/2005/8/layout/hierarchy2"/>
    <dgm:cxn modelId="{AB8A2C89-174A-4393-8C1C-5589BC794A13}" type="presParOf" srcId="{F3BD932A-89AA-404E-803E-6864F550AB74}" destId="{F0BB7F11-7E7F-417C-A76C-2821FEB5E25A}" srcOrd="1" destOrd="0" presId="urn:microsoft.com/office/officeart/2005/8/layout/hierarchy2"/>
    <dgm:cxn modelId="{4AF77BA0-0AC9-44DD-9714-84010F4DEA1B}" type="presParOf" srcId="{F0BB7F11-7E7F-417C-A76C-2821FEB5E25A}" destId="{617EDE82-2761-4CE2-94FE-B30FBA5D9621}" srcOrd="0" destOrd="0" presId="urn:microsoft.com/office/officeart/2005/8/layout/hierarchy2"/>
    <dgm:cxn modelId="{19DF4AB6-D084-4BF6-9CE7-290528E38999}" type="presParOf" srcId="{617EDE82-2761-4CE2-94FE-B30FBA5D9621}" destId="{F0F212CC-D337-46BB-B3FD-903F3D58C8AC}" srcOrd="0" destOrd="0" presId="urn:microsoft.com/office/officeart/2005/8/layout/hierarchy2"/>
    <dgm:cxn modelId="{31074B45-050B-4FEB-BDA0-4B92A6F9509E}" type="presParOf" srcId="{F0BB7F11-7E7F-417C-A76C-2821FEB5E25A}" destId="{0F5203BD-D66A-462C-9316-0317A6B19EDA}" srcOrd="1" destOrd="0" presId="urn:microsoft.com/office/officeart/2005/8/layout/hierarchy2"/>
    <dgm:cxn modelId="{76486165-2530-45EC-944C-3D50AE347BEA}" type="presParOf" srcId="{0F5203BD-D66A-462C-9316-0317A6B19EDA}" destId="{85566A6C-834D-4BB1-A25D-B3953258B798}" srcOrd="0" destOrd="0" presId="urn:microsoft.com/office/officeart/2005/8/layout/hierarchy2"/>
    <dgm:cxn modelId="{8C66E220-7733-45CF-9C83-E726D9033986}" type="presParOf" srcId="{0F5203BD-D66A-462C-9316-0317A6B19EDA}" destId="{9BF0342C-517B-45CC-8CCC-2DD8C7A16675}" srcOrd="1" destOrd="0" presId="urn:microsoft.com/office/officeart/2005/8/layout/hierarchy2"/>
    <dgm:cxn modelId="{436A03E1-C5A4-4AD7-8A9B-D33D80200D44}" type="presParOf" srcId="{9BF0342C-517B-45CC-8CCC-2DD8C7A16675}" destId="{BB1DC8E6-0C36-4963-BC42-02A7782506A0}" srcOrd="0" destOrd="0" presId="urn:microsoft.com/office/officeart/2005/8/layout/hierarchy2"/>
    <dgm:cxn modelId="{E49A7C1C-CDE6-432D-84B1-55F0193CECD8}" type="presParOf" srcId="{BB1DC8E6-0C36-4963-BC42-02A7782506A0}" destId="{5B29A0C1-C048-49AA-8182-ABC130F505DA}" srcOrd="0" destOrd="0" presId="urn:microsoft.com/office/officeart/2005/8/layout/hierarchy2"/>
    <dgm:cxn modelId="{39B03526-197B-411B-ABA4-38C9D07A61B0}" type="presParOf" srcId="{9BF0342C-517B-45CC-8CCC-2DD8C7A16675}" destId="{8F80A0C1-9AD7-447C-BC2F-09EAC1E381EA}" srcOrd="1" destOrd="0" presId="urn:microsoft.com/office/officeart/2005/8/layout/hierarchy2"/>
    <dgm:cxn modelId="{F587BEF3-4D4B-403C-8956-B51E5BB9A069}" type="presParOf" srcId="{8F80A0C1-9AD7-447C-BC2F-09EAC1E381EA}" destId="{C0E9296B-1F23-4A61-AB75-842B81A67220}" srcOrd="0" destOrd="0" presId="urn:microsoft.com/office/officeart/2005/8/layout/hierarchy2"/>
    <dgm:cxn modelId="{5FE71B2D-83C8-4FA8-9A04-3D3FB0EB229F}" type="presParOf" srcId="{8F80A0C1-9AD7-447C-BC2F-09EAC1E381EA}" destId="{0A4FAE89-48B7-4EC2-B77F-EE5A62E08605}" srcOrd="1" destOrd="0" presId="urn:microsoft.com/office/officeart/2005/8/layout/hierarchy2"/>
    <dgm:cxn modelId="{81790B4C-01BA-4455-A4ED-8B1A23F4C0E9}" type="presParOf" srcId="{9BF0342C-517B-45CC-8CCC-2DD8C7A16675}" destId="{621F4549-3181-4FDB-8150-A810DCA2E4E1}" srcOrd="2" destOrd="0" presId="urn:microsoft.com/office/officeart/2005/8/layout/hierarchy2"/>
    <dgm:cxn modelId="{14394859-432D-4DC7-9225-A57F5974D2AD}" type="presParOf" srcId="{621F4549-3181-4FDB-8150-A810DCA2E4E1}" destId="{1ACB4E45-57E5-4861-96FE-184F17C3126A}" srcOrd="0" destOrd="0" presId="urn:microsoft.com/office/officeart/2005/8/layout/hierarchy2"/>
    <dgm:cxn modelId="{831720EB-CB04-45C2-8516-1A6BC28E2070}" type="presParOf" srcId="{9BF0342C-517B-45CC-8CCC-2DD8C7A16675}" destId="{87C55895-C30F-4904-BD43-E1B734E03861}" srcOrd="3" destOrd="0" presId="urn:microsoft.com/office/officeart/2005/8/layout/hierarchy2"/>
    <dgm:cxn modelId="{039992DA-B592-467D-A9C1-678A49830616}" type="presParOf" srcId="{87C55895-C30F-4904-BD43-E1B734E03861}" destId="{77EC477D-9A74-4FB6-B727-53655B927FB2}" srcOrd="0" destOrd="0" presId="urn:microsoft.com/office/officeart/2005/8/layout/hierarchy2"/>
    <dgm:cxn modelId="{6F47EA42-042F-4BF6-AC3A-0376B51F850D}" type="presParOf" srcId="{87C55895-C30F-4904-BD43-E1B734E03861}" destId="{3089E235-7DB7-4AAE-ADB9-82B9852B5D28}" srcOrd="1" destOrd="0" presId="urn:microsoft.com/office/officeart/2005/8/layout/hierarchy2"/>
    <dgm:cxn modelId="{58ABDCEA-CEC5-4C88-B68F-683DC23BA9B1}" type="presParOf" srcId="{F0BB7F11-7E7F-417C-A76C-2821FEB5E25A}" destId="{9DBEF9F7-A31B-41B9-BE2E-2EA221FB3C38}" srcOrd="2" destOrd="0" presId="urn:microsoft.com/office/officeart/2005/8/layout/hierarchy2"/>
    <dgm:cxn modelId="{F126D187-93AE-4B16-9398-5F957C6701B3}" type="presParOf" srcId="{9DBEF9F7-A31B-41B9-BE2E-2EA221FB3C38}" destId="{87D74933-B856-4E87-B0AA-13557E0D5A63}" srcOrd="0" destOrd="0" presId="urn:microsoft.com/office/officeart/2005/8/layout/hierarchy2"/>
    <dgm:cxn modelId="{E3210A47-8BA5-4D7F-8D83-2553D877386E}" type="presParOf" srcId="{F0BB7F11-7E7F-417C-A76C-2821FEB5E25A}" destId="{338AB3F3-566A-491B-92B1-7C311F35BD59}" srcOrd="3" destOrd="0" presId="urn:microsoft.com/office/officeart/2005/8/layout/hierarchy2"/>
    <dgm:cxn modelId="{D01987A5-9340-48AC-A8D5-F1FD4DD4A7DE}" type="presParOf" srcId="{338AB3F3-566A-491B-92B1-7C311F35BD59}" destId="{BDA3B742-EA8A-4708-9356-D7FB959C46C5}" srcOrd="0" destOrd="0" presId="urn:microsoft.com/office/officeart/2005/8/layout/hierarchy2"/>
    <dgm:cxn modelId="{5AC0AEF8-34F7-43BB-A8A9-6657C245B721}" type="presParOf" srcId="{338AB3F3-566A-491B-92B1-7C311F35BD59}" destId="{39D47747-FE49-4AF8-A5ED-2B00D04F4AFC}" srcOrd="1" destOrd="0" presId="urn:microsoft.com/office/officeart/2005/8/layout/hierarchy2"/>
    <dgm:cxn modelId="{29862310-EA45-4D4A-A8D6-06B591B753B2}" type="presParOf" srcId="{39D47747-FE49-4AF8-A5ED-2B00D04F4AFC}" destId="{7A6C543A-0C25-4C36-A0DB-BC8C8D8038F2}" srcOrd="0" destOrd="0" presId="urn:microsoft.com/office/officeart/2005/8/layout/hierarchy2"/>
    <dgm:cxn modelId="{AE24DBE4-E9AC-4EA7-A011-4627FDD661BB}" type="presParOf" srcId="{7A6C543A-0C25-4C36-A0DB-BC8C8D8038F2}" destId="{A396CB7F-F129-4092-A54B-F1D2A3ABFF13}" srcOrd="0" destOrd="0" presId="urn:microsoft.com/office/officeart/2005/8/layout/hierarchy2"/>
    <dgm:cxn modelId="{3DC357C0-AEEC-44ED-9454-F95CC4369EC5}" type="presParOf" srcId="{39D47747-FE49-4AF8-A5ED-2B00D04F4AFC}" destId="{B6A0062E-9DDB-4915-A506-D6FE6B9D8614}" srcOrd="1" destOrd="0" presId="urn:microsoft.com/office/officeart/2005/8/layout/hierarchy2"/>
    <dgm:cxn modelId="{51AA458A-4504-4A57-8EA9-FE291288BB31}" type="presParOf" srcId="{B6A0062E-9DDB-4915-A506-D6FE6B9D8614}" destId="{2F024494-3BBA-4D84-9745-B28AC54542BC}" srcOrd="0" destOrd="0" presId="urn:microsoft.com/office/officeart/2005/8/layout/hierarchy2"/>
    <dgm:cxn modelId="{668D1430-FCA2-4A82-920F-CA8E7B1AAE46}" type="presParOf" srcId="{B6A0062E-9DDB-4915-A506-D6FE6B9D8614}" destId="{DD869B36-5A5E-4A0F-B997-334E558BF9D1}" srcOrd="1" destOrd="0" presId="urn:microsoft.com/office/officeart/2005/8/layout/hierarchy2"/>
    <dgm:cxn modelId="{FF3CBA7A-54E3-4A8B-98BA-DC8A99D577B0}" type="presParOf" srcId="{39D47747-FE49-4AF8-A5ED-2B00D04F4AFC}" destId="{993B2AA3-A4D6-4319-9056-D76452FED02B}" srcOrd="2" destOrd="0" presId="urn:microsoft.com/office/officeart/2005/8/layout/hierarchy2"/>
    <dgm:cxn modelId="{7E278554-C620-4803-96AF-7084E5D9F6F0}" type="presParOf" srcId="{993B2AA3-A4D6-4319-9056-D76452FED02B}" destId="{A815DC61-C7EA-4A7C-909E-7230B911AA00}" srcOrd="0" destOrd="0" presId="urn:microsoft.com/office/officeart/2005/8/layout/hierarchy2"/>
    <dgm:cxn modelId="{54B6501F-6AE9-41A2-9090-A2B6FF4282C3}" type="presParOf" srcId="{39D47747-FE49-4AF8-A5ED-2B00D04F4AFC}" destId="{490334FA-8E22-43BF-953C-A91F77AFCE97}" srcOrd="3" destOrd="0" presId="urn:microsoft.com/office/officeart/2005/8/layout/hierarchy2"/>
    <dgm:cxn modelId="{03E355C5-4A1C-4BC2-AED4-05EA70A6B9F7}" type="presParOf" srcId="{490334FA-8E22-43BF-953C-A91F77AFCE97}" destId="{BC5C5EF1-2F00-488C-8EA6-D6EF9005690B}" srcOrd="0" destOrd="0" presId="urn:microsoft.com/office/officeart/2005/8/layout/hierarchy2"/>
    <dgm:cxn modelId="{1B260CCD-F523-4834-AA9A-712FB500206B}" type="presParOf" srcId="{490334FA-8E22-43BF-953C-A91F77AFCE97}" destId="{D802D48B-FA16-4F68-B1F6-0493FF69B906}" srcOrd="1" destOrd="0" presId="urn:microsoft.com/office/officeart/2005/8/layout/hierarchy2"/>
    <dgm:cxn modelId="{1F00F4BC-B308-4244-8283-5E6AD89A7072}" type="presParOf" srcId="{F0BB7F11-7E7F-417C-A76C-2821FEB5E25A}" destId="{CEEE9F01-D0B9-4BDE-B17A-89192ECD5B05}" srcOrd="4" destOrd="0" presId="urn:microsoft.com/office/officeart/2005/8/layout/hierarchy2"/>
    <dgm:cxn modelId="{0C3E2A0A-5187-47B9-9E52-4C261352780E}" type="presParOf" srcId="{CEEE9F01-D0B9-4BDE-B17A-89192ECD5B05}" destId="{A8F68287-8E88-40A2-AA86-CF1BDC6F1D36}" srcOrd="0" destOrd="0" presId="urn:microsoft.com/office/officeart/2005/8/layout/hierarchy2"/>
    <dgm:cxn modelId="{26066BDB-F55B-46F2-A454-9A4E13781689}" type="presParOf" srcId="{F0BB7F11-7E7F-417C-A76C-2821FEB5E25A}" destId="{D012F501-C960-426D-B6B5-003D2D45466E}" srcOrd="5" destOrd="0" presId="urn:microsoft.com/office/officeart/2005/8/layout/hierarchy2"/>
    <dgm:cxn modelId="{756144F7-27BC-4BE7-AF2C-CF9C810966DF}" type="presParOf" srcId="{D012F501-C960-426D-B6B5-003D2D45466E}" destId="{14AC9470-5D66-41A4-92C4-F69974973407}" srcOrd="0" destOrd="0" presId="urn:microsoft.com/office/officeart/2005/8/layout/hierarchy2"/>
    <dgm:cxn modelId="{0CC95F1E-99E9-412E-A7B5-9DCDD0EFF65B}" type="presParOf" srcId="{D012F501-C960-426D-B6B5-003D2D45466E}" destId="{7B222AA1-8977-4694-B531-7454C1120AFB}" srcOrd="1" destOrd="0" presId="urn:microsoft.com/office/officeart/2005/8/layout/hierarchy2"/>
    <dgm:cxn modelId="{A95E6D1F-D3BA-4F39-A95A-94D1BE8E27AD}" type="presParOf" srcId="{7B222AA1-8977-4694-B531-7454C1120AFB}" destId="{9EA2FB11-CE42-4AD4-9968-432DF4C97879}" srcOrd="0" destOrd="0" presId="urn:microsoft.com/office/officeart/2005/8/layout/hierarchy2"/>
    <dgm:cxn modelId="{562F0968-3344-4791-B54C-B5E46C118FB3}" type="presParOf" srcId="{9EA2FB11-CE42-4AD4-9968-432DF4C97879}" destId="{24F4858A-F7E7-4AB2-9265-B25924F0B343}" srcOrd="0" destOrd="0" presId="urn:microsoft.com/office/officeart/2005/8/layout/hierarchy2"/>
    <dgm:cxn modelId="{11025BAD-3292-44CB-AE3F-DE30A6DF09B5}" type="presParOf" srcId="{7B222AA1-8977-4694-B531-7454C1120AFB}" destId="{76F96C31-E7D5-48F2-A781-9C9A456ADE06}" srcOrd="1" destOrd="0" presId="urn:microsoft.com/office/officeart/2005/8/layout/hierarchy2"/>
    <dgm:cxn modelId="{8AC8940C-3707-435D-AC6B-D44A78F9FADB}" type="presParOf" srcId="{76F96C31-E7D5-48F2-A781-9C9A456ADE06}" destId="{9073C9FD-0829-4F27-A354-005FA4BC632A}" srcOrd="0" destOrd="0" presId="urn:microsoft.com/office/officeart/2005/8/layout/hierarchy2"/>
    <dgm:cxn modelId="{07A4D1DF-BCAB-41B3-BAE1-40C7F3152769}" type="presParOf" srcId="{76F96C31-E7D5-48F2-A781-9C9A456ADE06}" destId="{5FB50123-8592-4396-BC09-A5FEF2A07148}" srcOrd="1" destOrd="0" presId="urn:microsoft.com/office/officeart/2005/8/layout/hierarchy2"/>
    <dgm:cxn modelId="{FB68F436-C530-4EAB-A7D2-593317922438}" type="presParOf" srcId="{7B222AA1-8977-4694-B531-7454C1120AFB}" destId="{33213AF8-A1E8-464F-ADD3-1DD62B8C000E}" srcOrd="2" destOrd="0" presId="urn:microsoft.com/office/officeart/2005/8/layout/hierarchy2"/>
    <dgm:cxn modelId="{C0ABF7FD-2AF2-4D4E-BCB0-D4A4F890D322}" type="presParOf" srcId="{33213AF8-A1E8-464F-ADD3-1DD62B8C000E}" destId="{96D601DB-FCF1-4AF2-8D77-54B7348B570B}" srcOrd="0" destOrd="0" presId="urn:microsoft.com/office/officeart/2005/8/layout/hierarchy2"/>
    <dgm:cxn modelId="{60836949-6639-4D52-9F99-FB3AA73E1BE2}" type="presParOf" srcId="{7B222AA1-8977-4694-B531-7454C1120AFB}" destId="{54E8FF5B-DC0C-4974-BAC9-5084DECF884C}" srcOrd="3" destOrd="0" presId="urn:microsoft.com/office/officeart/2005/8/layout/hierarchy2"/>
    <dgm:cxn modelId="{A3710207-9D00-478D-9860-45D1A2C18BE5}" type="presParOf" srcId="{54E8FF5B-DC0C-4974-BAC9-5084DECF884C}" destId="{2189B6BF-D79C-4DB3-A1C9-D73FDEEC18FF}" srcOrd="0" destOrd="0" presId="urn:microsoft.com/office/officeart/2005/8/layout/hierarchy2"/>
    <dgm:cxn modelId="{64F29BB5-B226-4A44-ADFF-D42AC24FF96C}" type="presParOf" srcId="{54E8FF5B-DC0C-4974-BAC9-5084DECF884C}" destId="{A2F3AA3A-E3C3-4B67-A0F3-2AF7DC751D40}" srcOrd="1" destOrd="0" presId="urn:microsoft.com/office/officeart/2005/8/layout/hierarchy2"/>
    <dgm:cxn modelId="{E6C85A14-94B2-40AE-966D-55C6CC16CA51}" type="presParOf" srcId="{F0BB7F11-7E7F-417C-A76C-2821FEB5E25A}" destId="{902FB161-095F-45E9-9A14-77521B730DF7}" srcOrd="6" destOrd="0" presId="urn:microsoft.com/office/officeart/2005/8/layout/hierarchy2"/>
    <dgm:cxn modelId="{90D161C0-21A5-4E5C-9871-A4E98555C41B}" type="presParOf" srcId="{902FB161-095F-45E9-9A14-77521B730DF7}" destId="{38F4F3AD-0D83-43A4-B49B-B85A9562624C}" srcOrd="0" destOrd="0" presId="urn:microsoft.com/office/officeart/2005/8/layout/hierarchy2"/>
    <dgm:cxn modelId="{B89C0360-F20B-49FD-B6A1-55278CBA826A}" type="presParOf" srcId="{F0BB7F11-7E7F-417C-A76C-2821FEB5E25A}" destId="{A68094D4-749C-487F-9390-7FE403C3FF8A}" srcOrd="7" destOrd="0" presId="urn:microsoft.com/office/officeart/2005/8/layout/hierarchy2"/>
    <dgm:cxn modelId="{F20B36FB-B866-4BEC-B1FB-B5F6A904A697}" type="presParOf" srcId="{A68094D4-749C-487F-9390-7FE403C3FF8A}" destId="{48F3AA56-C7D7-4F24-B207-6A41C45A7949}" srcOrd="0" destOrd="0" presId="urn:microsoft.com/office/officeart/2005/8/layout/hierarchy2"/>
    <dgm:cxn modelId="{B539C78D-C84D-47DF-AC1E-B2C921F3EDFB}" type="presParOf" srcId="{A68094D4-749C-487F-9390-7FE403C3FF8A}" destId="{AE13A59A-A8C6-405D-8A8A-9C044B377C2D}" srcOrd="1" destOrd="0" presId="urn:microsoft.com/office/officeart/2005/8/layout/hierarchy2"/>
    <dgm:cxn modelId="{A572F3D6-EAE9-42E2-BCF6-78D12A88729A}" type="presParOf" srcId="{AE13A59A-A8C6-405D-8A8A-9C044B377C2D}" destId="{94195EBF-5450-4449-B4EE-DD0FFAE56467}" srcOrd="0" destOrd="0" presId="urn:microsoft.com/office/officeart/2005/8/layout/hierarchy2"/>
    <dgm:cxn modelId="{08B495D1-7A07-4F83-B3D1-D6C84B2F80B7}" type="presParOf" srcId="{94195EBF-5450-4449-B4EE-DD0FFAE56467}" destId="{F389F632-1CD7-43A4-80B8-A262AEFE2084}" srcOrd="0" destOrd="0" presId="urn:microsoft.com/office/officeart/2005/8/layout/hierarchy2"/>
    <dgm:cxn modelId="{E26868BD-5D9B-4599-931F-2F877A59A16E}" type="presParOf" srcId="{AE13A59A-A8C6-405D-8A8A-9C044B377C2D}" destId="{A3B89C95-3B0E-48C4-90EF-8AB00E36BD50}" srcOrd="1" destOrd="0" presId="urn:microsoft.com/office/officeart/2005/8/layout/hierarchy2"/>
    <dgm:cxn modelId="{1BE312D0-9C71-4CB3-B542-1F33381D5D7C}" type="presParOf" srcId="{A3B89C95-3B0E-48C4-90EF-8AB00E36BD50}" destId="{B5A8A4C8-D7FB-4D89-9B74-8D9E0C382E0E}" srcOrd="0" destOrd="0" presId="urn:microsoft.com/office/officeart/2005/8/layout/hierarchy2"/>
    <dgm:cxn modelId="{410E38DA-818A-4D1F-B9A5-9DCBB1BD4CEC}" type="presParOf" srcId="{A3B89C95-3B0E-48C4-90EF-8AB00E36BD50}" destId="{3C1D018E-7A12-4D64-A7C9-7C3F7C55D3F2}" srcOrd="1" destOrd="0" presId="urn:microsoft.com/office/officeart/2005/8/layout/hierarchy2"/>
    <dgm:cxn modelId="{03DDC378-939C-4060-94CF-398E9D7373BE}" type="presParOf" srcId="{AE13A59A-A8C6-405D-8A8A-9C044B377C2D}" destId="{633EB9FB-DF0E-4581-8256-840846A77E60}" srcOrd="2" destOrd="0" presId="urn:microsoft.com/office/officeart/2005/8/layout/hierarchy2"/>
    <dgm:cxn modelId="{10931B19-E786-4FA8-8E78-7FE3046C4086}" type="presParOf" srcId="{633EB9FB-DF0E-4581-8256-840846A77E60}" destId="{028FB33B-E416-4CDB-A6CB-1C96C9C651DE}" srcOrd="0" destOrd="0" presId="urn:microsoft.com/office/officeart/2005/8/layout/hierarchy2"/>
    <dgm:cxn modelId="{E3854C78-4AEB-44E5-AA7F-0A8B2C8729AA}" type="presParOf" srcId="{AE13A59A-A8C6-405D-8A8A-9C044B377C2D}" destId="{F1474F51-1E82-49D6-8DE4-0561CBABDAC7}" srcOrd="3" destOrd="0" presId="urn:microsoft.com/office/officeart/2005/8/layout/hierarchy2"/>
    <dgm:cxn modelId="{E05B3BED-A25D-4B6E-9C17-CC8B5C8051E9}" type="presParOf" srcId="{F1474F51-1E82-49D6-8DE4-0561CBABDAC7}" destId="{ACB4D39D-C197-4D18-93BA-DA7A998CDF33}" srcOrd="0" destOrd="0" presId="urn:microsoft.com/office/officeart/2005/8/layout/hierarchy2"/>
    <dgm:cxn modelId="{1E8682CE-EC4A-4B9B-B0DE-22EB361EA065}" type="presParOf" srcId="{F1474F51-1E82-49D6-8DE4-0561CBABDAC7}" destId="{B08F26A3-8257-459D-A5F1-68F15000049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21FC7D-CDAE-418E-9310-CE1A9A0E447D}" type="doc">
      <dgm:prSet loTypeId="urn:microsoft.com/office/officeart/2005/8/layout/radial3" loCatId="relationship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5E1A1CF-3659-4E0B-80FE-8931F7B886B7}">
      <dgm:prSet phldrT="[Text]"/>
      <dgm:spPr/>
      <dgm:t>
        <a:bodyPr/>
        <a:lstStyle/>
        <a:p>
          <a:r>
            <a:rPr lang="ar-SA" b="1" dirty="0" smtClean="0">
              <a:cs typeface="+mj-cs"/>
            </a:rPr>
            <a:t>هدف ارتباط </a:t>
          </a:r>
          <a:endParaRPr lang="en-US" dirty="0">
            <a:cs typeface="+mj-cs"/>
          </a:endParaRPr>
        </a:p>
      </dgm:t>
    </dgm:pt>
    <dgm:pt modelId="{2DA2BA68-74C7-446B-AA2E-85A68D3EF4F7}" type="parTrans" cxnId="{F535B431-F7C5-4E20-B8FF-A8F9AD5ACF3C}">
      <dgm:prSet/>
      <dgm:spPr/>
      <dgm:t>
        <a:bodyPr/>
        <a:lstStyle/>
        <a:p>
          <a:endParaRPr lang="en-US"/>
        </a:p>
      </dgm:t>
    </dgm:pt>
    <dgm:pt modelId="{80292C5C-744D-4343-B6E3-CC7EC8BBEFA6}" type="sibTrans" cxnId="{F535B431-F7C5-4E20-B8FF-A8F9AD5ACF3C}">
      <dgm:prSet/>
      <dgm:spPr/>
      <dgm:t>
        <a:bodyPr/>
        <a:lstStyle/>
        <a:p>
          <a:endParaRPr lang="en-US"/>
        </a:p>
      </dgm:t>
    </dgm:pt>
    <dgm:pt modelId="{45B21EC9-D761-4862-A8C7-69B2ADC303D9}">
      <dgm:prSet phldrT="[Text]"/>
      <dgm:spPr/>
      <dgm:t>
        <a:bodyPr/>
        <a:lstStyle/>
        <a:p>
          <a:pPr rtl="1"/>
          <a:r>
            <a:rPr lang="fa-IR" b="1" dirty="0" smtClean="0">
              <a:cs typeface="B Nazanin" pitchFamily="2" charset="-78"/>
            </a:rPr>
            <a:t>انتقال دانش و</a:t>
          </a:r>
          <a:r>
            <a:rPr lang="ar-SA" b="1" dirty="0" smtClean="0">
              <a:cs typeface="B Nazanin" pitchFamily="2" charset="-78"/>
            </a:rPr>
            <a:t> اطلاعات</a:t>
          </a:r>
          <a:endParaRPr lang="en-US" b="1" dirty="0"/>
        </a:p>
      </dgm:t>
    </dgm:pt>
    <dgm:pt modelId="{41839A02-42C4-456A-AC27-2B250DCDCD92}" type="parTrans" cxnId="{1131DDCE-7BF3-4DDB-9B6C-530E00089D11}">
      <dgm:prSet/>
      <dgm:spPr/>
      <dgm:t>
        <a:bodyPr/>
        <a:lstStyle/>
        <a:p>
          <a:endParaRPr lang="en-US"/>
        </a:p>
      </dgm:t>
    </dgm:pt>
    <dgm:pt modelId="{BF2FE708-DCF0-4578-95EF-2EDB73EB73B1}" type="sibTrans" cxnId="{1131DDCE-7BF3-4DDB-9B6C-530E00089D11}">
      <dgm:prSet/>
      <dgm:spPr/>
      <dgm:t>
        <a:bodyPr/>
        <a:lstStyle/>
        <a:p>
          <a:endParaRPr lang="en-US"/>
        </a:p>
      </dgm:t>
    </dgm:pt>
    <dgm:pt modelId="{39229F70-88C1-416A-B203-538D55C6C1E3}">
      <dgm:prSet phldrT="[Text]"/>
      <dgm:spPr/>
      <dgm:t>
        <a:bodyPr/>
        <a:lstStyle/>
        <a:p>
          <a:pPr rtl="1"/>
          <a:r>
            <a:rPr lang="fa-IR" b="1" dirty="0" smtClean="0">
              <a:cs typeface="B Nazanin" pitchFamily="2" charset="-78"/>
            </a:rPr>
            <a:t>انتقال نگرش</a:t>
          </a:r>
          <a:r>
            <a:rPr lang="ar-SA" b="1" dirty="0" smtClean="0">
              <a:cs typeface="B Nazanin" pitchFamily="2" charset="-78"/>
            </a:rPr>
            <a:t> ، تشويق ،  انگيزه دادن </a:t>
          </a:r>
          <a:endParaRPr lang="en-US" b="1" dirty="0"/>
        </a:p>
      </dgm:t>
    </dgm:pt>
    <dgm:pt modelId="{70206E0F-CF5B-4B47-A2D4-0DD93F9DED44}" type="parTrans" cxnId="{33FF63D9-FD66-4F96-A609-EE2CD2790A6C}">
      <dgm:prSet/>
      <dgm:spPr/>
      <dgm:t>
        <a:bodyPr/>
        <a:lstStyle/>
        <a:p>
          <a:endParaRPr lang="en-US"/>
        </a:p>
      </dgm:t>
    </dgm:pt>
    <dgm:pt modelId="{74879BDD-DC27-4671-BD9E-8B127174F97E}" type="sibTrans" cxnId="{33FF63D9-FD66-4F96-A609-EE2CD2790A6C}">
      <dgm:prSet/>
      <dgm:spPr/>
      <dgm:t>
        <a:bodyPr/>
        <a:lstStyle/>
        <a:p>
          <a:endParaRPr lang="en-US"/>
        </a:p>
      </dgm:t>
    </dgm:pt>
    <dgm:pt modelId="{96BCD878-AC06-450E-867D-030192291D93}">
      <dgm:prSet phldrT="[Text]"/>
      <dgm:spPr/>
      <dgm:t>
        <a:bodyPr/>
        <a:lstStyle/>
        <a:p>
          <a:pPr rtl="1"/>
          <a:r>
            <a:rPr lang="fa-IR" b="1" dirty="0" smtClean="0">
              <a:cs typeface="B Nazanin" pitchFamily="2" charset="-78"/>
            </a:rPr>
            <a:t>انتقال مهارت ،</a:t>
          </a:r>
          <a:r>
            <a:rPr lang="ar-SA" b="1" dirty="0" smtClean="0">
              <a:cs typeface="B Nazanin" pitchFamily="2" charset="-78"/>
            </a:rPr>
            <a:t>  تصحيح اشتباهات</a:t>
          </a:r>
          <a:r>
            <a:rPr lang="fa-IR" b="1" dirty="0" smtClean="0">
              <a:cs typeface="B Nazanin" pitchFamily="2" charset="-78"/>
            </a:rPr>
            <a:t> </a:t>
          </a:r>
          <a:endParaRPr lang="en-US" b="1" dirty="0"/>
        </a:p>
      </dgm:t>
    </dgm:pt>
    <dgm:pt modelId="{39072547-8C1B-4E8E-A037-3D4C0D7A55BF}" type="parTrans" cxnId="{8412E335-B0DA-4822-860F-3C5984DE4B56}">
      <dgm:prSet/>
      <dgm:spPr/>
      <dgm:t>
        <a:bodyPr/>
        <a:lstStyle/>
        <a:p>
          <a:endParaRPr lang="en-US"/>
        </a:p>
      </dgm:t>
    </dgm:pt>
    <dgm:pt modelId="{460F888C-16BB-4CB0-A140-013124B6B0B5}" type="sibTrans" cxnId="{8412E335-B0DA-4822-860F-3C5984DE4B56}">
      <dgm:prSet/>
      <dgm:spPr/>
      <dgm:t>
        <a:bodyPr/>
        <a:lstStyle/>
        <a:p>
          <a:endParaRPr lang="en-US"/>
        </a:p>
      </dgm:t>
    </dgm:pt>
    <dgm:pt modelId="{67571DAA-2E4A-4676-AC7E-5C64952AD0BE}">
      <dgm:prSet phldrT="[Text]"/>
      <dgm:spPr/>
      <dgm:t>
        <a:bodyPr/>
        <a:lstStyle/>
        <a:p>
          <a:endParaRPr lang="en-US" dirty="0"/>
        </a:p>
      </dgm:t>
    </dgm:pt>
    <dgm:pt modelId="{7E4605B2-9E16-40CA-B809-763F13B777A9}" type="parTrans" cxnId="{04E2DE6B-74D3-4C2B-B214-71F61912FEB4}">
      <dgm:prSet/>
      <dgm:spPr/>
      <dgm:t>
        <a:bodyPr/>
        <a:lstStyle/>
        <a:p>
          <a:endParaRPr lang="en-US"/>
        </a:p>
      </dgm:t>
    </dgm:pt>
    <dgm:pt modelId="{58A9121E-6BD7-49DC-AB8F-B1E4F7A55E0B}" type="sibTrans" cxnId="{04E2DE6B-74D3-4C2B-B214-71F61912FEB4}">
      <dgm:prSet/>
      <dgm:spPr/>
      <dgm:t>
        <a:bodyPr/>
        <a:lstStyle/>
        <a:p>
          <a:endParaRPr lang="en-US"/>
        </a:p>
      </dgm:t>
    </dgm:pt>
    <dgm:pt modelId="{9ED1879A-D9F8-4134-AEB6-A64DA2BB71F7}" type="pres">
      <dgm:prSet presAssocID="{9421FC7D-CDAE-418E-9310-CE1A9A0E447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4FE3AC-435C-4AB5-9130-290753E6CFA9}" type="pres">
      <dgm:prSet presAssocID="{9421FC7D-CDAE-418E-9310-CE1A9A0E447D}" presName="radial" presStyleCnt="0">
        <dgm:presLayoutVars>
          <dgm:animLvl val="ctr"/>
        </dgm:presLayoutVars>
      </dgm:prSet>
      <dgm:spPr/>
    </dgm:pt>
    <dgm:pt modelId="{DC7CBC10-B633-4FCF-B463-42AC54B50F90}" type="pres">
      <dgm:prSet presAssocID="{C5E1A1CF-3659-4E0B-80FE-8931F7B886B7}" presName="centerShape" presStyleLbl="vennNode1" presStyleIdx="0" presStyleCnt="4"/>
      <dgm:spPr/>
      <dgm:t>
        <a:bodyPr/>
        <a:lstStyle/>
        <a:p>
          <a:endParaRPr lang="en-US"/>
        </a:p>
      </dgm:t>
    </dgm:pt>
    <dgm:pt modelId="{6B959C41-3164-48EC-B493-0168AC9ED1C0}" type="pres">
      <dgm:prSet presAssocID="{45B21EC9-D761-4862-A8C7-69B2ADC303D9}" presName="node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0E895-03E4-4334-A850-2080FE1EE795}" type="pres">
      <dgm:prSet presAssocID="{39229F70-88C1-416A-B203-538D55C6C1E3}" presName="node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CFCAE7-5CDA-438A-8C7A-250285C55B8D}" type="pres">
      <dgm:prSet presAssocID="{96BCD878-AC06-450E-867D-030192291D93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E2DE6B-74D3-4C2B-B214-71F61912FEB4}" srcId="{9421FC7D-CDAE-418E-9310-CE1A9A0E447D}" destId="{67571DAA-2E4A-4676-AC7E-5C64952AD0BE}" srcOrd="1" destOrd="0" parTransId="{7E4605B2-9E16-40CA-B809-763F13B777A9}" sibTransId="{58A9121E-6BD7-49DC-AB8F-B1E4F7A55E0B}"/>
    <dgm:cxn modelId="{2D56EE8F-28B6-4A21-B2B4-935A4AB894E0}" type="presOf" srcId="{45B21EC9-D761-4862-A8C7-69B2ADC303D9}" destId="{6B959C41-3164-48EC-B493-0168AC9ED1C0}" srcOrd="0" destOrd="0" presId="urn:microsoft.com/office/officeart/2005/8/layout/radial3"/>
    <dgm:cxn modelId="{8412E335-B0DA-4822-860F-3C5984DE4B56}" srcId="{C5E1A1CF-3659-4E0B-80FE-8931F7B886B7}" destId="{96BCD878-AC06-450E-867D-030192291D93}" srcOrd="2" destOrd="0" parTransId="{39072547-8C1B-4E8E-A037-3D4C0D7A55BF}" sibTransId="{460F888C-16BB-4CB0-A140-013124B6B0B5}"/>
    <dgm:cxn modelId="{F535B431-F7C5-4E20-B8FF-A8F9AD5ACF3C}" srcId="{9421FC7D-CDAE-418E-9310-CE1A9A0E447D}" destId="{C5E1A1CF-3659-4E0B-80FE-8931F7B886B7}" srcOrd="0" destOrd="0" parTransId="{2DA2BA68-74C7-446B-AA2E-85A68D3EF4F7}" sibTransId="{80292C5C-744D-4343-B6E3-CC7EC8BBEFA6}"/>
    <dgm:cxn modelId="{33FF63D9-FD66-4F96-A609-EE2CD2790A6C}" srcId="{C5E1A1CF-3659-4E0B-80FE-8931F7B886B7}" destId="{39229F70-88C1-416A-B203-538D55C6C1E3}" srcOrd="1" destOrd="0" parTransId="{70206E0F-CF5B-4B47-A2D4-0DD93F9DED44}" sibTransId="{74879BDD-DC27-4671-BD9E-8B127174F97E}"/>
    <dgm:cxn modelId="{15D374E9-A1AB-45F4-9460-1D64B64364C4}" type="presOf" srcId="{9421FC7D-CDAE-418E-9310-CE1A9A0E447D}" destId="{9ED1879A-D9F8-4134-AEB6-A64DA2BB71F7}" srcOrd="0" destOrd="0" presId="urn:microsoft.com/office/officeart/2005/8/layout/radial3"/>
    <dgm:cxn modelId="{6BFD531C-8066-485D-A903-1DF8126F1B60}" type="presOf" srcId="{39229F70-88C1-416A-B203-538D55C6C1E3}" destId="{EFA0E895-03E4-4334-A850-2080FE1EE795}" srcOrd="0" destOrd="0" presId="urn:microsoft.com/office/officeart/2005/8/layout/radial3"/>
    <dgm:cxn modelId="{187F19A9-2862-42AC-8D3A-97E3815F2AB6}" type="presOf" srcId="{C5E1A1CF-3659-4E0B-80FE-8931F7B886B7}" destId="{DC7CBC10-B633-4FCF-B463-42AC54B50F90}" srcOrd="0" destOrd="0" presId="urn:microsoft.com/office/officeart/2005/8/layout/radial3"/>
    <dgm:cxn modelId="{D4E6225F-A5BB-4A2B-86F7-4ADE393F2E5E}" type="presOf" srcId="{96BCD878-AC06-450E-867D-030192291D93}" destId="{40CFCAE7-5CDA-438A-8C7A-250285C55B8D}" srcOrd="0" destOrd="0" presId="urn:microsoft.com/office/officeart/2005/8/layout/radial3"/>
    <dgm:cxn modelId="{1131DDCE-7BF3-4DDB-9B6C-530E00089D11}" srcId="{C5E1A1CF-3659-4E0B-80FE-8931F7B886B7}" destId="{45B21EC9-D761-4862-A8C7-69B2ADC303D9}" srcOrd="0" destOrd="0" parTransId="{41839A02-42C4-456A-AC27-2B250DCDCD92}" sibTransId="{BF2FE708-DCF0-4578-95EF-2EDB73EB73B1}"/>
    <dgm:cxn modelId="{F01EBA14-4847-45A4-A0F6-08AE13AF64CF}" type="presParOf" srcId="{9ED1879A-D9F8-4134-AEB6-A64DA2BB71F7}" destId="{D64FE3AC-435C-4AB5-9130-290753E6CFA9}" srcOrd="0" destOrd="0" presId="urn:microsoft.com/office/officeart/2005/8/layout/radial3"/>
    <dgm:cxn modelId="{EEC2A74C-5BB2-4F64-9A28-8670C6EEF3FC}" type="presParOf" srcId="{D64FE3AC-435C-4AB5-9130-290753E6CFA9}" destId="{DC7CBC10-B633-4FCF-B463-42AC54B50F90}" srcOrd="0" destOrd="0" presId="urn:microsoft.com/office/officeart/2005/8/layout/radial3"/>
    <dgm:cxn modelId="{6E256A58-39C7-4B76-B54F-99E36B147799}" type="presParOf" srcId="{D64FE3AC-435C-4AB5-9130-290753E6CFA9}" destId="{6B959C41-3164-48EC-B493-0168AC9ED1C0}" srcOrd="1" destOrd="0" presId="urn:microsoft.com/office/officeart/2005/8/layout/radial3"/>
    <dgm:cxn modelId="{FBB40BE2-F963-403E-B49B-5B5C3157EC33}" type="presParOf" srcId="{D64FE3AC-435C-4AB5-9130-290753E6CFA9}" destId="{EFA0E895-03E4-4334-A850-2080FE1EE795}" srcOrd="2" destOrd="0" presId="urn:microsoft.com/office/officeart/2005/8/layout/radial3"/>
    <dgm:cxn modelId="{88647275-BB8E-4820-959B-DE0E6589355A}" type="presParOf" srcId="{D64FE3AC-435C-4AB5-9130-290753E6CFA9}" destId="{40CFCAE7-5CDA-438A-8C7A-250285C55B8D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6A9224-E69A-41EF-9D51-E0C84EC9E7ED}" type="doc">
      <dgm:prSet loTypeId="urn:microsoft.com/office/officeart/2005/8/layout/process4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E89FEDE-1A84-474F-8F20-6D6CE30E39E6}">
      <dgm:prSet phldrT="[Text]"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en-US" sz="4800" dirty="0">
            <a:solidFill>
              <a:schemeClr val="bg1"/>
            </a:solidFill>
          </a:endParaRPr>
        </a:p>
      </dgm:t>
    </dgm:pt>
    <dgm:pt modelId="{359D4C80-D887-4180-9291-F9D372A3E852}" type="parTrans" cxnId="{0F2C022F-4B24-4F26-A27C-A260FFCC6A21}">
      <dgm:prSet/>
      <dgm:spPr/>
      <dgm:t>
        <a:bodyPr/>
        <a:lstStyle/>
        <a:p>
          <a:endParaRPr lang="en-US"/>
        </a:p>
      </dgm:t>
    </dgm:pt>
    <dgm:pt modelId="{EF886DC5-638E-4315-B8D4-67451CB406D1}" type="sibTrans" cxnId="{0F2C022F-4B24-4F26-A27C-A260FFCC6A21}">
      <dgm:prSet/>
      <dgm:spPr/>
      <dgm:t>
        <a:bodyPr/>
        <a:lstStyle/>
        <a:p>
          <a:endParaRPr lang="en-US"/>
        </a:p>
      </dgm:t>
    </dgm:pt>
    <dgm:pt modelId="{997D2BB0-2CF0-4ABA-A24D-31005338DD91}">
      <dgm:prSet phldrT="[Text]"/>
      <dgm:spPr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ar-SA" b="1" dirty="0" smtClean="0"/>
            <a:t>آن يكي گفت اين به انگوري دهم</a:t>
          </a:r>
        </a:p>
        <a:p>
          <a:pPr rtl="1"/>
          <a:r>
            <a:rPr lang="ar-SA" b="1" dirty="0" smtClean="0"/>
            <a:t>ترك كن، خواهيم استافيل را</a:t>
          </a:r>
        </a:p>
        <a:p>
          <a:pPr rtl="1"/>
          <a:r>
            <a:rPr lang="ar-SA" b="1" dirty="0" smtClean="0"/>
            <a:t>من عنب خواهم نه انگور، اي دغا</a:t>
          </a:r>
        </a:p>
        <a:p>
          <a:pPr rtl="1"/>
          <a:r>
            <a:rPr lang="ar-SA" b="1" dirty="0" smtClean="0"/>
            <a:t>كه زسر نامها غافل بدند</a:t>
          </a:r>
        </a:p>
        <a:p>
          <a:pPr rtl="1"/>
          <a:r>
            <a:rPr lang="ar-SA" b="1" dirty="0" smtClean="0"/>
            <a:t>من نمي خواهم عنب خواهم ازوم</a:t>
          </a:r>
        </a:p>
        <a:p>
          <a:pPr rtl="1"/>
          <a:r>
            <a:rPr lang="ar-SA" b="1" dirty="0" smtClean="0"/>
            <a:t>پر بدند از جهل و از دانش تهي</a:t>
          </a:r>
          <a:endParaRPr lang="en-US" dirty="0"/>
        </a:p>
      </dgm:t>
    </dgm:pt>
    <dgm:pt modelId="{5146080F-4F31-465C-AA7B-6194EE0FE9A0}" type="parTrans" cxnId="{7F88769B-1EAB-4560-BA18-D4798D260CFA}">
      <dgm:prSet/>
      <dgm:spPr/>
      <dgm:t>
        <a:bodyPr/>
        <a:lstStyle/>
        <a:p>
          <a:endParaRPr lang="en-US"/>
        </a:p>
      </dgm:t>
    </dgm:pt>
    <dgm:pt modelId="{9FEAAB08-9603-4F50-A6EF-E5F3A216312C}" type="sibTrans" cxnId="{7F88769B-1EAB-4560-BA18-D4798D260CFA}">
      <dgm:prSet/>
      <dgm:spPr/>
      <dgm:t>
        <a:bodyPr/>
        <a:lstStyle/>
        <a:p>
          <a:endParaRPr lang="en-US"/>
        </a:p>
      </dgm:t>
    </dgm:pt>
    <dgm:pt modelId="{41EF007D-A33F-4E25-B312-ADF920EF4FC9}">
      <dgm:prSet phldrT="[Text]"/>
      <dgm:spPr>
        <a:ln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ar-SA" b="1" smtClean="0"/>
            <a:t>چهار كس را داد مردي يك درم</a:t>
          </a:r>
        </a:p>
        <a:p>
          <a:pPr rtl="1"/>
          <a:r>
            <a:rPr lang="ar-SA" b="1" smtClean="0"/>
            <a:t>آن يكي رومي بگفت : اين قيل را</a:t>
          </a:r>
        </a:p>
        <a:p>
          <a:pPr rtl="1"/>
          <a:r>
            <a:rPr lang="ar-SA" b="1" smtClean="0"/>
            <a:t>آن يكي ديگر عرب بد گفت ، لا</a:t>
          </a:r>
        </a:p>
        <a:p>
          <a:pPr rtl="1"/>
          <a:r>
            <a:rPr lang="ar-SA" b="1" smtClean="0"/>
            <a:t>در تنازع، آن نفر جنگي شدند </a:t>
          </a:r>
          <a:endParaRPr lang="fa-IR" b="1" smtClean="0"/>
        </a:p>
        <a:p>
          <a:pPr rtl="1"/>
          <a:r>
            <a:rPr lang="ar-SA" b="1" smtClean="0"/>
            <a:t>آن يكي ترك بد و گفت اين بنم</a:t>
          </a:r>
        </a:p>
        <a:p>
          <a:pPr rtl="1"/>
          <a:r>
            <a:rPr lang="ar-SA" b="1" smtClean="0"/>
            <a:t>مشت بر هم مي زدند از ابلهي</a:t>
          </a:r>
          <a:endParaRPr lang="en-US" dirty="0"/>
        </a:p>
      </dgm:t>
    </dgm:pt>
    <dgm:pt modelId="{2BD9ACF0-6FE8-4130-A667-A68FB3EEBAAA}" type="parTrans" cxnId="{4BEFB25B-8C52-400A-B475-8BABA7D55148}">
      <dgm:prSet/>
      <dgm:spPr/>
      <dgm:t>
        <a:bodyPr/>
        <a:lstStyle/>
        <a:p>
          <a:endParaRPr lang="en-US"/>
        </a:p>
      </dgm:t>
    </dgm:pt>
    <dgm:pt modelId="{20FFBD0C-9579-4A5D-A093-FD8E89B2EDBB}" type="sibTrans" cxnId="{4BEFB25B-8C52-400A-B475-8BABA7D55148}">
      <dgm:prSet/>
      <dgm:spPr/>
      <dgm:t>
        <a:bodyPr/>
        <a:lstStyle/>
        <a:p>
          <a:endParaRPr lang="en-US"/>
        </a:p>
      </dgm:t>
    </dgm:pt>
    <dgm:pt modelId="{C114C419-3762-4322-BDB8-AED2CF8EC299}" type="pres">
      <dgm:prSet presAssocID="{946A9224-E69A-41EF-9D51-E0C84EC9E7E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9550AD-48B4-42B4-83AF-A81724D925DE}" type="pres">
      <dgm:prSet presAssocID="{CE89FEDE-1A84-474F-8F20-6D6CE30E39E6}" presName="boxAndChildren" presStyleCnt="0"/>
      <dgm:spPr/>
      <dgm:t>
        <a:bodyPr/>
        <a:lstStyle/>
        <a:p>
          <a:endParaRPr lang="en-US"/>
        </a:p>
      </dgm:t>
    </dgm:pt>
    <dgm:pt modelId="{CBB19A69-32EB-40F0-A5B8-F0774BCC65CE}" type="pres">
      <dgm:prSet presAssocID="{CE89FEDE-1A84-474F-8F20-6D6CE30E39E6}" presName="parentTextBox" presStyleLbl="node1" presStyleIdx="0" presStyleCnt="1"/>
      <dgm:spPr/>
      <dgm:t>
        <a:bodyPr/>
        <a:lstStyle/>
        <a:p>
          <a:endParaRPr lang="en-US"/>
        </a:p>
      </dgm:t>
    </dgm:pt>
    <dgm:pt modelId="{149BC58B-2EA0-48A7-A225-3E412AF87A7F}" type="pres">
      <dgm:prSet presAssocID="{CE89FEDE-1A84-474F-8F20-6D6CE30E39E6}" presName="entireBox" presStyleLbl="node1" presStyleIdx="0" presStyleCnt="1" custScaleY="182531"/>
      <dgm:spPr/>
      <dgm:t>
        <a:bodyPr/>
        <a:lstStyle/>
        <a:p>
          <a:endParaRPr lang="en-US"/>
        </a:p>
      </dgm:t>
    </dgm:pt>
    <dgm:pt modelId="{B4E9044E-C2A0-451F-A6A9-3B20BD1436AF}" type="pres">
      <dgm:prSet presAssocID="{CE89FEDE-1A84-474F-8F20-6D6CE30E39E6}" presName="descendantBox" presStyleCnt="0"/>
      <dgm:spPr/>
      <dgm:t>
        <a:bodyPr/>
        <a:lstStyle/>
        <a:p>
          <a:endParaRPr lang="en-US"/>
        </a:p>
      </dgm:t>
    </dgm:pt>
    <dgm:pt modelId="{A63BA595-2B14-4091-860B-F8CD56068803}" type="pres">
      <dgm:prSet presAssocID="{997D2BB0-2CF0-4ABA-A24D-31005338DD91}" presName="childTextBox" presStyleLbl="fgAccFollowNode1" presStyleIdx="0" presStyleCnt="2" custScaleX="87785" custScaleY="286768" custLinFactNeighborX="-35" custLinFactNeighborY="-15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9800D-573C-4B65-B016-820859959F85}" type="pres">
      <dgm:prSet presAssocID="{41EF007D-A33F-4E25-B312-ADF920EF4FC9}" presName="childTextBox" presStyleLbl="fgAccFollowNode1" presStyleIdx="1" presStyleCnt="2" custScaleX="87487" custScaleY="287993" custLinFactNeighborX="35" custLinFactNeighborY="-151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EFB25B-8C52-400A-B475-8BABA7D55148}" srcId="{CE89FEDE-1A84-474F-8F20-6D6CE30E39E6}" destId="{41EF007D-A33F-4E25-B312-ADF920EF4FC9}" srcOrd="1" destOrd="0" parTransId="{2BD9ACF0-6FE8-4130-A667-A68FB3EEBAAA}" sibTransId="{20FFBD0C-9579-4A5D-A093-FD8E89B2EDBB}"/>
    <dgm:cxn modelId="{87A2F7B4-DD46-4F01-9A39-53E04CE23BD8}" type="presOf" srcId="{997D2BB0-2CF0-4ABA-A24D-31005338DD91}" destId="{A63BA595-2B14-4091-860B-F8CD56068803}" srcOrd="0" destOrd="0" presId="urn:microsoft.com/office/officeart/2005/8/layout/process4"/>
    <dgm:cxn modelId="{0D42787A-18D9-4339-ABA0-712D016E8323}" type="presOf" srcId="{CE89FEDE-1A84-474F-8F20-6D6CE30E39E6}" destId="{149BC58B-2EA0-48A7-A225-3E412AF87A7F}" srcOrd="1" destOrd="0" presId="urn:microsoft.com/office/officeart/2005/8/layout/process4"/>
    <dgm:cxn modelId="{A58FC0DB-7083-4734-AC7D-60144C93805F}" type="presOf" srcId="{946A9224-E69A-41EF-9D51-E0C84EC9E7ED}" destId="{C114C419-3762-4322-BDB8-AED2CF8EC299}" srcOrd="0" destOrd="0" presId="urn:microsoft.com/office/officeart/2005/8/layout/process4"/>
    <dgm:cxn modelId="{0F2C022F-4B24-4F26-A27C-A260FFCC6A21}" srcId="{946A9224-E69A-41EF-9D51-E0C84EC9E7ED}" destId="{CE89FEDE-1A84-474F-8F20-6D6CE30E39E6}" srcOrd="0" destOrd="0" parTransId="{359D4C80-D887-4180-9291-F9D372A3E852}" sibTransId="{EF886DC5-638E-4315-B8D4-67451CB406D1}"/>
    <dgm:cxn modelId="{7F88769B-1EAB-4560-BA18-D4798D260CFA}" srcId="{CE89FEDE-1A84-474F-8F20-6D6CE30E39E6}" destId="{997D2BB0-2CF0-4ABA-A24D-31005338DD91}" srcOrd="0" destOrd="0" parTransId="{5146080F-4F31-465C-AA7B-6194EE0FE9A0}" sibTransId="{9FEAAB08-9603-4F50-A6EF-E5F3A216312C}"/>
    <dgm:cxn modelId="{1238E2CF-36C1-40CC-B10E-97107AADF03B}" type="presOf" srcId="{41EF007D-A33F-4E25-B312-ADF920EF4FC9}" destId="{8EC9800D-573C-4B65-B016-820859959F85}" srcOrd="0" destOrd="0" presId="urn:microsoft.com/office/officeart/2005/8/layout/process4"/>
    <dgm:cxn modelId="{6D28AE07-4B9C-4C85-A76C-FFC1C80BAF84}" type="presOf" srcId="{CE89FEDE-1A84-474F-8F20-6D6CE30E39E6}" destId="{CBB19A69-32EB-40F0-A5B8-F0774BCC65CE}" srcOrd="0" destOrd="0" presId="urn:microsoft.com/office/officeart/2005/8/layout/process4"/>
    <dgm:cxn modelId="{CE856191-855E-405B-BEA1-B3D037B72D85}" type="presParOf" srcId="{C114C419-3762-4322-BDB8-AED2CF8EC299}" destId="{E19550AD-48B4-42B4-83AF-A81724D925DE}" srcOrd="0" destOrd="0" presId="urn:microsoft.com/office/officeart/2005/8/layout/process4"/>
    <dgm:cxn modelId="{8760B4C0-23E4-407B-88F0-3E34D18B0687}" type="presParOf" srcId="{E19550AD-48B4-42B4-83AF-A81724D925DE}" destId="{CBB19A69-32EB-40F0-A5B8-F0774BCC65CE}" srcOrd="0" destOrd="0" presId="urn:microsoft.com/office/officeart/2005/8/layout/process4"/>
    <dgm:cxn modelId="{5331A37E-7055-44CE-BA1A-9F89EDDEFBAC}" type="presParOf" srcId="{E19550AD-48B4-42B4-83AF-A81724D925DE}" destId="{149BC58B-2EA0-48A7-A225-3E412AF87A7F}" srcOrd="1" destOrd="0" presId="urn:microsoft.com/office/officeart/2005/8/layout/process4"/>
    <dgm:cxn modelId="{1C91C457-E642-4819-B80C-961800335F74}" type="presParOf" srcId="{E19550AD-48B4-42B4-83AF-A81724D925DE}" destId="{B4E9044E-C2A0-451F-A6A9-3B20BD1436AF}" srcOrd="2" destOrd="0" presId="urn:microsoft.com/office/officeart/2005/8/layout/process4"/>
    <dgm:cxn modelId="{25DA5770-9DD8-4545-9A54-313840D9F416}" type="presParOf" srcId="{B4E9044E-C2A0-451F-A6A9-3B20BD1436AF}" destId="{A63BA595-2B14-4091-860B-F8CD56068803}" srcOrd="0" destOrd="0" presId="urn:microsoft.com/office/officeart/2005/8/layout/process4"/>
    <dgm:cxn modelId="{A3C50F1E-C4E0-416D-99B8-8A8FDBB70C85}" type="presParOf" srcId="{B4E9044E-C2A0-451F-A6A9-3B20BD1436AF}" destId="{8EC9800D-573C-4B65-B016-820859959F8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301A11-EE6E-46B4-B0AD-0E210BF21855}" type="doc">
      <dgm:prSet loTypeId="urn:microsoft.com/office/officeart/2005/8/layout/radial6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C077F75-B869-4E19-AD42-B947679E284B}">
      <dgm:prSet phldrT="[Text]"/>
      <dgm:spPr/>
      <dgm:t>
        <a:bodyPr/>
        <a:lstStyle/>
        <a:p>
          <a:r>
            <a:rPr lang="fa-IR" dirty="0" smtClean="0">
              <a:cs typeface="+mj-cs"/>
            </a:rPr>
            <a:t>ابزار ارتباط</a:t>
          </a:r>
          <a:endParaRPr lang="en-US" dirty="0">
            <a:cs typeface="+mj-cs"/>
          </a:endParaRPr>
        </a:p>
      </dgm:t>
    </dgm:pt>
    <dgm:pt modelId="{AF7510EA-5143-45B9-9C6E-7FB05DB803C3}" type="parTrans" cxnId="{72CD24A8-FEAC-41FC-9151-A4C0C991C8CE}">
      <dgm:prSet/>
      <dgm:spPr/>
      <dgm:t>
        <a:bodyPr/>
        <a:lstStyle/>
        <a:p>
          <a:endParaRPr lang="en-US"/>
        </a:p>
      </dgm:t>
    </dgm:pt>
    <dgm:pt modelId="{B5D75493-7F9D-46F9-9710-B151A9D53CEF}" type="sibTrans" cxnId="{72CD24A8-FEAC-41FC-9151-A4C0C991C8CE}">
      <dgm:prSet/>
      <dgm:spPr/>
      <dgm:t>
        <a:bodyPr/>
        <a:lstStyle/>
        <a:p>
          <a:endParaRPr lang="en-US"/>
        </a:p>
      </dgm:t>
    </dgm:pt>
    <dgm:pt modelId="{999CF998-2C21-42FD-8EE2-14A7DAC12001}">
      <dgm:prSet phldrT="[Text]"/>
      <dgm:spPr/>
      <dgm:t>
        <a:bodyPr/>
        <a:lstStyle/>
        <a:p>
          <a:r>
            <a:rPr lang="fa-IR" dirty="0" smtClean="0">
              <a:cs typeface="Titr" pitchFamily="2" charset="-78"/>
            </a:rPr>
            <a:t>شنيداري </a:t>
          </a:r>
          <a:endParaRPr lang="en-US" dirty="0"/>
        </a:p>
      </dgm:t>
    </dgm:pt>
    <dgm:pt modelId="{F5731A9E-5030-4E95-9CD5-C46AEE7442D2}" type="parTrans" cxnId="{5DB125EB-716D-4DF3-924A-125BE6CF0369}">
      <dgm:prSet/>
      <dgm:spPr/>
      <dgm:t>
        <a:bodyPr/>
        <a:lstStyle/>
        <a:p>
          <a:endParaRPr lang="en-US"/>
        </a:p>
      </dgm:t>
    </dgm:pt>
    <dgm:pt modelId="{C7D8453E-2F0B-4E4B-97AF-EE910FCBD949}" type="sibTrans" cxnId="{5DB125EB-716D-4DF3-924A-125BE6CF0369}">
      <dgm:prSet/>
      <dgm:spPr/>
      <dgm:t>
        <a:bodyPr/>
        <a:lstStyle/>
        <a:p>
          <a:endParaRPr lang="en-US"/>
        </a:p>
      </dgm:t>
    </dgm:pt>
    <dgm:pt modelId="{D1FD9467-CD02-4052-A5E5-A530CA2BE969}">
      <dgm:prSet phldrT="[Text]"/>
      <dgm:spPr/>
      <dgm:t>
        <a:bodyPr/>
        <a:lstStyle/>
        <a:p>
          <a:r>
            <a:rPr lang="fa-IR" dirty="0" smtClean="0">
              <a:cs typeface="Titr" pitchFamily="2" charset="-78"/>
            </a:rPr>
            <a:t>ديداري</a:t>
          </a:r>
          <a:endParaRPr lang="en-US" dirty="0"/>
        </a:p>
      </dgm:t>
    </dgm:pt>
    <dgm:pt modelId="{76B5D2E5-F3CD-46B2-94C4-ED734F8D908D}" type="parTrans" cxnId="{85680243-DBE4-4CE8-AE79-025E58A2F648}">
      <dgm:prSet/>
      <dgm:spPr/>
      <dgm:t>
        <a:bodyPr/>
        <a:lstStyle/>
        <a:p>
          <a:endParaRPr lang="en-US"/>
        </a:p>
      </dgm:t>
    </dgm:pt>
    <dgm:pt modelId="{B641B823-3D77-462C-B84D-A966DCB7ED92}" type="sibTrans" cxnId="{85680243-DBE4-4CE8-AE79-025E58A2F648}">
      <dgm:prSet/>
      <dgm:spPr/>
      <dgm:t>
        <a:bodyPr/>
        <a:lstStyle/>
        <a:p>
          <a:endParaRPr lang="en-US"/>
        </a:p>
      </dgm:t>
    </dgm:pt>
    <dgm:pt modelId="{CF3D0FC6-39E5-48C3-95C7-ADCEAB441E0F}">
      <dgm:prSet phldrT="[Text]"/>
      <dgm:spPr/>
      <dgm:t>
        <a:bodyPr/>
        <a:lstStyle/>
        <a:p>
          <a:r>
            <a:rPr lang="fa-IR" dirty="0" smtClean="0">
              <a:cs typeface="Titr" pitchFamily="2" charset="-78"/>
            </a:rPr>
            <a:t>چند حسي</a:t>
          </a:r>
          <a:endParaRPr lang="en-US" dirty="0"/>
        </a:p>
      </dgm:t>
    </dgm:pt>
    <dgm:pt modelId="{97726F73-2C5B-4B5F-AE65-6AD2EB4D2051}" type="parTrans" cxnId="{42C65AAF-9E01-4E2C-8833-AB98DC89BEAC}">
      <dgm:prSet/>
      <dgm:spPr/>
      <dgm:t>
        <a:bodyPr/>
        <a:lstStyle/>
        <a:p>
          <a:endParaRPr lang="en-US"/>
        </a:p>
      </dgm:t>
    </dgm:pt>
    <dgm:pt modelId="{5A8A5746-0108-4A33-AFFE-877DB1B495B1}" type="sibTrans" cxnId="{42C65AAF-9E01-4E2C-8833-AB98DC89BEAC}">
      <dgm:prSet/>
      <dgm:spPr/>
      <dgm:t>
        <a:bodyPr/>
        <a:lstStyle/>
        <a:p>
          <a:endParaRPr lang="en-US"/>
        </a:p>
      </dgm:t>
    </dgm:pt>
    <dgm:pt modelId="{B63D1349-CF43-4089-8B6D-1C4CCF94D0F3}">
      <dgm:prSet phldrT="[Text]"/>
      <dgm:spPr/>
      <dgm:t>
        <a:bodyPr/>
        <a:lstStyle/>
        <a:p>
          <a:r>
            <a:rPr lang="fa-IR" dirty="0" smtClean="0">
              <a:cs typeface="Titr" pitchFamily="2" charset="-78"/>
            </a:rPr>
            <a:t>الکترونيک</a:t>
          </a:r>
          <a:endParaRPr lang="en-US" dirty="0"/>
        </a:p>
      </dgm:t>
    </dgm:pt>
    <dgm:pt modelId="{C8419B3C-717E-4845-A385-122F4565A3BB}" type="parTrans" cxnId="{612A26A3-675D-45FD-9E98-A7B25CC636E7}">
      <dgm:prSet/>
      <dgm:spPr/>
      <dgm:t>
        <a:bodyPr/>
        <a:lstStyle/>
        <a:p>
          <a:endParaRPr lang="en-US"/>
        </a:p>
      </dgm:t>
    </dgm:pt>
    <dgm:pt modelId="{015DF87B-769B-4BE2-98FB-6DDA1854D8F0}" type="sibTrans" cxnId="{612A26A3-675D-45FD-9E98-A7B25CC636E7}">
      <dgm:prSet/>
      <dgm:spPr/>
      <dgm:t>
        <a:bodyPr/>
        <a:lstStyle/>
        <a:p>
          <a:endParaRPr lang="en-US"/>
        </a:p>
      </dgm:t>
    </dgm:pt>
    <dgm:pt modelId="{BC181CB0-8BAF-4C2B-ABC8-DB7D0F7936C4}" type="pres">
      <dgm:prSet presAssocID="{25301A11-EE6E-46B4-B0AD-0E210BF2185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2FFFAD-A31E-4C03-A22B-FA1012714F45}" type="pres">
      <dgm:prSet presAssocID="{DC077F75-B869-4E19-AD42-B947679E284B}" presName="centerShape" presStyleLbl="node0" presStyleIdx="0" presStyleCnt="1"/>
      <dgm:spPr/>
      <dgm:t>
        <a:bodyPr/>
        <a:lstStyle/>
        <a:p>
          <a:endParaRPr lang="en-US"/>
        </a:p>
      </dgm:t>
    </dgm:pt>
    <dgm:pt modelId="{25D8C979-3F12-4280-A25D-9E153E2251BC}" type="pres">
      <dgm:prSet presAssocID="{999CF998-2C21-42FD-8EE2-14A7DAC1200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9507BE-8313-41FF-8FAE-F0A24D5E23E5}" type="pres">
      <dgm:prSet presAssocID="{999CF998-2C21-42FD-8EE2-14A7DAC12001}" presName="dummy" presStyleCnt="0"/>
      <dgm:spPr/>
    </dgm:pt>
    <dgm:pt modelId="{E2F8F4EF-0502-416D-BCDD-D65A2023A869}" type="pres">
      <dgm:prSet presAssocID="{C7D8453E-2F0B-4E4B-97AF-EE910FCBD949}" presName="sibTrans" presStyleLbl="sibTrans2D1" presStyleIdx="0" presStyleCnt="4"/>
      <dgm:spPr/>
      <dgm:t>
        <a:bodyPr/>
        <a:lstStyle/>
        <a:p>
          <a:endParaRPr lang="en-US"/>
        </a:p>
      </dgm:t>
    </dgm:pt>
    <dgm:pt modelId="{F0E52683-CE26-4749-A19A-179D1021DED7}" type="pres">
      <dgm:prSet presAssocID="{D1FD9467-CD02-4052-A5E5-A530CA2BE96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5725E-25F8-48C7-AF55-EF8807E2E377}" type="pres">
      <dgm:prSet presAssocID="{D1FD9467-CD02-4052-A5E5-A530CA2BE969}" presName="dummy" presStyleCnt="0"/>
      <dgm:spPr/>
    </dgm:pt>
    <dgm:pt modelId="{65571423-4F7C-4782-8383-DD435E9EDBCD}" type="pres">
      <dgm:prSet presAssocID="{B641B823-3D77-462C-B84D-A966DCB7ED92}" presName="sibTrans" presStyleLbl="sibTrans2D1" presStyleIdx="1" presStyleCnt="4"/>
      <dgm:spPr/>
      <dgm:t>
        <a:bodyPr/>
        <a:lstStyle/>
        <a:p>
          <a:endParaRPr lang="en-US"/>
        </a:p>
      </dgm:t>
    </dgm:pt>
    <dgm:pt modelId="{DFDAD8C8-FA99-4410-A8BD-7074E010ED81}" type="pres">
      <dgm:prSet presAssocID="{CF3D0FC6-39E5-48C3-95C7-ADCEAB441E0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2FAF31-0938-46DB-B165-E4F97D74961D}" type="pres">
      <dgm:prSet presAssocID="{CF3D0FC6-39E5-48C3-95C7-ADCEAB441E0F}" presName="dummy" presStyleCnt="0"/>
      <dgm:spPr/>
    </dgm:pt>
    <dgm:pt modelId="{15A7674A-A99A-4708-8D56-5CA5718D957F}" type="pres">
      <dgm:prSet presAssocID="{5A8A5746-0108-4A33-AFFE-877DB1B495B1}" presName="sibTrans" presStyleLbl="sibTrans2D1" presStyleIdx="2" presStyleCnt="4"/>
      <dgm:spPr/>
      <dgm:t>
        <a:bodyPr/>
        <a:lstStyle/>
        <a:p>
          <a:endParaRPr lang="en-US"/>
        </a:p>
      </dgm:t>
    </dgm:pt>
    <dgm:pt modelId="{DEFECBC1-489C-4D52-84C6-D0EE95600294}" type="pres">
      <dgm:prSet presAssocID="{B63D1349-CF43-4089-8B6D-1C4CCF94D0F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48BDAB-73D1-4F6C-8C5B-BDC21DA9DDE6}" type="pres">
      <dgm:prSet presAssocID="{B63D1349-CF43-4089-8B6D-1C4CCF94D0F3}" presName="dummy" presStyleCnt="0"/>
      <dgm:spPr/>
    </dgm:pt>
    <dgm:pt modelId="{1359AEF7-CAFA-4305-ABC0-EBC9A3F6B052}" type="pres">
      <dgm:prSet presAssocID="{015DF87B-769B-4BE2-98FB-6DDA1854D8F0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C4C102F1-1B14-4D47-BD37-D9FB9505B7A6}" type="presOf" srcId="{5A8A5746-0108-4A33-AFFE-877DB1B495B1}" destId="{15A7674A-A99A-4708-8D56-5CA5718D957F}" srcOrd="0" destOrd="0" presId="urn:microsoft.com/office/officeart/2005/8/layout/radial6"/>
    <dgm:cxn modelId="{42C65AAF-9E01-4E2C-8833-AB98DC89BEAC}" srcId="{DC077F75-B869-4E19-AD42-B947679E284B}" destId="{CF3D0FC6-39E5-48C3-95C7-ADCEAB441E0F}" srcOrd="2" destOrd="0" parTransId="{97726F73-2C5B-4B5F-AE65-6AD2EB4D2051}" sibTransId="{5A8A5746-0108-4A33-AFFE-877DB1B495B1}"/>
    <dgm:cxn modelId="{3A50CC26-45B4-4651-B0B5-73B5639DD979}" type="presOf" srcId="{015DF87B-769B-4BE2-98FB-6DDA1854D8F0}" destId="{1359AEF7-CAFA-4305-ABC0-EBC9A3F6B052}" srcOrd="0" destOrd="0" presId="urn:microsoft.com/office/officeart/2005/8/layout/radial6"/>
    <dgm:cxn modelId="{AB647E69-F855-4E76-8ECD-3958669E13D1}" type="presOf" srcId="{C7D8453E-2F0B-4E4B-97AF-EE910FCBD949}" destId="{E2F8F4EF-0502-416D-BCDD-D65A2023A869}" srcOrd="0" destOrd="0" presId="urn:microsoft.com/office/officeart/2005/8/layout/radial6"/>
    <dgm:cxn modelId="{72CD24A8-FEAC-41FC-9151-A4C0C991C8CE}" srcId="{25301A11-EE6E-46B4-B0AD-0E210BF21855}" destId="{DC077F75-B869-4E19-AD42-B947679E284B}" srcOrd="0" destOrd="0" parTransId="{AF7510EA-5143-45B9-9C6E-7FB05DB803C3}" sibTransId="{B5D75493-7F9D-46F9-9710-B151A9D53CEF}"/>
    <dgm:cxn modelId="{9DE167E5-8FE9-45FA-9994-EDDA32F8F4FA}" type="presOf" srcId="{999CF998-2C21-42FD-8EE2-14A7DAC12001}" destId="{25D8C979-3F12-4280-A25D-9E153E2251BC}" srcOrd="0" destOrd="0" presId="urn:microsoft.com/office/officeart/2005/8/layout/radial6"/>
    <dgm:cxn modelId="{DB2E48DD-D99F-44D2-AA34-72F3F43FD084}" type="presOf" srcId="{CF3D0FC6-39E5-48C3-95C7-ADCEAB441E0F}" destId="{DFDAD8C8-FA99-4410-A8BD-7074E010ED81}" srcOrd="0" destOrd="0" presId="urn:microsoft.com/office/officeart/2005/8/layout/radial6"/>
    <dgm:cxn modelId="{85680243-DBE4-4CE8-AE79-025E58A2F648}" srcId="{DC077F75-B869-4E19-AD42-B947679E284B}" destId="{D1FD9467-CD02-4052-A5E5-A530CA2BE969}" srcOrd="1" destOrd="0" parTransId="{76B5D2E5-F3CD-46B2-94C4-ED734F8D908D}" sibTransId="{B641B823-3D77-462C-B84D-A966DCB7ED92}"/>
    <dgm:cxn modelId="{C2B87C34-E875-4DDF-A1EB-F497F8938A8C}" type="presOf" srcId="{DC077F75-B869-4E19-AD42-B947679E284B}" destId="{222FFFAD-A31E-4C03-A22B-FA1012714F45}" srcOrd="0" destOrd="0" presId="urn:microsoft.com/office/officeart/2005/8/layout/radial6"/>
    <dgm:cxn modelId="{AE4D9A28-39B3-41E3-92D5-F18385CF5814}" type="presOf" srcId="{B641B823-3D77-462C-B84D-A966DCB7ED92}" destId="{65571423-4F7C-4782-8383-DD435E9EDBCD}" srcOrd="0" destOrd="0" presId="urn:microsoft.com/office/officeart/2005/8/layout/radial6"/>
    <dgm:cxn modelId="{CF763CD7-2DF0-4FB2-B9C0-92223AC7D960}" type="presOf" srcId="{B63D1349-CF43-4089-8B6D-1C4CCF94D0F3}" destId="{DEFECBC1-489C-4D52-84C6-D0EE95600294}" srcOrd="0" destOrd="0" presId="urn:microsoft.com/office/officeart/2005/8/layout/radial6"/>
    <dgm:cxn modelId="{BA047BA3-34E6-400E-91C6-41B75A9A1366}" type="presOf" srcId="{D1FD9467-CD02-4052-A5E5-A530CA2BE969}" destId="{F0E52683-CE26-4749-A19A-179D1021DED7}" srcOrd="0" destOrd="0" presId="urn:microsoft.com/office/officeart/2005/8/layout/radial6"/>
    <dgm:cxn modelId="{612A26A3-675D-45FD-9E98-A7B25CC636E7}" srcId="{DC077F75-B869-4E19-AD42-B947679E284B}" destId="{B63D1349-CF43-4089-8B6D-1C4CCF94D0F3}" srcOrd="3" destOrd="0" parTransId="{C8419B3C-717E-4845-A385-122F4565A3BB}" sibTransId="{015DF87B-769B-4BE2-98FB-6DDA1854D8F0}"/>
    <dgm:cxn modelId="{5DB125EB-716D-4DF3-924A-125BE6CF0369}" srcId="{DC077F75-B869-4E19-AD42-B947679E284B}" destId="{999CF998-2C21-42FD-8EE2-14A7DAC12001}" srcOrd="0" destOrd="0" parTransId="{F5731A9E-5030-4E95-9CD5-C46AEE7442D2}" sibTransId="{C7D8453E-2F0B-4E4B-97AF-EE910FCBD949}"/>
    <dgm:cxn modelId="{C1C027FA-83E7-41A5-BFA3-A15B0DC80829}" type="presOf" srcId="{25301A11-EE6E-46B4-B0AD-0E210BF21855}" destId="{BC181CB0-8BAF-4C2B-ABC8-DB7D0F7936C4}" srcOrd="0" destOrd="0" presId="urn:microsoft.com/office/officeart/2005/8/layout/radial6"/>
    <dgm:cxn modelId="{34EC68D2-03A7-48AF-80EF-DEF999002CF8}" type="presParOf" srcId="{BC181CB0-8BAF-4C2B-ABC8-DB7D0F7936C4}" destId="{222FFFAD-A31E-4C03-A22B-FA1012714F45}" srcOrd="0" destOrd="0" presId="urn:microsoft.com/office/officeart/2005/8/layout/radial6"/>
    <dgm:cxn modelId="{0AF3AC7A-7356-4CD6-A4D9-EF1BCF1637A3}" type="presParOf" srcId="{BC181CB0-8BAF-4C2B-ABC8-DB7D0F7936C4}" destId="{25D8C979-3F12-4280-A25D-9E153E2251BC}" srcOrd="1" destOrd="0" presId="urn:microsoft.com/office/officeart/2005/8/layout/radial6"/>
    <dgm:cxn modelId="{20AEDD7E-309A-4116-B3EF-1FC3DB4B4D1D}" type="presParOf" srcId="{BC181CB0-8BAF-4C2B-ABC8-DB7D0F7936C4}" destId="{D09507BE-8313-41FF-8FAE-F0A24D5E23E5}" srcOrd="2" destOrd="0" presId="urn:microsoft.com/office/officeart/2005/8/layout/radial6"/>
    <dgm:cxn modelId="{7A4DAE9B-1B6B-499F-91A1-A88F1E8930A0}" type="presParOf" srcId="{BC181CB0-8BAF-4C2B-ABC8-DB7D0F7936C4}" destId="{E2F8F4EF-0502-416D-BCDD-D65A2023A869}" srcOrd="3" destOrd="0" presId="urn:microsoft.com/office/officeart/2005/8/layout/radial6"/>
    <dgm:cxn modelId="{07174749-257F-4E8F-A7A9-D74088ED18D2}" type="presParOf" srcId="{BC181CB0-8BAF-4C2B-ABC8-DB7D0F7936C4}" destId="{F0E52683-CE26-4749-A19A-179D1021DED7}" srcOrd="4" destOrd="0" presId="urn:microsoft.com/office/officeart/2005/8/layout/radial6"/>
    <dgm:cxn modelId="{64F5AA4B-BEC3-4CE5-B0D3-E10D030DAF0B}" type="presParOf" srcId="{BC181CB0-8BAF-4C2B-ABC8-DB7D0F7936C4}" destId="{3915725E-25F8-48C7-AF55-EF8807E2E377}" srcOrd="5" destOrd="0" presId="urn:microsoft.com/office/officeart/2005/8/layout/radial6"/>
    <dgm:cxn modelId="{DAF8A4EB-D0E2-4F9C-AAB0-3F10C4AEA6BA}" type="presParOf" srcId="{BC181CB0-8BAF-4C2B-ABC8-DB7D0F7936C4}" destId="{65571423-4F7C-4782-8383-DD435E9EDBCD}" srcOrd="6" destOrd="0" presId="urn:microsoft.com/office/officeart/2005/8/layout/radial6"/>
    <dgm:cxn modelId="{663C0511-C84B-417B-9330-43D38C28AF32}" type="presParOf" srcId="{BC181CB0-8BAF-4C2B-ABC8-DB7D0F7936C4}" destId="{DFDAD8C8-FA99-4410-A8BD-7074E010ED81}" srcOrd="7" destOrd="0" presId="urn:microsoft.com/office/officeart/2005/8/layout/radial6"/>
    <dgm:cxn modelId="{A3A79467-E2BD-450B-8860-23CBB45F7CCF}" type="presParOf" srcId="{BC181CB0-8BAF-4C2B-ABC8-DB7D0F7936C4}" destId="{862FAF31-0938-46DB-B165-E4F97D74961D}" srcOrd="8" destOrd="0" presId="urn:microsoft.com/office/officeart/2005/8/layout/radial6"/>
    <dgm:cxn modelId="{5D31B2DD-B491-4109-950A-324ED3E1D472}" type="presParOf" srcId="{BC181CB0-8BAF-4C2B-ABC8-DB7D0F7936C4}" destId="{15A7674A-A99A-4708-8D56-5CA5718D957F}" srcOrd="9" destOrd="0" presId="urn:microsoft.com/office/officeart/2005/8/layout/radial6"/>
    <dgm:cxn modelId="{6B1D81E8-BBCF-4418-9662-FF149EB94826}" type="presParOf" srcId="{BC181CB0-8BAF-4C2B-ABC8-DB7D0F7936C4}" destId="{DEFECBC1-489C-4D52-84C6-D0EE95600294}" srcOrd="10" destOrd="0" presId="urn:microsoft.com/office/officeart/2005/8/layout/radial6"/>
    <dgm:cxn modelId="{FBFB94F1-84D6-4256-8975-72729E635D47}" type="presParOf" srcId="{BC181CB0-8BAF-4C2B-ABC8-DB7D0F7936C4}" destId="{3948BDAB-73D1-4F6C-8C5B-BDC21DA9DDE6}" srcOrd="11" destOrd="0" presId="urn:microsoft.com/office/officeart/2005/8/layout/radial6"/>
    <dgm:cxn modelId="{E54F8173-3C32-4F47-AFC9-08811467A25F}" type="presParOf" srcId="{BC181CB0-8BAF-4C2B-ABC8-DB7D0F7936C4}" destId="{1359AEF7-CAFA-4305-ABC0-EBC9A3F6B05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43320CF-8E6A-479D-8CD7-1AD069CE1CB9}" type="doc">
      <dgm:prSet loTypeId="urn:microsoft.com/office/officeart/2005/8/layout/hProcess4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BE8AB29-2F10-4886-A6C0-453E3FE95C0C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رمزگذاری</a:t>
          </a:r>
          <a:endParaRPr lang="en-US" b="1" dirty="0"/>
        </a:p>
      </dgm:t>
    </dgm:pt>
    <dgm:pt modelId="{FCD23C20-63C9-40A3-973B-C99739DEEDD3}" type="parTrans" cxnId="{F6E18DF7-2B46-41B3-B8F8-5AE00B7DF37B}">
      <dgm:prSet/>
      <dgm:spPr/>
      <dgm:t>
        <a:bodyPr/>
        <a:lstStyle/>
        <a:p>
          <a:endParaRPr lang="en-US"/>
        </a:p>
      </dgm:t>
    </dgm:pt>
    <dgm:pt modelId="{D7ABC852-6CA8-4205-A37C-B145127B26E5}" type="sibTrans" cxnId="{F6E18DF7-2B46-41B3-B8F8-5AE00B7DF37B}">
      <dgm:prSet/>
      <dgm:spPr/>
      <dgm:t>
        <a:bodyPr/>
        <a:lstStyle/>
        <a:p>
          <a:endParaRPr lang="en-US"/>
        </a:p>
      </dgm:t>
    </dgm:pt>
    <dgm:pt modelId="{FA5C8B0F-9F5E-41CC-895E-19A68F2D31CB}">
      <dgm:prSet phldrT="[Text]"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2000" dirty="0" smtClean="0"/>
            <a:t>فکرهای ذهنی را به یک رمز یا زبانی که به وسیله دیگران فهمیده شود ، تبدیل می کند .</a:t>
          </a:r>
          <a:endParaRPr lang="en-US" sz="2000" dirty="0"/>
        </a:p>
      </dgm:t>
    </dgm:pt>
    <dgm:pt modelId="{8D335908-9FAB-4E35-AEB3-849E5AA3325D}" type="parTrans" cxnId="{15EE0033-CFB2-47AE-8FDB-09531FD2172E}">
      <dgm:prSet/>
      <dgm:spPr/>
      <dgm:t>
        <a:bodyPr/>
        <a:lstStyle/>
        <a:p>
          <a:endParaRPr lang="en-US"/>
        </a:p>
      </dgm:t>
    </dgm:pt>
    <dgm:pt modelId="{3D6DF8B5-B799-49C5-8379-A573D72CD403}" type="sibTrans" cxnId="{15EE0033-CFB2-47AE-8FDB-09531FD2172E}">
      <dgm:prSet/>
      <dgm:spPr/>
      <dgm:t>
        <a:bodyPr/>
        <a:lstStyle/>
        <a:p>
          <a:endParaRPr lang="en-US"/>
        </a:p>
      </dgm:t>
    </dgm:pt>
    <dgm:pt modelId="{1531EB62-E8CB-4E48-A775-B6AE615A3BBD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پیام</a:t>
          </a:r>
          <a:endParaRPr lang="en-US" b="1" dirty="0"/>
        </a:p>
      </dgm:t>
    </dgm:pt>
    <dgm:pt modelId="{D5C4ECD1-852E-4974-9A34-74787008F592}" type="parTrans" cxnId="{9967A244-0B26-4A5A-BF46-398B5F177190}">
      <dgm:prSet/>
      <dgm:spPr/>
      <dgm:t>
        <a:bodyPr/>
        <a:lstStyle/>
        <a:p>
          <a:endParaRPr lang="en-US"/>
        </a:p>
      </dgm:t>
    </dgm:pt>
    <dgm:pt modelId="{05D8B840-10D3-47CD-BE2B-AA8F61A2DC23}" type="sibTrans" cxnId="{9967A244-0B26-4A5A-BF46-398B5F177190}">
      <dgm:prSet/>
      <dgm:spPr/>
      <dgm:t>
        <a:bodyPr/>
        <a:lstStyle/>
        <a:p>
          <a:endParaRPr lang="en-US"/>
        </a:p>
      </dgm:t>
    </dgm:pt>
    <dgm:pt modelId="{B60F7238-FA9E-478A-8C0B-3558B29920ED}">
      <dgm:prSet phldrT="[Text]"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500" dirty="0" smtClean="0"/>
            <a:t>نتیجه رمزگذاری پیام است.</a:t>
          </a:r>
          <a:endParaRPr lang="en-US" sz="1500" dirty="0"/>
        </a:p>
      </dgm:t>
    </dgm:pt>
    <dgm:pt modelId="{A61C29A2-45E8-4BC7-AFA6-381A0C14431F}" type="parTrans" cxnId="{C617C130-0DBB-4EF7-A521-F1EB1E75CDFC}">
      <dgm:prSet/>
      <dgm:spPr/>
      <dgm:t>
        <a:bodyPr/>
        <a:lstStyle/>
        <a:p>
          <a:endParaRPr lang="en-US"/>
        </a:p>
      </dgm:t>
    </dgm:pt>
    <dgm:pt modelId="{ABD51667-CFCA-4E76-8CD3-C8FA76CEEF76}" type="sibTrans" cxnId="{C617C130-0DBB-4EF7-A521-F1EB1E75CDFC}">
      <dgm:prSet/>
      <dgm:spPr/>
      <dgm:t>
        <a:bodyPr/>
        <a:lstStyle/>
        <a:p>
          <a:endParaRPr lang="en-US"/>
        </a:p>
      </dgm:t>
    </dgm:pt>
    <dgm:pt modelId="{81BBD605-A1DA-4EB4-8AEC-1F359ADFBF3D}">
      <dgm:prSet phldrT="[Text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b="1" dirty="0" smtClean="0"/>
            <a:t>انتخاب رسانه(مجرا)</a:t>
          </a:r>
          <a:endParaRPr lang="en-US" b="1" dirty="0"/>
        </a:p>
      </dgm:t>
    </dgm:pt>
    <dgm:pt modelId="{F5F8F288-34A8-403B-B889-CEA2E90292FB}" type="parTrans" cxnId="{A43735FB-66B3-45BC-9294-C2045E04CB02}">
      <dgm:prSet/>
      <dgm:spPr/>
      <dgm:t>
        <a:bodyPr/>
        <a:lstStyle/>
        <a:p>
          <a:endParaRPr lang="en-US"/>
        </a:p>
      </dgm:t>
    </dgm:pt>
    <dgm:pt modelId="{49E2A15A-BFD2-4E80-9A0A-F040F65A5650}" type="sibTrans" cxnId="{A43735FB-66B3-45BC-9294-C2045E04CB02}">
      <dgm:prSet/>
      <dgm:spPr/>
      <dgm:t>
        <a:bodyPr/>
        <a:lstStyle/>
        <a:p>
          <a:endParaRPr lang="en-US"/>
        </a:p>
      </dgm:t>
    </dgm:pt>
    <dgm:pt modelId="{8BC02D15-5124-4CEE-85A7-420488F75905}">
      <dgm:prSet phldrT="[Text]"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600" dirty="0" smtClean="0"/>
            <a:t>می توان از طریق رسانه های مختلف ارتباط بر قرار کرد </a:t>
          </a:r>
          <a:endParaRPr lang="en-US" sz="1600" dirty="0"/>
        </a:p>
      </dgm:t>
    </dgm:pt>
    <dgm:pt modelId="{8C47DF1B-F249-4D43-9D29-57368CD94BC2}" type="parTrans" cxnId="{7E1DE03B-AD72-4BD2-8C26-FEFF794AE87F}">
      <dgm:prSet/>
      <dgm:spPr/>
      <dgm:t>
        <a:bodyPr/>
        <a:lstStyle/>
        <a:p>
          <a:endParaRPr lang="en-US"/>
        </a:p>
      </dgm:t>
    </dgm:pt>
    <dgm:pt modelId="{999ACFCA-1938-4102-879F-B22B20AB7613}" type="sibTrans" cxnId="{7E1DE03B-AD72-4BD2-8C26-FEFF794AE87F}">
      <dgm:prSet/>
      <dgm:spPr/>
      <dgm:t>
        <a:bodyPr/>
        <a:lstStyle/>
        <a:p>
          <a:endParaRPr lang="en-US"/>
        </a:p>
      </dgm:t>
    </dgm:pt>
    <dgm:pt modelId="{F494882F-3E0F-463F-9EF4-FD88652F7C9A}">
      <dgm:prSet phldrT="[Text]"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500" dirty="0" smtClean="0"/>
            <a:t>بیش از آنچه هستند نمایانده می شوند .</a:t>
          </a:r>
          <a:endParaRPr lang="en-US" sz="1500" dirty="0"/>
        </a:p>
      </dgm:t>
    </dgm:pt>
    <dgm:pt modelId="{BBBFBC27-253C-426A-9341-B881043462A1}" type="parTrans" cxnId="{C8690A84-0BCF-4437-AD87-7CEA825B88F4}">
      <dgm:prSet/>
      <dgm:spPr/>
      <dgm:t>
        <a:bodyPr/>
        <a:lstStyle/>
        <a:p>
          <a:endParaRPr lang="en-US"/>
        </a:p>
      </dgm:t>
    </dgm:pt>
    <dgm:pt modelId="{24F1932F-E4F0-45E8-B4BF-CCEDF4C22782}" type="sibTrans" cxnId="{C8690A84-0BCF-4437-AD87-7CEA825B88F4}">
      <dgm:prSet/>
      <dgm:spPr/>
      <dgm:t>
        <a:bodyPr/>
        <a:lstStyle/>
        <a:p>
          <a:endParaRPr lang="en-US"/>
        </a:p>
      </dgm:t>
    </dgm:pt>
    <dgm:pt modelId="{151A5272-4997-47B2-A9FD-E0663843BC4F}">
      <dgm:prSet phldrT="[Text]"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500" dirty="0" smtClean="0"/>
            <a:t>نیاز دارند تا با کاربرد رسانه ای منطبق شوند تا بتوان آن ها را انتقال داد .</a:t>
          </a:r>
          <a:endParaRPr lang="en-US" sz="1500" dirty="0"/>
        </a:p>
      </dgm:t>
    </dgm:pt>
    <dgm:pt modelId="{8C0F1A07-8448-436A-AD7D-4826B927503D}" type="parTrans" cxnId="{F135A2A4-42BF-46EA-B6A8-3211371FBE91}">
      <dgm:prSet/>
      <dgm:spPr/>
      <dgm:t>
        <a:bodyPr/>
        <a:lstStyle/>
        <a:p>
          <a:endParaRPr lang="en-US"/>
        </a:p>
      </dgm:t>
    </dgm:pt>
    <dgm:pt modelId="{7B7036E3-AC98-4E8D-802B-FAF30A62DE7D}" type="sibTrans" cxnId="{F135A2A4-42BF-46EA-B6A8-3211371FBE91}">
      <dgm:prSet/>
      <dgm:spPr/>
      <dgm:t>
        <a:bodyPr/>
        <a:lstStyle/>
        <a:p>
          <a:endParaRPr lang="en-US"/>
        </a:p>
      </dgm:t>
    </dgm:pt>
    <dgm:pt modelId="{1462EAC6-5F3D-439D-A7F9-DA1149361161}">
      <dgm:prSet phldrT="[Text]"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600" dirty="0" smtClean="0"/>
            <a:t>مکالمه روبرو ، مکالمه های تلفنی ، پست صوتی ، ویدئو کنفرانس ، نامه ها ، عکس ها ، ملاقات ها ، تابلو اعلانات ، نمودارها ، و ... </a:t>
          </a:r>
          <a:endParaRPr lang="en-US" sz="1600" dirty="0"/>
        </a:p>
      </dgm:t>
    </dgm:pt>
    <dgm:pt modelId="{8236282D-259E-4F15-8C32-176CEF08E7D1}" type="parTrans" cxnId="{85D93B94-F145-4665-B75A-68CB15ACD667}">
      <dgm:prSet/>
      <dgm:spPr/>
      <dgm:t>
        <a:bodyPr/>
        <a:lstStyle/>
        <a:p>
          <a:endParaRPr lang="en-US"/>
        </a:p>
      </dgm:t>
    </dgm:pt>
    <dgm:pt modelId="{67024004-E0B2-44D4-AD9B-31BF67AE92F1}" type="sibTrans" cxnId="{85D93B94-F145-4665-B75A-68CB15ACD667}">
      <dgm:prSet/>
      <dgm:spPr/>
      <dgm:t>
        <a:bodyPr/>
        <a:lstStyle/>
        <a:p>
          <a:endParaRPr lang="en-US"/>
        </a:p>
      </dgm:t>
    </dgm:pt>
    <dgm:pt modelId="{5AB57754-0B8F-4F90-B785-BD4A5052663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fa-IR" sz="2400" b="1" dirty="0" smtClean="0"/>
            <a:t>رمز گشایی</a:t>
          </a:r>
          <a:endParaRPr lang="en-US" sz="2400" b="1" dirty="0"/>
        </a:p>
      </dgm:t>
    </dgm:pt>
    <dgm:pt modelId="{2E1B82F7-A56A-4A8D-9617-6CE15BF3B7B8}" type="parTrans" cxnId="{E78F217D-9A95-44B7-B126-0E0DDAC02C00}">
      <dgm:prSet/>
      <dgm:spPr/>
      <dgm:t>
        <a:bodyPr/>
        <a:lstStyle/>
        <a:p>
          <a:endParaRPr lang="en-US"/>
        </a:p>
      </dgm:t>
    </dgm:pt>
    <dgm:pt modelId="{2FF05729-03E0-4292-83F3-5AD1FC5E4E49}" type="sibTrans" cxnId="{E78F217D-9A95-44B7-B126-0E0DDAC02C00}">
      <dgm:prSet/>
      <dgm:spPr/>
      <dgm:t>
        <a:bodyPr/>
        <a:lstStyle/>
        <a:p>
          <a:endParaRPr lang="en-US"/>
        </a:p>
      </dgm:t>
    </dgm:pt>
    <dgm:pt modelId="{9883637E-1D90-4A4F-A936-AE446BD888AB}">
      <dgm:prSet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400" dirty="0" smtClean="0"/>
            <a:t>ترجمه و تفسیر گیرنده پیام از پیام رمز گذاری شده می باشد .</a:t>
          </a:r>
          <a:endParaRPr lang="en-US" sz="1400" dirty="0"/>
        </a:p>
      </dgm:t>
    </dgm:pt>
    <dgm:pt modelId="{88C734C1-83BC-4C64-9E64-698A7AD06105}" type="parTrans" cxnId="{5CC9433B-7768-4FF5-9F7F-7ACB6D226BD8}">
      <dgm:prSet/>
      <dgm:spPr/>
      <dgm:t>
        <a:bodyPr/>
        <a:lstStyle/>
        <a:p>
          <a:endParaRPr lang="en-US"/>
        </a:p>
      </dgm:t>
    </dgm:pt>
    <dgm:pt modelId="{2DAA6976-989C-44BC-9E5D-9CFA8C6380B2}" type="sibTrans" cxnId="{5CC9433B-7768-4FF5-9F7F-7ACB6D226BD8}">
      <dgm:prSet/>
      <dgm:spPr/>
      <dgm:t>
        <a:bodyPr/>
        <a:lstStyle/>
        <a:p>
          <a:endParaRPr lang="en-US"/>
        </a:p>
      </dgm:t>
    </dgm:pt>
    <dgm:pt modelId="{8E45E1F9-DA69-410A-8BF8-4658FC2C5696}">
      <dgm:prSet custT="1"/>
      <dgm:spPr>
        <a:solidFill>
          <a:srgbClr val="F5FFEB">
            <a:alpha val="90000"/>
          </a:srgbClr>
        </a:solidFill>
      </dgm:spPr>
      <dgm:t>
        <a:bodyPr/>
        <a:lstStyle/>
        <a:p>
          <a:pPr algn="justLow" rtl="1"/>
          <a:r>
            <a:rPr lang="fa-IR" sz="1400" dirty="0" smtClean="0"/>
            <a:t>یعنی بازیافت زمینه های کلامی ، شفاهی یا دیداری یک پیام ، به شکلی که قابل تفسیر باشد .</a:t>
          </a:r>
          <a:endParaRPr lang="en-US" sz="1400" dirty="0"/>
        </a:p>
      </dgm:t>
    </dgm:pt>
    <dgm:pt modelId="{CAD763E3-0FE0-49C8-85DD-752795AA82B1}" type="parTrans" cxnId="{1D95533C-3F2B-4DC5-AF4D-5E79D8E0C6E6}">
      <dgm:prSet/>
      <dgm:spPr/>
      <dgm:t>
        <a:bodyPr/>
        <a:lstStyle/>
        <a:p>
          <a:endParaRPr lang="en-US"/>
        </a:p>
      </dgm:t>
    </dgm:pt>
    <dgm:pt modelId="{90F6A10D-31D0-484D-9BF6-BE8108AFA6E1}" type="sibTrans" cxnId="{1D95533C-3F2B-4DC5-AF4D-5E79D8E0C6E6}">
      <dgm:prSet/>
      <dgm:spPr/>
      <dgm:t>
        <a:bodyPr/>
        <a:lstStyle/>
        <a:p>
          <a:endParaRPr lang="en-US"/>
        </a:p>
      </dgm:t>
    </dgm:pt>
    <dgm:pt modelId="{16335C13-8C18-4D73-834E-E7DA72249423}" type="pres">
      <dgm:prSet presAssocID="{843320CF-8E6A-479D-8CD7-1AD069CE1CB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C3A38DC-092C-46F9-A1B3-402A5B4B88A2}" type="pres">
      <dgm:prSet presAssocID="{843320CF-8E6A-479D-8CD7-1AD069CE1CB9}" presName="tSp" presStyleCnt="0"/>
      <dgm:spPr/>
    </dgm:pt>
    <dgm:pt modelId="{B177BDF4-6A5A-408E-A86C-24BF4E0BC63E}" type="pres">
      <dgm:prSet presAssocID="{843320CF-8E6A-479D-8CD7-1AD069CE1CB9}" presName="bSp" presStyleCnt="0"/>
      <dgm:spPr/>
    </dgm:pt>
    <dgm:pt modelId="{4D2AD5B0-AED2-4D1B-B75F-015111E62D46}" type="pres">
      <dgm:prSet presAssocID="{843320CF-8E6A-479D-8CD7-1AD069CE1CB9}" presName="process" presStyleCnt="0"/>
      <dgm:spPr/>
    </dgm:pt>
    <dgm:pt modelId="{9FAE8046-1DC9-4773-936B-19208D611AF5}" type="pres">
      <dgm:prSet presAssocID="{9BE8AB29-2F10-4886-A6C0-453E3FE95C0C}" presName="composite1" presStyleCnt="0"/>
      <dgm:spPr/>
    </dgm:pt>
    <dgm:pt modelId="{D879B4CD-A250-41A2-B4C0-D2A785781321}" type="pres">
      <dgm:prSet presAssocID="{9BE8AB29-2F10-4886-A6C0-453E3FE95C0C}" presName="dummyNode1" presStyleLbl="node1" presStyleIdx="0" presStyleCnt="4"/>
      <dgm:spPr/>
    </dgm:pt>
    <dgm:pt modelId="{F7D00B7A-4C18-47FD-A739-0F5CDF5C92B7}" type="pres">
      <dgm:prSet presAssocID="{9BE8AB29-2F10-4886-A6C0-453E3FE95C0C}" presName="childNode1" presStyleLbl="bgAcc1" presStyleIdx="0" presStyleCnt="4" custScaleY="224247" custLinFactNeighborY="-667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7BF07A-31B8-4261-A8F7-B6207BDA94C2}" type="pres">
      <dgm:prSet presAssocID="{9BE8AB29-2F10-4886-A6C0-453E3FE95C0C}" presName="childNode1tx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3A92B4-9964-4FD2-AB49-D3100A4632B7}" type="pres">
      <dgm:prSet presAssocID="{9BE8AB29-2F10-4886-A6C0-453E3FE95C0C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0A8E2-30BE-4828-B257-39B0B3A9DD4B}" type="pres">
      <dgm:prSet presAssocID="{9BE8AB29-2F10-4886-A6C0-453E3FE95C0C}" presName="connSite1" presStyleCnt="0"/>
      <dgm:spPr/>
    </dgm:pt>
    <dgm:pt modelId="{B2658030-33CB-49AB-B4C9-61549FEE7A8D}" type="pres">
      <dgm:prSet presAssocID="{D7ABC852-6CA8-4205-A37C-B145127B26E5}" presName="Name9" presStyleLbl="sibTrans2D1" presStyleIdx="0" presStyleCnt="3" custAng="1877204" custLinFactNeighborY="-764"/>
      <dgm:spPr/>
      <dgm:t>
        <a:bodyPr/>
        <a:lstStyle/>
        <a:p>
          <a:endParaRPr lang="en-US"/>
        </a:p>
      </dgm:t>
    </dgm:pt>
    <dgm:pt modelId="{73807823-9D05-4E03-AB41-028EEA2A66E5}" type="pres">
      <dgm:prSet presAssocID="{1531EB62-E8CB-4E48-A775-B6AE615A3BBD}" presName="composite2" presStyleCnt="0"/>
      <dgm:spPr/>
    </dgm:pt>
    <dgm:pt modelId="{3A2B8903-E674-4405-A1E3-65049CC9DBA2}" type="pres">
      <dgm:prSet presAssocID="{1531EB62-E8CB-4E48-A775-B6AE615A3BBD}" presName="dummyNode2" presStyleLbl="node1" presStyleIdx="0" presStyleCnt="4"/>
      <dgm:spPr/>
    </dgm:pt>
    <dgm:pt modelId="{8D3012A9-144F-4A4A-A071-75F4CA054A29}" type="pres">
      <dgm:prSet presAssocID="{1531EB62-E8CB-4E48-A775-B6AE615A3BBD}" presName="childNode2" presStyleLbl="bgAcc1" presStyleIdx="1" presStyleCnt="4" custScaleY="205162" custLinFactNeighborY="52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BC75F2-1199-42F5-93CB-C34A2FAC57D1}" type="pres">
      <dgm:prSet presAssocID="{1531EB62-E8CB-4E48-A775-B6AE615A3BBD}" presName="childNode2tx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61AA42-93F6-4574-AAAD-637C2CD53612}" type="pres">
      <dgm:prSet presAssocID="{1531EB62-E8CB-4E48-A775-B6AE615A3BBD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0FCEA5-BA4C-40A4-8448-CE8B78165817}" type="pres">
      <dgm:prSet presAssocID="{1531EB62-E8CB-4E48-A775-B6AE615A3BBD}" presName="connSite2" presStyleCnt="0"/>
      <dgm:spPr/>
    </dgm:pt>
    <dgm:pt modelId="{0D4A3660-0261-41F6-B82A-9D0D4FEFF940}" type="pres">
      <dgm:prSet presAssocID="{05D8B840-10D3-47CD-BE2B-AA8F61A2DC23}" presName="Name18" presStyleLbl="sibTrans2D1" presStyleIdx="1" presStyleCnt="3" custAng="19375468" custLinFactNeighborY="-3326"/>
      <dgm:spPr/>
      <dgm:t>
        <a:bodyPr/>
        <a:lstStyle/>
        <a:p>
          <a:endParaRPr lang="en-US"/>
        </a:p>
      </dgm:t>
    </dgm:pt>
    <dgm:pt modelId="{04951A90-63E6-4E8C-BDD1-E026E8241161}" type="pres">
      <dgm:prSet presAssocID="{81BBD605-A1DA-4EB4-8AEC-1F359ADFBF3D}" presName="composite1" presStyleCnt="0"/>
      <dgm:spPr/>
    </dgm:pt>
    <dgm:pt modelId="{11C78A83-9F60-4183-B899-C19BA57032EE}" type="pres">
      <dgm:prSet presAssocID="{81BBD605-A1DA-4EB4-8AEC-1F359ADFBF3D}" presName="dummyNode1" presStyleLbl="node1" presStyleIdx="1" presStyleCnt="4"/>
      <dgm:spPr/>
    </dgm:pt>
    <dgm:pt modelId="{16F980DA-F903-4618-A2B9-5E7926329AAD}" type="pres">
      <dgm:prSet presAssocID="{81BBD605-A1DA-4EB4-8AEC-1F359ADFBF3D}" presName="childNode1" presStyleLbl="bgAcc1" presStyleIdx="2" presStyleCnt="4" custScaleY="214707" custLinFactNeighborY="-620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B4138A-E0B3-4674-813B-E7294073C6A1}" type="pres">
      <dgm:prSet presAssocID="{81BBD605-A1DA-4EB4-8AEC-1F359ADFBF3D}" presName="childNode1tx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EBD29E-5280-4A0B-8DD4-3DFB183BD539}" type="pres">
      <dgm:prSet presAssocID="{81BBD605-A1DA-4EB4-8AEC-1F359ADFBF3D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A59075-4798-4A6D-A651-97D29BD3DA88}" type="pres">
      <dgm:prSet presAssocID="{81BBD605-A1DA-4EB4-8AEC-1F359ADFBF3D}" presName="connSite1" presStyleCnt="0"/>
      <dgm:spPr/>
    </dgm:pt>
    <dgm:pt modelId="{63996EAE-5E2E-4500-88E4-822FEE2FD5D3}" type="pres">
      <dgm:prSet presAssocID="{49E2A15A-BFD2-4E80-9A0A-F040F65A5650}" presName="Name9" presStyleLbl="sibTrans2D1" presStyleIdx="2" presStyleCnt="3" custAng="1996553" custLinFactNeighborY="688"/>
      <dgm:spPr/>
      <dgm:t>
        <a:bodyPr/>
        <a:lstStyle/>
        <a:p>
          <a:endParaRPr lang="en-US"/>
        </a:p>
      </dgm:t>
    </dgm:pt>
    <dgm:pt modelId="{3BA9CEA0-979A-42A1-AF9D-872541AAAC47}" type="pres">
      <dgm:prSet presAssocID="{5AB57754-0B8F-4F90-B785-BD4A50526630}" presName="composite2" presStyleCnt="0"/>
      <dgm:spPr/>
    </dgm:pt>
    <dgm:pt modelId="{FCA12DDB-F764-4026-98D6-349BC7F13066}" type="pres">
      <dgm:prSet presAssocID="{5AB57754-0B8F-4F90-B785-BD4A50526630}" presName="dummyNode2" presStyleLbl="node1" presStyleIdx="2" presStyleCnt="4"/>
      <dgm:spPr/>
    </dgm:pt>
    <dgm:pt modelId="{5507D2FB-96B3-47B2-AE3F-B98291A5E5F7}" type="pres">
      <dgm:prSet presAssocID="{5AB57754-0B8F-4F90-B785-BD4A50526630}" presName="childNode2" presStyleLbl="bgAcc1" presStyleIdx="3" presStyleCnt="4" custScaleY="205163" custLinFactNeighborY="477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2FFF3B-20C3-46C4-82EB-8C0C9BFD6AFD}" type="pres">
      <dgm:prSet presAssocID="{5AB57754-0B8F-4F90-B785-BD4A50526630}" presName="childNode2tx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E7AEF9-2866-43F4-ABEF-837A375B9E32}" type="pres">
      <dgm:prSet presAssocID="{5AB57754-0B8F-4F90-B785-BD4A50526630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7BAD62-5922-4270-A660-26A518E7558D}" type="pres">
      <dgm:prSet presAssocID="{5AB57754-0B8F-4F90-B785-BD4A50526630}" presName="connSite2" presStyleCnt="0"/>
      <dgm:spPr/>
    </dgm:pt>
  </dgm:ptLst>
  <dgm:cxnLst>
    <dgm:cxn modelId="{B93C3E9A-A8F8-4155-94E4-9DFD27DD0AC2}" type="presOf" srcId="{9883637E-1D90-4A4F-A936-AE446BD888AB}" destId="{702FFF3B-20C3-46C4-82EB-8C0C9BFD6AFD}" srcOrd="1" destOrd="0" presId="urn:microsoft.com/office/officeart/2005/8/layout/hProcess4"/>
    <dgm:cxn modelId="{C88AB1EE-FCAA-4410-A979-32AF767D4E75}" type="presOf" srcId="{05D8B840-10D3-47CD-BE2B-AA8F61A2DC23}" destId="{0D4A3660-0261-41F6-B82A-9D0D4FEFF940}" srcOrd="0" destOrd="0" presId="urn:microsoft.com/office/officeart/2005/8/layout/hProcess4"/>
    <dgm:cxn modelId="{3392CE1F-8F52-45A9-900B-EDD4D02D62DB}" type="presOf" srcId="{81BBD605-A1DA-4EB4-8AEC-1F359ADFBF3D}" destId="{53EBD29E-5280-4A0B-8DD4-3DFB183BD539}" srcOrd="0" destOrd="0" presId="urn:microsoft.com/office/officeart/2005/8/layout/hProcess4"/>
    <dgm:cxn modelId="{1CAEC2C6-8DC2-414A-929A-1416573DA914}" type="presOf" srcId="{F494882F-3E0F-463F-9EF4-FD88652F7C9A}" destId="{8D3012A9-144F-4A4A-A071-75F4CA054A29}" srcOrd="0" destOrd="1" presId="urn:microsoft.com/office/officeart/2005/8/layout/hProcess4"/>
    <dgm:cxn modelId="{A2F11B52-673F-4CAD-A5FA-F120214BB2FC}" type="presOf" srcId="{D7ABC852-6CA8-4205-A37C-B145127B26E5}" destId="{B2658030-33CB-49AB-B4C9-61549FEE7A8D}" srcOrd="0" destOrd="0" presId="urn:microsoft.com/office/officeart/2005/8/layout/hProcess4"/>
    <dgm:cxn modelId="{F6E18DF7-2B46-41B3-B8F8-5AE00B7DF37B}" srcId="{843320CF-8E6A-479D-8CD7-1AD069CE1CB9}" destId="{9BE8AB29-2F10-4886-A6C0-453E3FE95C0C}" srcOrd="0" destOrd="0" parTransId="{FCD23C20-63C9-40A3-973B-C99739DEEDD3}" sibTransId="{D7ABC852-6CA8-4205-A37C-B145127B26E5}"/>
    <dgm:cxn modelId="{1EC75122-FB22-4513-BBFB-DFC9D67208ED}" type="presOf" srcId="{B60F7238-FA9E-478A-8C0B-3558B29920ED}" destId="{FCBC75F2-1199-42F5-93CB-C34A2FAC57D1}" srcOrd="1" destOrd="0" presId="urn:microsoft.com/office/officeart/2005/8/layout/hProcess4"/>
    <dgm:cxn modelId="{288BDCC4-D9E4-4834-8C03-FE5BF48B9438}" type="presOf" srcId="{8E45E1F9-DA69-410A-8BF8-4658FC2C5696}" destId="{5507D2FB-96B3-47B2-AE3F-B98291A5E5F7}" srcOrd="0" destOrd="1" presId="urn:microsoft.com/office/officeart/2005/8/layout/hProcess4"/>
    <dgm:cxn modelId="{9967A244-0B26-4A5A-BF46-398B5F177190}" srcId="{843320CF-8E6A-479D-8CD7-1AD069CE1CB9}" destId="{1531EB62-E8CB-4E48-A775-B6AE615A3BBD}" srcOrd="1" destOrd="0" parTransId="{D5C4ECD1-852E-4974-9A34-74787008F592}" sibTransId="{05D8B840-10D3-47CD-BE2B-AA8F61A2DC23}"/>
    <dgm:cxn modelId="{9FCD8507-8922-404A-AC66-42DD9C0184B9}" type="presOf" srcId="{9883637E-1D90-4A4F-A936-AE446BD888AB}" destId="{5507D2FB-96B3-47B2-AE3F-B98291A5E5F7}" srcOrd="0" destOrd="0" presId="urn:microsoft.com/office/officeart/2005/8/layout/hProcess4"/>
    <dgm:cxn modelId="{BDDED35B-AB61-40C2-8E4E-1A66CD594C16}" type="presOf" srcId="{1531EB62-E8CB-4E48-A775-B6AE615A3BBD}" destId="{2161AA42-93F6-4574-AAAD-637C2CD53612}" srcOrd="0" destOrd="0" presId="urn:microsoft.com/office/officeart/2005/8/layout/hProcess4"/>
    <dgm:cxn modelId="{628B487E-6CF5-47C1-9AA5-AE67DD6FC4B8}" type="presOf" srcId="{8BC02D15-5124-4CEE-85A7-420488F75905}" destId="{8FB4138A-E0B3-4674-813B-E7294073C6A1}" srcOrd="1" destOrd="0" presId="urn:microsoft.com/office/officeart/2005/8/layout/hProcess4"/>
    <dgm:cxn modelId="{A43735FB-66B3-45BC-9294-C2045E04CB02}" srcId="{843320CF-8E6A-479D-8CD7-1AD069CE1CB9}" destId="{81BBD605-A1DA-4EB4-8AEC-1F359ADFBF3D}" srcOrd="2" destOrd="0" parTransId="{F5F8F288-34A8-403B-B889-CEA2E90292FB}" sibTransId="{49E2A15A-BFD2-4E80-9A0A-F040F65A5650}"/>
    <dgm:cxn modelId="{5CC9433B-7768-4FF5-9F7F-7ACB6D226BD8}" srcId="{5AB57754-0B8F-4F90-B785-BD4A50526630}" destId="{9883637E-1D90-4A4F-A936-AE446BD888AB}" srcOrd="0" destOrd="0" parTransId="{88C734C1-83BC-4C64-9E64-698A7AD06105}" sibTransId="{2DAA6976-989C-44BC-9E5D-9CFA8C6380B2}"/>
    <dgm:cxn modelId="{00C39864-CD26-47DA-8781-6051B3722C62}" type="presOf" srcId="{1462EAC6-5F3D-439D-A7F9-DA1149361161}" destId="{8FB4138A-E0B3-4674-813B-E7294073C6A1}" srcOrd="1" destOrd="1" presId="urn:microsoft.com/office/officeart/2005/8/layout/hProcess4"/>
    <dgm:cxn modelId="{0530E8CE-64F5-4680-A0BC-B44A504F0597}" type="presOf" srcId="{151A5272-4997-47B2-A9FD-E0663843BC4F}" destId="{8D3012A9-144F-4A4A-A071-75F4CA054A29}" srcOrd="0" destOrd="2" presId="urn:microsoft.com/office/officeart/2005/8/layout/hProcess4"/>
    <dgm:cxn modelId="{7E1DE03B-AD72-4BD2-8C26-FEFF794AE87F}" srcId="{81BBD605-A1DA-4EB4-8AEC-1F359ADFBF3D}" destId="{8BC02D15-5124-4CEE-85A7-420488F75905}" srcOrd="0" destOrd="0" parTransId="{8C47DF1B-F249-4D43-9D29-57368CD94BC2}" sibTransId="{999ACFCA-1938-4102-879F-B22B20AB7613}"/>
    <dgm:cxn modelId="{C8690A84-0BCF-4437-AD87-7CEA825B88F4}" srcId="{1531EB62-E8CB-4E48-A775-B6AE615A3BBD}" destId="{F494882F-3E0F-463F-9EF4-FD88652F7C9A}" srcOrd="1" destOrd="0" parTransId="{BBBFBC27-253C-426A-9341-B881043462A1}" sibTransId="{24F1932F-E4F0-45E8-B4BF-CCEDF4C22782}"/>
    <dgm:cxn modelId="{C7EDD4EE-C734-4DAF-B8EF-7C8E35BED319}" type="presOf" srcId="{FA5C8B0F-9F5E-41CC-895E-19A68F2D31CB}" destId="{967BF07A-31B8-4261-A8F7-B6207BDA94C2}" srcOrd="1" destOrd="0" presId="urn:microsoft.com/office/officeart/2005/8/layout/hProcess4"/>
    <dgm:cxn modelId="{1D95533C-3F2B-4DC5-AF4D-5E79D8E0C6E6}" srcId="{5AB57754-0B8F-4F90-B785-BD4A50526630}" destId="{8E45E1F9-DA69-410A-8BF8-4658FC2C5696}" srcOrd="1" destOrd="0" parTransId="{CAD763E3-0FE0-49C8-85DD-752795AA82B1}" sibTransId="{90F6A10D-31D0-484D-9BF6-BE8108AFA6E1}"/>
    <dgm:cxn modelId="{07FB40A3-EE1C-4C17-9765-05C4BDDFAE46}" type="presOf" srcId="{49E2A15A-BFD2-4E80-9A0A-F040F65A5650}" destId="{63996EAE-5E2E-4500-88E4-822FEE2FD5D3}" srcOrd="0" destOrd="0" presId="urn:microsoft.com/office/officeart/2005/8/layout/hProcess4"/>
    <dgm:cxn modelId="{64475AA7-0405-4306-9BAD-6D14D1F42C3E}" type="presOf" srcId="{843320CF-8E6A-479D-8CD7-1AD069CE1CB9}" destId="{16335C13-8C18-4D73-834E-E7DA72249423}" srcOrd="0" destOrd="0" presId="urn:microsoft.com/office/officeart/2005/8/layout/hProcess4"/>
    <dgm:cxn modelId="{747196DF-411C-41A1-9638-DFB32F01B1E9}" type="presOf" srcId="{8BC02D15-5124-4CEE-85A7-420488F75905}" destId="{16F980DA-F903-4618-A2B9-5E7926329AAD}" srcOrd="0" destOrd="0" presId="urn:microsoft.com/office/officeart/2005/8/layout/hProcess4"/>
    <dgm:cxn modelId="{E78F217D-9A95-44B7-B126-0E0DDAC02C00}" srcId="{843320CF-8E6A-479D-8CD7-1AD069CE1CB9}" destId="{5AB57754-0B8F-4F90-B785-BD4A50526630}" srcOrd="3" destOrd="0" parTransId="{2E1B82F7-A56A-4A8D-9617-6CE15BF3B7B8}" sibTransId="{2FF05729-03E0-4292-83F3-5AD1FC5E4E49}"/>
    <dgm:cxn modelId="{3DCBAE3D-1306-4627-8A7F-44D45C80D9C2}" type="presOf" srcId="{1462EAC6-5F3D-439D-A7F9-DA1149361161}" destId="{16F980DA-F903-4618-A2B9-5E7926329AAD}" srcOrd="0" destOrd="1" presId="urn:microsoft.com/office/officeart/2005/8/layout/hProcess4"/>
    <dgm:cxn modelId="{85D93B94-F145-4665-B75A-68CB15ACD667}" srcId="{81BBD605-A1DA-4EB4-8AEC-1F359ADFBF3D}" destId="{1462EAC6-5F3D-439D-A7F9-DA1149361161}" srcOrd="1" destOrd="0" parTransId="{8236282D-259E-4F15-8C32-176CEF08E7D1}" sibTransId="{67024004-E0B2-44D4-AD9B-31BF67AE92F1}"/>
    <dgm:cxn modelId="{236DB4B9-7664-4CCE-B27C-1CEA4F9EFF9C}" type="presOf" srcId="{B60F7238-FA9E-478A-8C0B-3558B29920ED}" destId="{8D3012A9-144F-4A4A-A071-75F4CA054A29}" srcOrd="0" destOrd="0" presId="urn:microsoft.com/office/officeart/2005/8/layout/hProcess4"/>
    <dgm:cxn modelId="{F14DB012-7D07-44B1-A2C5-F44061D2E853}" type="presOf" srcId="{5AB57754-0B8F-4F90-B785-BD4A50526630}" destId="{57E7AEF9-2866-43F4-ABEF-837A375B9E32}" srcOrd="0" destOrd="0" presId="urn:microsoft.com/office/officeart/2005/8/layout/hProcess4"/>
    <dgm:cxn modelId="{15EE0033-CFB2-47AE-8FDB-09531FD2172E}" srcId="{9BE8AB29-2F10-4886-A6C0-453E3FE95C0C}" destId="{FA5C8B0F-9F5E-41CC-895E-19A68F2D31CB}" srcOrd="0" destOrd="0" parTransId="{8D335908-9FAB-4E35-AEB3-849E5AA3325D}" sibTransId="{3D6DF8B5-B799-49C5-8379-A573D72CD403}"/>
    <dgm:cxn modelId="{C617C130-0DBB-4EF7-A521-F1EB1E75CDFC}" srcId="{1531EB62-E8CB-4E48-A775-B6AE615A3BBD}" destId="{B60F7238-FA9E-478A-8C0B-3558B29920ED}" srcOrd="0" destOrd="0" parTransId="{A61C29A2-45E8-4BC7-AFA6-381A0C14431F}" sibTransId="{ABD51667-CFCA-4E76-8CD3-C8FA76CEEF76}"/>
    <dgm:cxn modelId="{7766E674-A5FD-4428-9B25-777DAAA72783}" type="presOf" srcId="{151A5272-4997-47B2-A9FD-E0663843BC4F}" destId="{FCBC75F2-1199-42F5-93CB-C34A2FAC57D1}" srcOrd="1" destOrd="2" presId="urn:microsoft.com/office/officeart/2005/8/layout/hProcess4"/>
    <dgm:cxn modelId="{5B7AE4B3-C43E-4DD0-8717-373FF43067D1}" type="presOf" srcId="{F494882F-3E0F-463F-9EF4-FD88652F7C9A}" destId="{FCBC75F2-1199-42F5-93CB-C34A2FAC57D1}" srcOrd="1" destOrd="1" presId="urn:microsoft.com/office/officeart/2005/8/layout/hProcess4"/>
    <dgm:cxn modelId="{9FB97BF8-E232-420D-BD80-780563B910BD}" type="presOf" srcId="{FA5C8B0F-9F5E-41CC-895E-19A68F2D31CB}" destId="{F7D00B7A-4C18-47FD-A739-0F5CDF5C92B7}" srcOrd="0" destOrd="0" presId="urn:microsoft.com/office/officeart/2005/8/layout/hProcess4"/>
    <dgm:cxn modelId="{E00644EC-46CC-40FB-8881-59D25B2487A9}" type="presOf" srcId="{9BE8AB29-2F10-4886-A6C0-453E3FE95C0C}" destId="{2D3A92B4-9964-4FD2-AB49-D3100A4632B7}" srcOrd="0" destOrd="0" presId="urn:microsoft.com/office/officeart/2005/8/layout/hProcess4"/>
    <dgm:cxn modelId="{F933CF3A-6473-49A1-8BDC-690B9BFDD0CC}" type="presOf" srcId="{8E45E1F9-DA69-410A-8BF8-4658FC2C5696}" destId="{702FFF3B-20C3-46C4-82EB-8C0C9BFD6AFD}" srcOrd="1" destOrd="1" presId="urn:microsoft.com/office/officeart/2005/8/layout/hProcess4"/>
    <dgm:cxn modelId="{F135A2A4-42BF-46EA-B6A8-3211371FBE91}" srcId="{1531EB62-E8CB-4E48-A775-B6AE615A3BBD}" destId="{151A5272-4997-47B2-A9FD-E0663843BC4F}" srcOrd="2" destOrd="0" parTransId="{8C0F1A07-8448-436A-AD7D-4826B927503D}" sibTransId="{7B7036E3-AC98-4E8D-802B-FAF30A62DE7D}"/>
    <dgm:cxn modelId="{340733F8-C7D8-4068-92EF-4B0E80DAFBE9}" type="presParOf" srcId="{16335C13-8C18-4D73-834E-E7DA72249423}" destId="{9C3A38DC-092C-46F9-A1B3-402A5B4B88A2}" srcOrd="0" destOrd="0" presId="urn:microsoft.com/office/officeart/2005/8/layout/hProcess4"/>
    <dgm:cxn modelId="{81711F1B-125F-4107-A5D5-DF2E0F1D8A40}" type="presParOf" srcId="{16335C13-8C18-4D73-834E-E7DA72249423}" destId="{B177BDF4-6A5A-408E-A86C-24BF4E0BC63E}" srcOrd="1" destOrd="0" presId="urn:microsoft.com/office/officeart/2005/8/layout/hProcess4"/>
    <dgm:cxn modelId="{7A3A30F7-874C-4BA7-A2E0-9CF2E6ED1661}" type="presParOf" srcId="{16335C13-8C18-4D73-834E-E7DA72249423}" destId="{4D2AD5B0-AED2-4D1B-B75F-015111E62D46}" srcOrd="2" destOrd="0" presId="urn:microsoft.com/office/officeart/2005/8/layout/hProcess4"/>
    <dgm:cxn modelId="{216BC406-274A-4DFF-9A0B-1B2817369FD6}" type="presParOf" srcId="{4D2AD5B0-AED2-4D1B-B75F-015111E62D46}" destId="{9FAE8046-1DC9-4773-936B-19208D611AF5}" srcOrd="0" destOrd="0" presId="urn:microsoft.com/office/officeart/2005/8/layout/hProcess4"/>
    <dgm:cxn modelId="{77913594-CBEC-4FFB-B21F-F72246044F52}" type="presParOf" srcId="{9FAE8046-1DC9-4773-936B-19208D611AF5}" destId="{D879B4CD-A250-41A2-B4C0-D2A785781321}" srcOrd="0" destOrd="0" presId="urn:microsoft.com/office/officeart/2005/8/layout/hProcess4"/>
    <dgm:cxn modelId="{6A67815D-319D-433F-8DB4-C5FFA029EB67}" type="presParOf" srcId="{9FAE8046-1DC9-4773-936B-19208D611AF5}" destId="{F7D00B7A-4C18-47FD-A739-0F5CDF5C92B7}" srcOrd="1" destOrd="0" presId="urn:microsoft.com/office/officeart/2005/8/layout/hProcess4"/>
    <dgm:cxn modelId="{289A7564-9BF9-4622-B1A4-6CFA8A0149D0}" type="presParOf" srcId="{9FAE8046-1DC9-4773-936B-19208D611AF5}" destId="{967BF07A-31B8-4261-A8F7-B6207BDA94C2}" srcOrd="2" destOrd="0" presId="urn:microsoft.com/office/officeart/2005/8/layout/hProcess4"/>
    <dgm:cxn modelId="{40C812C9-7DBF-4926-92B9-54B95C639D97}" type="presParOf" srcId="{9FAE8046-1DC9-4773-936B-19208D611AF5}" destId="{2D3A92B4-9964-4FD2-AB49-D3100A4632B7}" srcOrd="3" destOrd="0" presId="urn:microsoft.com/office/officeart/2005/8/layout/hProcess4"/>
    <dgm:cxn modelId="{05311855-BABE-4ADC-B55D-CD955F716311}" type="presParOf" srcId="{9FAE8046-1DC9-4773-936B-19208D611AF5}" destId="{1D60A8E2-30BE-4828-B257-39B0B3A9DD4B}" srcOrd="4" destOrd="0" presId="urn:microsoft.com/office/officeart/2005/8/layout/hProcess4"/>
    <dgm:cxn modelId="{783DF8A2-8E4F-4155-9007-E624B5ACEE8B}" type="presParOf" srcId="{4D2AD5B0-AED2-4D1B-B75F-015111E62D46}" destId="{B2658030-33CB-49AB-B4C9-61549FEE7A8D}" srcOrd="1" destOrd="0" presId="urn:microsoft.com/office/officeart/2005/8/layout/hProcess4"/>
    <dgm:cxn modelId="{58303A16-CB95-4B5C-AC90-070CC2AE2C5B}" type="presParOf" srcId="{4D2AD5B0-AED2-4D1B-B75F-015111E62D46}" destId="{73807823-9D05-4E03-AB41-028EEA2A66E5}" srcOrd="2" destOrd="0" presId="urn:microsoft.com/office/officeart/2005/8/layout/hProcess4"/>
    <dgm:cxn modelId="{4131E2E4-4A0B-479E-9A55-50241F4A682E}" type="presParOf" srcId="{73807823-9D05-4E03-AB41-028EEA2A66E5}" destId="{3A2B8903-E674-4405-A1E3-65049CC9DBA2}" srcOrd="0" destOrd="0" presId="urn:microsoft.com/office/officeart/2005/8/layout/hProcess4"/>
    <dgm:cxn modelId="{DF9355DD-EEDE-4AFB-AE03-737088FDE403}" type="presParOf" srcId="{73807823-9D05-4E03-AB41-028EEA2A66E5}" destId="{8D3012A9-144F-4A4A-A071-75F4CA054A29}" srcOrd="1" destOrd="0" presId="urn:microsoft.com/office/officeart/2005/8/layout/hProcess4"/>
    <dgm:cxn modelId="{7EF3DF7A-CE35-4E14-B428-52EA21E4FC27}" type="presParOf" srcId="{73807823-9D05-4E03-AB41-028EEA2A66E5}" destId="{FCBC75F2-1199-42F5-93CB-C34A2FAC57D1}" srcOrd="2" destOrd="0" presId="urn:microsoft.com/office/officeart/2005/8/layout/hProcess4"/>
    <dgm:cxn modelId="{8F794C87-7096-42CA-9B2B-7F2FD7208236}" type="presParOf" srcId="{73807823-9D05-4E03-AB41-028EEA2A66E5}" destId="{2161AA42-93F6-4574-AAAD-637C2CD53612}" srcOrd="3" destOrd="0" presId="urn:microsoft.com/office/officeart/2005/8/layout/hProcess4"/>
    <dgm:cxn modelId="{C2CEDA90-8908-4EE0-A096-2F1FEFF42A46}" type="presParOf" srcId="{73807823-9D05-4E03-AB41-028EEA2A66E5}" destId="{A20FCEA5-BA4C-40A4-8448-CE8B78165817}" srcOrd="4" destOrd="0" presId="urn:microsoft.com/office/officeart/2005/8/layout/hProcess4"/>
    <dgm:cxn modelId="{E17C140F-02FF-4D60-9E17-D8AB3F3E47C1}" type="presParOf" srcId="{4D2AD5B0-AED2-4D1B-B75F-015111E62D46}" destId="{0D4A3660-0261-41F6-B82A-9D0D4FEFF940}" srcOrd="3" destOrd="0" presId="urn:microsoft.com/office/officeart/2005/8/layout/hProcess4"/>
    <dgm:cxn modelId="{AB5689E1-3C68-42D7-A250-D51D733C70B1}" type="presParOf" srcId="{4D2AD5B0-AED2-4D1B-B75F-015111E62D46}" destId="{04951A90-63E6-4E8C-BDD1-E026E8241161}" srcOrd="4" destOrd="0" presId="urn:microsoft.com/office/officeart/2005/8/layout/hProcess4"/>
    <dgm:cxn modelId="{D9143513-3F05-44C9-8821-3A813778116A}" type="presParOf" srcId="{04951A90-63E6-4E8C-BDD1-E026E8241161}" destId="{11C78A83-9F60-4183-B899-C19BA57032EE}" srcOrd="0" destOrd="0" presId="urn:microsoft.com/office/officeart/2005/8/layout/hProcess4"/>
    <dgm:cxn modelId="{DEA7F1BB-6D60-4DFF-B656-1C06BB542850}" type="presParOf" srcId="{04951A90-63E6-4E8C-BDD1-E026E8241161}" destId="{16F980DA-F903-4618-A2B9-5E7926329AAD}" srcOrd="1" destOrd="0" presId="urn:microsoft.com/office/officeart/2005/8/layout/hProcess4"/>
    <dgm:cxn modelId="{9DD9B26A-F55F-4325-B70E-B25DAC389F97}" type="presParOf" srcId="{04951A90-63E6-4E8C-BDD1-E026E8241161}" destId="{8FB4138A-E0B3-4674-813B-E7294073C6A1}" srcOrd="2" destOrd="0" presId="urn:microsoft.com/office/officeart/2005/8/layout/hProcess4"/>
    <dgm:cxn modelId="{CA2E3DE6-31B1-4139-8371-06A6D67ADA65}" type="presParOf" srcId="{04951A90-63E6-4E8C-BDD1-E026E8241161}" destId="{53EBD29E-5280-4A0B-8DD4-3DFB183BD539}" srcOrd="3" destOrd="0" presId="urn:microsoft.com/office/officeart/2005/8/layout/hProcess4"/>
    <dgm:cxn modelId="{BAA879C0-6B30-4A9F-8A68-FE291EAA17ED}" type="presParOf" srcId="{04951A90-63E6-4E8C-BDD1-E026E8241161}" destId="{34A59075-4798-4A6D-A651-97D29BD3DA88}" srcOrd="4" destOrd="0" presId="urn:microsoft.com/office/officeart/2005/8/layout/hProcess4"/>
    <dgm:cxn modelId="{2FCB955F-2FBF-4F87-A6C4-D9CB7DAF5B0B}" type="presParOf" srcId="{4D2AD5B0-AED2-4D1B-B75F-015111E62D46}" destId="{63996EAE-5E2E-4500-88E4-822FEE2FD5D3}" srcOrd="5" destOrd="0" presId="urn:microsoft.com/office/officeart/2005/8/layout/hProcess4"/>
    <dgm:cxn modelId="{C4199675-A44E-4755-8B74-E236E191A573}" type="presParOf" srcId="{4D2AD5B0-AED2-4D1B-B75F-015111E62D46}" destId="{3BA9CEA0-979A-42A1-AF9D-872541AAAC47}" srcOrd="6" destOrd="0" presId="urn:microsoft.com/office/officeart/2005/8/layout/hProcess4"/>
    <dgm:cxn modelId="{D810F739-0E1B-4D40-861F-B3F67D33042F}" type="presParOf" srcId="{3BA9CEA0-979A-42A1-AF9D-872541AAAC47}" destId="{FCA12DDB-F764-4026-98D6-349BC7F13066}" srcOrd="0" destOrd="0" presId="urn:microsoft.com/office/officeart/2005/8/layout/hProcess4"/>
    <dgm:cxn modelId="{8FEB114B-D109-4993-AC5D-E66F27EE4C4C}" type="presParOf" srcId="{3BA9CEA0-979A-42A1-AF9D-872541AAAC47}" destId="{5507D2FB-96B3-47B2-AE3F-B98291A5E5F7}" srcOrd="1" destOrd="0" presId="urn:microsoft.com/office/officeart/2005/8/layout/hProcess4"/>
    <dgm:cxn modelId="{1CE5CA8A-C61F-454B-9FB7-23831B5328DF}" type="presParOf" srcId="{3BA9CEA0-979A-42A1-AF9D-872541AAAC47}" destId="{702FFF3B-20C3-46C4-82EB-8C0C9BFD6AFD}" srcOrd="2" destOrd="0" presId="urn:microsoft.com/office/officeart/2005/8/layout/hProcess4"/>
    <dgm:cxn modelId="{A45A9C70-65B6-45DC-8380-F2365D440913}" type="presParOf" srcId="{3BA9CEA0-979A-42A1-AF9D-872541AAAC47}" destId="{57E7AEF9-2866-43F4-ABEF-837A375B9E32}" srcOrd="3" destOrd="0" presId="urn:microsoft.com/office/officeart/2005/8/layout/hProcess4"/>
    <dgm:cxn modelId="{2A9BB300-FF67-47B5-8867-05BAA1083E30}" type="presParOf" srcId="{3BA9CEA0-979A-42A1-AF9D-872541AAAC47}" destId="{8F7BAD62-5922-4270-A660-26A518E7558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C96462B-3FB9-4B74-8166-8A13D97DE837}" type="doc">
      <dgm:prSet loTypeId="urn:microsoft.com/office/officeart/2005/8/layout/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7C8724F9-30A8-4F9A-9FE4-8699401F2B3E}">
      <dgm:prSet phldrT="[Text]"/>
      <dgm:spPr/>
      <dgm:t>
        <a:bodyPr/>
        <a:lstStyle/>
        <a:p>
          <a:pPr algn="justLow" rtl="1"/>
          <a:r>
            <a:rPr lang="fa-IR" dirty="0" smtClean="0"/>
            <a:t>1-ايجاد كانالهاي رسمي براي جلوگيري از پخش اطلاعات بين سطوح مختلف سازمان</a:t>
          </a:r>
          <a:endParaRPr lang="en-US" dirty="0"/>
        </a:p>
      </dgm:t>
    </dgm:pt>
    <dgm:pt modelId="{01DF830B-EE5D-40AB-9195-9BDC5A609335}" type="parTrans" cxnId="{0C33A533-5AF2-4E82-82E2-5690FDC282ED}">
      <dgm:prSet/>
      <dgm:spPr/>
      <dgm:t>
        <a:bodyPr/>
        <a:lstStyle/>
        <a:p>
          <a:endParaRPr lang="en-US"/>
        </a:p>
      </dgm:t>
    </dgm:pt>
    <dgm:pt modelId="{AB8A1B15-7A7C-49E7-9595-43E0A0610FA6}" type="sibTrans" cxnId="{0C33A533-5AF2-4E82-82E2-5690FDC282ED}">
      <dgm:prSet/>
      <dgm:spPr/>
      <dgm:t>
        <a:bodyPr/>
        <a:lstStyle/>
        <a:p>
          <a:endParaRPr lang="en-US"/>
        </a:p>
      </dgm:t>
    </dgm:pt>
    <dgm:pt modelId="{F228BB71-2F2F-4ED9-ADA2-9C827CA09D25}">
      <dgm:prSet phldrT="[Text]"/>
      <dgm:spPr/>
      <dgm:t>
        <a:bodyPr/>
        <a:lstStyle/>
        <a:p>
          <a:pPr algn="justLow" rtl="1"/>
          <a:r>
            <a:rPr lang="fa-IR" dirty="0" smtClean="0"/>
            <a:t>3-تخصص كاري در گروههاي مختلف- عامل تسهيل كننده ارتباطات</a:t>
          </a:r>
          <a:endParaRPr lang="en-US" dirty="0"/>
        </a:p>
      </dgm:t>
    </dgm:pt>
    <dgm:pt modelId="{B743E276-8600-454D-87E1-80F16F5B548A}" type="parTrans" cxnId="{4941B068-759C-443B-98E9-9763196EA7EF}">
      <dgm:prSet/>
      <dgm:spPr/>
      <dgm:t>
        <a:bodyPr/>
        <a:lstStyle/>
        <a:p>
          <a:endParaRPr lang="en-US"/>
        </a:p>
      </dgm:t>
    </dgm:pt>
    <dgm:pt modelId="{9A1F882D-EDAD-41ED-97AE-CF09BA5A7F49}" type="sibTrans" cxnId="{4941B068-759C-443B-98E9-9763196EA7EF}">
      <dgm:prSet/>
      <dgm:spPr/>
      <dgm:t>
        <a:bodyPr/>
        <a:lstStyle/>
        <a:p>
          <a:endParaRPr lang="en-US"/>
        </a:p>
      </dgm:t>
    </dgm:pt>
    <dgm:pt modelId="{33258B40-CF62-4FEB-BDBE-755BC30DA493}">
      <dgm:prSet phldrT="[Text]"/>
      <dgm:spPr/>
      <dgm:t>
        <a:bodyPr/>
        <a:lstStyle/>
        <a:p>
          <a:pPr algn="justLow" rtl="1"/>
          <a:r>
            <a:rPr lang="fa-IR" dirty="0" smtClean="0"/>
            <a:t>4-تملك اطلاعات به اين مفهوم كه افراد بر اطلاعات و دانشهاي شغلي خود حق تصرف داشته باشند</a:t>
          </a:r>
          <a:endParaRPr lang="en-US" dirty="0"/>
        </a:p>
      </dgm:t>
    </dgm:pt>
    <dgm:pt modelId="{479F213D-FD04-4265-A921-4B160349B329}" type="parTrans" cxnId="{0D1B1EA3-A784-416D-B05B-BCC8F0DD685B}">
      <dgm:prSet/>
      <dgm:spPr/>
      <dgm:t>
        <a:bodyPr/>
        <a:lstStyle/>
        <a:p>
          <a:endParaRPr lang="en-US"/>
        </a:p>
      </dgm:t>
    </dgm:pt>
    <dgm:pt modelId="{38AF5EA1-1777-4A1E-B93B-8001DB638C1E}" type="sibTrans" cxnId="{0D1B1EA3-A784-416D-B05B-BCC8F0DD685B}">
      <dgm:prSet/>
      <dgm:spPr/>
      <dgm:t>
        <a:bodyPr/>
        <a:lstStyle/>
        <a:p>
          <a:endParaRPr lang="en-US"/>
        </a:p>
      </dgm:t>
    </dgm:pt>
    <dgm:pt modelId="{138A6138-13A3-4059-92EE-BEDD492F0386}">
      <dgm:prSet/>
      <dgm:spPr/>
      <dgm:t>
        <a:bodyPr/>
        <a:lstStyle/>
        <a:p>
          <a:pPr algn="justLow" rtl="1"/>
          <a:r>
            <a:rPr lang="fa-IR" dirty="0" smtClean="0"/>
            <a:t>2- تركيب قدرت سازماني</a:t>
          </a:r>
          <a:endParaRPr lang="en-US" dirty="0"/>
        </a:p>
      </dgm:t>
    </dgm:pt>
    <dgm:pt modelId="{FC573349-DFA6-47C8-8B4B-0CFC2FB12141}" type="parTrans" cxnId="{AE3A51DA-5FEB-45B0-9CBB-57036851E255}">
      <dgm:prSet/>
      <dgm:spPr/>
      <dgm:t>
        <a:bodyPr/>
        <a:lstStyle/>
        <a:p>
          <a:endParaRPr lang="en-US"/>
        </a:p>
      </dgm:t>
    </dgm:pt>
    <dgm:pt modelId="{CBB89CB3-9624-4CB8-82F8-77D65DBE6A0C}" type="sibTrans" cxnId="{AE3A51DA-5FEB-45B0-9CBB-57036851E255}">
      <dgm:prSet/>
      <dgm:spPr/>
      <dgm:t>
        <a:bodyPr/>
        <a:lstStyle/>
        <a:p>
          <a:endParaRPr lang="en-US"/>
        </a:p>
      </dgm:t>
    </dgm:pt>
    <dgm:pt modelId="{EEE7117A-5B5B-416D-A227-30D2E64435FC}" type="pres">
      <dgm:prSet presAssocID="{8C96462B-3FB9-4B74-8166-8A13D97DE83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995A4A1-5E78-43DD-A9AA-5F3F6ACB4F8B}" type="pres">
      <dgm:prSet presAssocID="{7C8724F9-30A8-4F9A-9FE4-8699401F2B3E}" presName="parentLin" presStyleCnt="0"/>
      <dgm:spPr/>
    </dgm:pt>
    <dgm:pt modelId="{E840E0BF-5A11-4813-ACD5-93E18F73F36E}" type="pres">
      <dgm:prSet presAssocID="{7C8724F9-30A8-4F9A-9FE4-8699401F2B3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C8072A8A-242B-47EB-81E3-F98BD6BB3CA5}" type="pres">
      <dgm:prSet presAssocID="{7C8724F9-30A8-4F9A-9FE4-8699401F2B3E}" presName="parentText" presStyleLbl="node1" presStyleIdx="0" presStyleCnt="4" custScaleX="142857" custLinFactNeighborX="-153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32FF82-BF7F-44E8-938A-4CCAF589799A}" type="pres">
      <dgm:prSet presAssocID="{7C8724F9-30A8-4F9A-9FE4-8699401F2B3E}" presName="negativeSpace" presStyleCnt="0"/>
      <dgm:spPr/>
    </dgm:pt>
    <dgm:pt modelId="{44A4BF02-A4E8-47C3-91AB-056204BBC0DA}" type="pres">
      <dgm:prSet presAssocID="{7C8724F9-30A8-4F9A-9FE4-8699401F2B3E}" presName="childText" presStyleLbl="conFgAcc1" presStyleIdx="0" presStyleCnt="4">
        <dgm:presLayoutVars>
          <dgm:bulletEnabled val="1"/>
        </dgm:presLayoutVars>
      </dgm:prSet>
      <dgm:spPr/>
    </dgm:pt>
    <dgm:pt modelId="{3A215B95-B874-4E66-BEA4-31B83C9D7A6A}" type="pres">
      <dgm:prSet presAssocID="{AB8A1B15-7A7C-49E7-9595-43E0A0610FA6}" presName="spaceBetweenRectangles" presStyleCnt="0"/>
      <dgm:spPr/>
    </dgm:pt>
    <dgm:pt modelId="{6C7DF740-839B-42CE-AE9C-2AC5CBF67BA0}" type="pres">
      <dgm:prSet presAssocID="{138A6138-13A3-4059-92EE-BEDD492F0386}" presName="parentLin" presStyleCnt="0"/>
      <dgm:spPr/>
    </dgm:pt>
    <dgm:pt modelId="{20AF2C36-DECD-42B9-B8E8-3A2E31A03EF9}" type="pres">
      <dgm:prSet presAssocID="{138A6138-13A3-4059-92EE-BEDD492F0386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AFE20625-EF07-4519-9938-29DFD10DA93B}" type="pres">
      <dgm:prSet presAssocID="{138A6138-13A3-4059-92EE-BEDD492F0386}" presName="parentText" presStyleLbl="node1" presStyleIdx="1" presStyleCnt="4" custScaleX="142857" custLinFactNeighborX="-153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53B815-CFE8-43E8-8DD5-3F25E11A9FE1}" type="pres">
      <dgm:prSet presAssocID="{138A6138-13A3-4059-92EE-BEDD492F0386}" presName="negativeSpace" presStyleCnt="0"/>
      <dgm:spPr/>
    </dgm:pt>
    <dgm:pt modelId="{BB958B64-72C2-4541-BB6A-3E1E97348A8F}" type="pres">
      <dgm:prSet presAssocID="{138A6138-13A3-4059-92EE-BEDD492F0386}" presName="childText" presStyleLbl="conFgAcc1" presStyleIdx="1" presStyleCnt="4">
        <dgm:presLayoutVars>
          <dgm:bulletEnabled val="1"/>
        </dgm:presLayoutVars>
      </dgm:prSet>
      <dgm:spPr/>
    </dgm:pt>
    <dgm:pt modelId="{C1D0ABCB-6758-4438-B1CA-651FDA47BB35}" type="pres">
      <dgm:prSet presAssocID="{CBB89CB3-9624-4CB8-82F8-77D65DBE6A0C}" presName="spaceBetweenRectangles" presStyleCnt="0"/>
      <dgm:spPr/>
    </dgm:pt>
    <dgm:pt modelId="{ADFBFF2D-9F40-4E07-8979-E858217C77BC}" type="pres">
      <dgm:prSet presAssocID="{F228BB71-2F2F-4ED9-ADA2-9C827CA09D25}" presName="parentLin" presStyleCnt="0"/>
      <dgm:spPr/>
    </dgm:pt>
    <dgm:pt modelId="{E1EE63E0-A678-4A81-AED5-2CC910B3A891}" type="pres">
      <dgm:prSet presAssocID="{F228BB71-2F2F-4ED9-ADA2-9C827CA09D25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79C3FF3A-2F6E-4667-9FA5-0E4AA72D08C6}" type="pres">
      <dgm:prSet presAssocID="{F228BB71-2F2F-4ED9-ADA2-9C827CA09D25}" presName="parentText" presStyleLbl="node1" presStyleIdx="2" presStyleCnt="4" custScaleX="142857" custLinFactNeighborX="-153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2DA822-7DBB-4078-B3D1-273FCBE757CA}" type="pres">
      <dgm:prSet presAssocID="{F228BB71-2F2F-4ED9-ADA2-9C827CA09D25}" presName="negativeSpace" presStyleCnt="0"/>
      <dgm:spPr/>
    </dgm:pt>
    <dgm:pt modelId="{E375785F-ADB9-4239-9440-F3CD6FC5FA04}" type="pres">
      <dgm:prSet presAssocID="{F228BB71-2F2F-4ED9-ADA2-9C827CA09D25}" presName="childText" presStyleLbl="conFgAcc1" presStyleIdx="2" presStyleCnt="4">
        <dgm:presLayoutVars>
          <dgm:bulletEnabled val="1"/>
        </dgm:presLayoutVars>
      </dgm:prSet>
      <dgm:spPr/>
    </dgm:pt>
    <dgm:pt modelId="{A31C6E61-96B6-45BD-AEB4-F9886168B63A}" type="pres">
      <dgm:prSet presAssocID="{9A1F882D-EDAD-41ED-97AE-CF09BA5A7F49}" presName="spaceBetweenRectangles" presStyleCnt="0"/>
      <dgm:spPr/>
    </dgm:pt>
    <dgm:pt modelId="{7203C2B0-ADDA-4613-B9E3-22796D4D2F0C}" type="pres">
      <dgm:prSet presAssocID="{33258B40-CF62-4FEB-BDBE-755BC30DA493}" presName="parentLin" presStyleCnt="0"/>
      <dgm:spPr/>
    </dgm:pt>
    <dgm:pt modelId="{4C2A5571-4226-4725-ACFF-94CCB26CD9A4}" type="pres">
      <dgm:prSet presAssocID="{33258B40-CF62-4FEB-BDBE-755BC30DA493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B1AF199-6C07-4FFC-8E29-C7B1DE6DE1E3}" type="pres">
      <dgm:prSet presAssocID="{33258B40-CF62-4FEB-BDBE-755BC30DA493}" presName="parentText" presStyleLbl="node1" presStyleIdx="3" presStyleCnt="4" custScaleX="142857" custLinFactNeighborX="-153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DDCC32-949A-4A7A-9E47-0E198D7DA95B}" type="pres">
      <dgm:prSet presAssocID="{33258B40-CF62-4FEB-BDBE-755BC30DA493}" presName="negativeSpace" presStyleCnt="0"/>
      <dgm:spPr/>
    </dgm:pt>
    <dgm:pt modelId="{A8325B28-64C4-4EF5-956D-D45B83A8AAC6}" type="pres">
      <dgm:prSet presAssocID="{33258B40-CF62-4FEB-BDBE-755BC30DA49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115018E-FE75-4A71-BAC7-01AFF0C4428C}" type="presOf" srcId="{138A6138-13A3-4059-92EE-BEDD492F0386}" destId="{20AF2C36-DECD-42B9-B8E8-3A2E31A03EF9}" srcOrd="0" destOrd="0" presId="urn:microsoft.com/office/officeart/2005/8/layout/list1"/>
    <dgm:cxn modelId="{0F8E1E81-C0C3-4F2F-9800-EA3D137473E0}" type="presOf" srcId="{F228BB71-2F2F-4ED9-ADA2-9C827CA09D25}" destId="{E1EE63E0-A678-4A81-AED5-2CC910B3A891}" srcOrd="0" destOrd="0" presId="urn:microsoft.com/office/officeart/2005/8/layout/list1"/>
    <dgm:cxn modelId="{92BC873B-6FC1-46AB-9BF6-20A8B061BE81}" type="presOf" srcId="{F228BB71-2F2F-4ED9-ADA2-9C827CA09D25}" destId="{79C3FF3A-2F6E-4667-9FA5-0E4AA72D08C6}" srcOrd="1" destOrd="0" presId="urn:microsoft.com/office/officeart/2005/8/layout/list1"/>
    <dgm:cxn modelId="{4941B068-759C-443B-98E9-9763196EA7EF}" srcId="{8C96462B-3FB9-4B74-8166-8A13D97DE837}" destId="{F228BB71-2F2F-4ED9-ADA2-9C827CA09D25}" srcOrd="2" destOrd="0" parTransId="{B743E276-8600-454D-87E1-80F16F5B548A}" sibTransId="{9A1F882D-EDAD-41ED-97AE-CF09BA5A7F49}"/>
    <dgm:cxn modelId="{0D1B1EA3-A784-416D-B05B-BCC8F0DD685B}" srcId="{8C96462B-3FB9-4B74-8166-8A13D97DE837}" destId="{33258B40-CF62-4FEB-BDBE-755BC30DA493}" srcOrd="3" destOrd="0" parTransId="{479F213D-FD04-4265-A921-4B160349B329}" sibTransId="{38AF5EA1-1777-4A1E-B93B-8001DB638C1E}"/>
    <dgm:cxn modelId="{1D909D67-CEE2-4D71-BB58-B977E3ED1655}" type="presOf" srcId="{7C8724F9-30A8-4F9A-9FE4-8699401F2B3E}" destId="{E840E0BF-5A11-4813-ACD5-93E18F73F36E}" srcOrd="0" destOrd="0" presId="urn:microsoft.com/office/officeart/2005/8/layout/list1"/>
    <dgm:cxn modelId="{947527D5-3B8F-4D1B-B990-D98A605E2073}" type="presOf" srcId="{33258B40-CF62-4FEB-BDBE-755BC30DA493}" destId="{5B1AF199-6C07-4FFC-8E29-C7B1DE6DE1E3}" srcOrd="1" destOrd="0" presId="urn:microsoft.com/office/officeart/2005/8/layout/list1"/>
    <dgm:cxn modelId="{AE3A51DA-5FEB-45B0-9CBB-57036851E255}" srcId="{8C96462B-3FB9-4B74-8166-8A13D97DE837}" destId="{138A6138-13A3-4059-92EE-BEDD492F0386}" srcOrd="1" destOrd="0" parTransId="{FC573349-DFA6-47C8-8B4B-0CFC2FB12141}" sibTransId="{CBB89CB3-9624-4CB8-82F8-77D65DBE6A0C}"/>
    <dgm:cxn modelId="{925B03B1-6773-4606-A2B7-8296B392B2AA}" type="presOf" srcId="{7C8724F9-30A8-4F9A-9FE4-8699401F2B3E}" destId="{C8072A8A-242B-47EB-81E3-F98BD6BB3CA5}" srcOrd="1" destOrd="0" presId="urn:microsoft.com/office/officeart/2005/8/layout/list1"/>
    <dgm:cxn modelId="{125D2B88-8EC9-4426-9E4F-7201636A59B6}" type="presOf" srcId="{33258B40-CF62-4FEB-BDBE-755BC30DA493}" destId="{4C2A5571-4226-4725-ACFF-94CCB26CD9A4}" srcOrd="0" destOrd="0" presId="urn:microsoft.com/office/officeart/2005/8/layout/list1"/>
    <dgm:cxn modelId="{0C33A533-5AF2-4E82-82E2-5690FDC282ED}" srcId="{8C96462B-3FB9-4B74-8166-8A13D97DE837}" destId="{7C8724F9-30A8-4F9A-9FE4-8699401F2B3E}" srcOrd="0" destOrd="0" parTransId="{01DF830B-EE5D-40AB-9195-9BDC5A609335}" sibTransId="{AB8A1B15-7A7C-49E7-9595-43E0A0610FA6}"/>
    <dgm:cxn modelId="{3B12872A-C114-4831-BE36-FC73DBBC4FE5}" type="presOf" srcId="{138A6138-13A3-4059-92EE-BEDD492F0386}" destId="{AFE20625-EF07-4519-9938-29DFD10DA93B}" srcOrd="1" destOrd="0" presId="urn:microsoft.com/office/officeart/2005/8/layout/list1"/>
    <dgm:cxn modelId="{DAFD2EBC-C608-4454-B446-2A37B9DD176C}" type="presOf" srcId="{8C96462B-3FB9-4B74-8166-8A13D97DE837}" destId="{EEE7117A-5B5B-416D-A227-30D2E64435FC}" srcOrd="0" destOrd="0" presId="urn:microsoft.com/office/officeart/2005/8/layout/list1"/>
    <dgm:cxn modelId="{C5FE8237-F412-4F14-B8EF-055D50EB54AF}" type="presParOf" srcId="{EEE7117A-5B5B-416D-A227-30D2E64435FC}" destId="{C995A4A1-5E78-43DD-A9AA-5F3F6ACB4F8B}" srcOrd="0" destOrd="0" presId="urn:microsoft.com/office/officeart/2005/8/layout/list1"/>
    <dgm:cxn modelId="{65C20154-F519-455C-8538-36A9D1256358}" type="presParOf" srcId="{C995A4A1-5E78-43DD-A9AA-5F3F6ACB4F8B}" destId="{E840E0BF-5A11-4813-ACD5-93E18F73F36E}" srcOrd="0" destOrd="0" presId="urn:microsoft.com/office/officeart/2005/8/layout/list1"/>
    <dgm:cxn modelId="{5A2F00E3-A002-4F17-9346-508F747A6607}" type="presParOf" srcId="{C995A4A1-5E78-43DD-A9AA-5F3F6ACB4F8B}" destId="{C8072A8A-242B-47EB-81E3-F98BD6BB3CA5}" srcOrd="1" destOrd="0" presId="urn:microsoft.com/office/officeart/2005/8/layout/list1"/>
    <dgm:cxn modelId="{080A1B98-82AF-447D-A7D4-F7079080FB7B}" type="presParOf" srcId="{EEE7117A-5B5B-416D-A227-30D2E64435FC}" destId="{4D32FF82-BF7F-44E8-938A-4CCAF589799A}" srcOrd="1" destOrd="0" presId="urn:microsoft.com/office/officeart/2005/8/layout/list1"/>
    <dgm:cxn modelId="{6A2E9C92-31D5-4EDE-BC25-C06BE44162DC}" type="presParOf" srcId="{EEE7117A-5B5B-416D-A227-30D2E64435FC}" destId="{44A4BF02-A4E8-47C3-91AB-056204BBC0DA}" srcOrd="2" destOrd="0" presId="urn:microsoft.com/office/officeart/2005/8/layout/list1"/>
    <dgm:cxn modelId="{74ED6E11-8FDD-4EE5-9D51-CD4BAD1630BC}" type="presParOf" srcId="{EEE7117A-5B5B-416D-A227-30D2E64435FC}" destId="{3A215B95-B874-4E66-BEA4-31B83C9D7A6A}" srcOrd="3" destOrd="0" presId="urn:microsoft.com/office/officeart/2005/8/layout/list1"/>
    <dgm:cxn modelId="{40351EA7-BEA1-40F9-879C-59A18E908E71}" type="presParOf" srcId="{EEE7117A-5B5B-416D-A227-30D2E64435FC}" destId="{6C7DF740-839B-42CE-AE9C-2AC5CBF67BA0}" srcOrd="4" destOrd="0" presId="urn:microsoft.com/office/officeart/2005/8/layout/list1"/>
    <dgm:cxn modelId="{9E742E08-D4EE-4E5C-9AAE-88149C24C87E}" type="presParOf" srcId="{6C7DF740-839B-42CE-AE9C-2AC5CBF67BA0}" destId="{20AF2C36-DECD-42B9-B8E8-3A2E31A03EF9}" srcOrd="0" destOrd="0" presId="urn:microsoft.com/office/officeart/2005/8/layout/list1"/>
    <dgm:cxn modelId="{DCDDCD40-0224-4B88-8AD9-0D4FF70F2125}" type="presParOf" srcId="{6C7DF740-839B-42CE-AE9C-2AC5CBF67BA0}" destId="{AFE20625-EF07-4519-9938-29DFD10DA93B}" srcOrd="1" destOrd="0" presId="urn:microsoft.com/office/officeart/2005/8/layout/list1"/>
    <dgm:cxn modelId="{CD9FEE75-10FF-4ADB-8F54-33D18DA50412}" type="presParOf" srcId="{EEE7117A-5B5B-416D-A227-30D2E64435FC}" destId="{9953B815-CFE8-43E8-8DD5-3F25E11A9FE1}" srcOrd="5" destOrd="0" presId="urn:microsoft.com/office/officeart/2005/8/layout/list1"/>
    <dgm:cxn modelId="{A662F5A2-0643-4539-95D6-AC49668F4FF5}" type="presParOf" srcId="{EEE7117A-5B5B-416D-A227-30D2E64435FC}" destId="{BB958B64-72C2-4541-BB6A-3E1E97348A8F}" srcOrd="6" destOrd="0" presId="urn:microsoft.com/office/officeart/2005/8/layout/list1"/>
    <dgm:cxn modelId="{EDEA6533-6653-46D4-A5B0-401637E5EEC3}" type="presParOf" srcId="{EEE7117A-5B5B-416D-A227-30D2E64435FC}" destId="{C1D0ABCB-6758-4438-B1CA-651FDA47BB35}" srcOrd="7" destOrd="0" presId="urn:microsoft.com/office/officeart/2005/8/layout/list1"/>
    <dgm:cxn modelId="{EFC3FDDD-F27B-4E1B-9DE2-9659D4D1DFF1}" type="presParOf" srcId="{EEE7117A-5B5B-416D-A227-30D2E64435FC}" destId="{ADFBFF2D-9F40-4E07-8979-E858217C77BC}" srcOrd="8" destOrd="0" presId="urn:microsoft.com/office/officeart/2005/8/layout/list1"/>
    <dgm:cxn modelId="{7DF87669-67C9-48E8-9562-5FD277B914A2}" type="presParOf" srcId="{ADFBFF2D-9F40-4E07-8979-E858217C77BC}" destId="{E1EE63E0-A678-4A81-AED5-2CC910B3A891}" srcOrd="0" destOrd="0" presId="urn:microsoft.com/office/officeart/2005/8/layout/list1"/>
    <dgm:cxn modelId="{B3EA87E2-1504-43C6-8292-1E4E7B6B93E1}" type="presParOf" srcId="{ADFBFF2D-9F40-4E07-8979-E858217C77BC}" destId="{79C3FF3A-2F6E-4667-9FA5-0E4AA72D08C6}" srcOrd="1" destOrd="0" presId="urn:microsoft.com/office/officeart/2005/8/layout/list1"/>
    <dgm:cxn modelId="{142DDA18-7988-4C0A-BEFF-AC374598D3AE}" type="presParOf" srcId="{EEE7117A-5B5B-416D-A227-30D2E64435FC}" destId="{4C2DA822-7DBB-4078-B3D1-273FCBE757CA}" srcOrd="9" destOrd="0" presId="urn:microsoft.com/office/officeart/2005/8/layout/list1"/>
    <dgm:cxn modelId="{635B6F34-18C3-4C5B-9349-5ED9E5A5E691}" type="presParOf" srcId="{EEE7117A-5B5B-416D-A227-30D2E64435FC}" destId="{E375785F-ADB9-4239-9440-F3CD6FC5FA04}" srcOrd="10" destOrd="0" presId="urn:microsoft.com/office/officeart/2005/8/layout/list1"/>
    <dgm:cxn modelId="{89CD4A42-EFE4-4BBE-BD02-B858F4BBDDA0}" type="presParOf" srcId="{EEE7117A-5B5B-416D-A227-30D2E64435FC}" destId="{A31C6E61-96B6-45BD-AEB4-F9886168B63A}" srcOrd="11" destOrd="0" presId="urn:microsoft.com/office/officeart/2005/8/layout/list1"/>
    <dgm:cxn modelId="{EF3ABFD4-5EFF-411F-B80A-5E18EB813E9C}" type="presParOf" srcId="{EEE7117A-5B5B-416D-A227-30D2E64435FC}" destId="{7203C2B0-ADDA-4613-B9E3-22796D4D2F0C}" srcOrd="12" destOrd="0" presId="urn:microsoft.com/office/officeart/2005/8/layout/list1"/>
    <dgm:cxn modelId="{A4614707-974D-43D6-A250-7D7718BD65C7}" type="presParOf" srcId="{7203C2B0-ADDA-4613-B9E3-22796D4D2F0C}" destId="{4C2A5571-4226-4725-ACFF-94CCB26CD9A4}" srcOrd="0" destOrd="0" presId="urn:microsoft.com/office/officeart/2005/8/layout/list1"/>
    <dgm:cxn modelId="{7ED414A5-57AF-4773-99D9-4FD43B224B5C}" type="presParOf" srcId="{7203C2B0-ADDA-4613-B9E3-22796D4D2F0C}" destId="{5B1AF199-6C07-4FFC-8E29-C7B1DE6DE1E3}" srcOrd="1" destOrd="0" presId="urn:microsoft.com/office/officeart/2005/8/layout/list1"/>
    <dgm:cxn modelId="{B2EB96AA-C565-4D05-8982-D71E06BD5D2F}" type="presParOf" srcId="{EEE7117A-5B5B-416D-A227-30D2E64435FC}" destId="{E6DDCC32-949A-4A7A-9E47-0E198D7DA95B}" srcOrd="13" destOrd="0" presId="urn:microsoft.com/office/officeart/2005/8/layout/list1"/>
    <dgm:cxn modelId="{AF684F5B-22D6-4A24-B7BD-6D5ECB88FE32}" type="presParOf" srcId="{EEE7117A-5B5B-416D-A227-30D2E64435FC}" destId="{A8325B28-64C4-4EF5-956D-D45B83A8AAC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11998D9-2669-4B4E-A17B-40DCFD8F5428}" type="doc">
      <dgm:prSet loTypeId="urn:microsoft.com/office/officeart/2005/8/layout/radial2" loCatId="relationship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93BC86CD-BF0B-4CEE-81AA-66E703494C6D}">
      <dgm:prSet phldrT="[Text]"/>
      <dgm:spPr/>
      <dgm:t>
        <a:bodyPr/>
        <a:lstStyle/>
        <a:p>
          <a:r>
            <a:rPr lang="fa-IR" dirty="0" smtClean="0"/>
            <a:t>اختلالات درونی</a:t>
          </a:r>
          <a:endParaRPr lang="en-US" dirty="0"/>
        </a:p>
      </dgm:t>
    </dgm:pt>
    <dgm:pt modelId="{70628A29-164F-4BD9-B20A-A12BB6C3D8B0}" type="parTrans" cxnId="{44FABA0C-123D-48A4-8BBD-B269E1F48831}">
      <dgm:prSet/>
      <dgm:spPr/>
      <dgm:t>
        <a:bodyPr/>
        <a:lstStyle/>
        <a:p>
          <a:endParaRPr lang="en-US"/>
        </a:p>
      </dgm:t>
    </dgm:pt>
    <dgm:pt modelId="{166A3C65-C0CC-4BE3-925C-7B452C3AC12F}" type="sibTrans" cxnId="{44FABA0C-123D-48A4-8BBD-B269E1F48831}">
      <dgm:prSet/>
      <dgm:spPr/>
      <dgm:t>
        <a:bodyPr/>
        <a:lstStyle/>
        <a:p>
          <a:endParaRPr lang="en-US"/>
        </a:p>
      </dgm:t>
    </dgm:pt>
    <dgm:pt modelId="{2B453F09-2927-4522-8FAC-AF442A8D42AA}">
      <dgm:prSet phldrT="[Text]" custT="1"/>
      <dgm:spPr/>
      <dgm:t>
        <a:bodyPr/>
        <a:lstStyle/>
        <a:p>
          <a:pPr algn="justLow" rtl="1"/>
          <a:r>
            <a:rPr lang="fa-IR" sz="1600" dirty="0" smtClean="0"/>
            <a:t>بیشتر به خود اجزای ارتباطی بر می گردد و در مورد فرستنده پیام و گیرنده آن اکثراً آن را مشاهده می کنیم.</a:t>
          </a:r>
          <a:endParaRPr lang="en-US" sz="1600" dirty="0"/>
        </a:p>
      </dgm:t>
    </dgm:pt>
    <dgm:pt modelId="{61BFD1E6-2BBB-4723-9DE7-62B324CFA3BB}" type="parTrans" cxnId="{5153F6BF-B3A0-4DB0-83AE-1B0513E1C5B7}">
      <dgm:prSet/>
      <dgm:spPr/>
      <dgm:t>
        <a:bodyPr/>
        <a:lstStyle/>
        <a:p>
          <a:endParaRPr lang="en-US"/>
        </a:p>
      </dgm:t>
    </dgm:pt>
    <dgm:pt modelId="{8C7198E1-4059-4428-A5F1-4FC22E222AB2}" type="sibTrans" cxnId="{5153F6BF-B3A0-4DB0-83AE-1B0513E1C5B7}">
      <dgm:prSet/>
      <dgm:spPr/>
      <dgm:t>
        <a:bodyPr/>
        <a:lstStyle/>
        <a:p>
          <a:endParaRPr lang="en-US"/>
        </a:p>
      </dgm:t>
    </dgm:pt>
    <dgm:pt modelId="{6DB182E7-875A-43A6-9517-93A1ED17150F}">
      <dgm:prSet phldrT="[Text]"/>
      <dgm:spPr/>
      <dgm:t>
        <a:bodyPr/>
        <a:lstStyle/>
        <a:p>
          <a:r>
            <a:rPr lang="fa-IR" dirty="0" smtClean="0"/>
            <a:t>اختلالات برونی</a:t>
          </a:r>
          <a:endParaRPr lang="en-US" dirty="0"/>
        </a:p>
      </dgm:t>
    </dgm:pt>
    <dgm:pt modelId="{5746428F-A0E4-4DEC-A6F4-3F15ED9E2041}" type="parTrans" cxnId="{70CA8E47-38A6-4840-992F-091A1617FBCB}">
      <dgm:prSet/>
      <dgm:spPr/>
      <dgm:t>
        <a:bodyPr/>
        <a:lstStyle/>
        <a:p>
          <a:endParaRPr lang="en-US"/>
        </a:p>
      </dgm:t>
    </dgm:pt>
    <dgm:pt modelId="{76F9F9C1-2932-4943-AB37-E707467C3C84}" type="sibTrans" cxnId="{70CA8E47-38A6-4840-992F-091A1617FBCB}">
      <dgm:prSet/>
      <dgm:spPr/>
      <dgm:t>
        <a:bodyPr/>
        <a:lstStyle/>
        <a:p>
          <a:endParaRPr lang="en-US"/>
        </a:p>
      </dgm:t>
    </dgm:pt>
    <dgm:pt modelId="{90B57B8D-BE81-4787-B4D5-EA178F4A4584}">
      <dgm:prSet phldrT="[Text]" custT="1"/>
      <dgm:spPr/>
      <dgm:t>
        <a:bodyPr/>
        <a:lstStyle/>
        <a:p>
          <a:pPr algn="justLow" rtl="1"/>
          <a:r>
            <a:rPr lang="fa-IR" sz="1600" dirty="0" smtClean="0"/>
            <a:t>بیشتر به محیط ارتباطی توجه داشته و از آن نشأت می گیرد .</a:t>
          </a:r>
          <a:endParaRPr lang="en-US" sz="1600" dirty="0"/>
        </a:p>
      </dgm:t>
    </dgm:pt>
    <dgm:pt modelId="{DE3F2464-65A5-46C2-97F3-B6BB0E7455E3}" type="parTrans" cxnId="{4FAEEB0A-6EBE-4D2B-8746-BB95299E570A}">
      <dgm:prSet/>
      <dgm:spPr/>
      <dgm:t>
        <a:bodyPr/>
        <a:lstStyle/>
        <a:p>
          <a:endParaRPr lang="en-US"/>
        </a:p>
      </dgm:t>
    </dgm:pt>
    <dgm:pt modelId="{B7FAE0E5-14A1-47BB-BC03-870EF8B94066}" type="sibTrans" cxnId="{4FAEEB0A-6EBE-4D2B-8746-BB95299E570A}">
      <dgm:prSet/>
      <dgm:spPr/>
      <dgm:t>
        <a:bodyPr/>
        <a:lstStyle/>
        <a:p>
          <a:endParaRPr lang="en-US"/>
        </a:p>
      </dgm:t>
    </dgm:pt>
    <dgm:pt modelId="{F7EAA478-A993-4337-93B3-63760A46A810}">
      <dgm:prSet phldrT="[Text]" custT="1"/>
      <dgm:spPr/>
      <dgm:t>
        <a:bodyPr/>
        <a:lstStyle/>
        <a:p>
          <a:pPr algn="justLow" rtl="1"/>
          <a:r>
            <a:rPr lang="fa-IR" sz="1600" dirty="0" smtClean="0"/>
            <a:t>مثل : سر و صدا</a:t>
          </a:r>
          <a:endParaRPr lang="en-US" sz="1600" dirty="0"/>
        </a:p>
      </dgm:t>
    </dgm:pt>
    <dgm:pt modelId="{3960343D-567A-4E1C-8CE7-0E47D9111451}" type="parTrans" cxnId="{422C33AB-0A86-4C88-BF24-7F3D479B38B9}">
      <dgm:prSet/>
      <dgm:spPr/>
      <dgm:t>
        <a:bodyPr/>
        <a:lstStyle/>
        <a:p>
          <a:endParaRPr lang="en-US"/>
        </a:p>
      </dgm:t>
    </dgm:pt>
    <dgm:pt modelId="{86C5D990-9B13-4323-96DD-7346606EDD06}" type="sibTrans" cxnId="{422C33AB-0A86-4C88-BF24-7F3D479B38B9}">
      <dgm:prSet/>
      <dgm:spPr/>
      <dgm:t>
        <a:bodyPr/>
        <a:lstStyle/>
        <a:p>
          <a:endParaRPr lang="en-US"/>
        </a:p>
      </dgm:t>
    </dgm:pt>
    <dgm:pt modelId="{F345F528-DBE2-4D27-AB1E-23358582027B}">
      <dgm:prSet phldrT="[Text]" custT="1"/>
      <dgm:spPr/>
      <dgm:t>
        <a:bodyPr/>
        <a:lstStyle/>
        <a:p>
          <a:pPr algn="justLow" rtl="1"/>
          <a:r>
            <a:rPr lang="fa-IR" sz="1600" dirty="0" smtClean="0"/>
            <a:t>مثل</a:t>
          </a:r>
          <a:r>
            <a:rPr lang="en-US" sz="1600" dirty="0" smtClean="0"/>
            <a:t>:</a:t>
          </a:r>
          <a:r>
            <a:rPr lang="fa-IR" sz="1600" dirty="0" smtClean="0"/>
            <a:t> خستگی</a:t>
          </a:r>
          <a:endParaRPr lang="en-US" sz="1600" dirty="0"/>
        </a:p>
      </dgm:t>
    </dgm:pt>
    <dgm:pt modelId="{66628623-9F6C-41AB-B7E1-F0D70EEC92BC}" type="sibTrans" cxnId="{28090990-C9FC-4ADD-B2AD-E879EBABD606}">
      <dgm:prSet/>
      <dgm:spPr/>
      <dgm:t>
        <a:bodyPr/>
        <a:lstStyle/>
        <a:p>
          <a:endParaRPr lang="en-US"/>
        </a:p>
      </dgm:t>
    </dgm:pt>
    <dgm:pt modelId="{B81E40DE-3FCD-4256-810F-A82B85D05185}" type="parTrans" cxnId="{28090990-C9FC-4ADD-B2AD-E879EBABD606}">
      <dgm:prSet/>
      <dgm:spPr/>
      <dgm:t>
        <a:bodyPr/>
        <a:lstStyle/>
        <a:p>
          <a:endParaRPr lang="en-US"/>
        </a:p>
      </dgm:t>
    </dgm:pt>
    <dgm:pt modelId="{9EE70554-9A07-4BB8-AED1-8004057D8ED6}" type="pres">
      <dgm:prSet presAssocID="{311998D9-2669-4B4E-A17B-40DCFD8F542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A40F81B-0F2F-41E2-B28B-C0D869221482}" type="pres">
      <dgm:prSet presAssocID="{311998D9-2669-4B4E-A17B-40DCFD8F5428}" presName="cycle" presStyleCnt="0"/>
      <dgm:spPr/>
    </dgm:pt>
    <dgm:pt modelId="{EC6B41F1-BEE8-40C6-9404-6A5A6FA2776F}" type="pres">
      <dgm:prSet presAssocID="{311998D9-2669-4B4E-A17B-40DCFD8F5428}" presName="centerShape" presStyleCnt="0"/>
      <dgm:spPr/>
    </dgm:pt>
    <dgm:pt modelId="{8940F0DA-CA99-4C63-ACAA-E242587EE396}" type="pres">
      <dgm:prSet presAssocID="{311998D9-2669-4B4E-A17B-40DCFD8F5428}" presName="connSite" presStyleLbl="node1" presStyleIdx="0" presStyleCnt="3"/>
      <dgm:spPr/>
    </dgm:pt>
    <dgm:pt modelId="{76F3CE11-BEE3-4A01-BB04-58ED2ACA78A5}" type="pres">
      <dgm:prSet presAssocID="{311998D9-2669-4B4E-A17B-40DCFD8F5428}" presName="visible" presStyleLbl="node1" presStyleIdx="0" presStyleCnt="3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</dgm:spPr>
    </dgm:pt>
    <dgm:pt modelId="{BFA4DE24-901B-46CE-B27A-3144E468B688}" type="pres">
      <dgm:prSet presAssocID="{70628A29-164F-4BD9-B20A-A12BB6C3D8B0}" presName="Name25" presStyleLbl="parChTrans1D1" presStyleIdx="0" presStyleCnt="2"/>
      <dgm:spPr/>
      <dgm:t>
        <a:bodyPr/>
        <a:lstStyle/>
        <a:p>
          <a:endParaRPr lang="en-US"/>
        </a:p>
      </dgm:t>
    </dgm:pt>
    <dgm:pt modelId="{655B335F-607A-4D46-BCE3-5F8ABF1E94A9}" type="pres">
      <dgm:prSet presAssocID="{93BC86CD-BF0B-4CEE-81AA-66E703494C6D}" presName="node" presStyleCnt="0"/>
      <dgm:spPr/>
    </dgm:pt>
    <dgm:pt modelId="{E307FA27-AE88-4776-B4DF-670EEF550813}" type="pres">
      <dgm:prSet presAssocID="{93BC86CD-BF0B-4CEE-81AA-66E703494C6D}" presName="parentNode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122A6A-22AF-44F9-B049-E54DFC184FF9}" type="pres">
      <dgm:prSet presAssocID="{93BC86CD-BF0B-4CEE-81AA-66E703494C6D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3CCC55-B056-4AE1-AD09-B01EF16D28E6}" type="pres">
      <dgm:prSet presAssocID="{5746428F-A0E4-4DEC-A6F4-3F15ED9E2041}" presName="Name25" presStyleLbl="parChTrans1D1" presStyleIdx="1" presStyleCnt="2"/>
      <dgm:spPr/>
      <dgm:t>
        <a:bodyPr/>
        <a:lstStyle/>
        <a:p>
          <a:endParaRPr lang="en-US"/>
        </a:p>
      </dgm:t>
    </dgm:pt>
    <dgm:pt modelId="{2122603C-3749-4ED0-A4E8-C77F3EB1B1CE}" type="pres">
      <dgm:prSet presAssocID="{6DB182E7-875A-43A6-9517-93A1ED17150F}" presName="node" presStyleCnt="0"/>
      <dgm:spPr/>
    </dgm:pt>
    <dgm:pt modelId="{C2E4DF7F-943A-42FE-8021-B204DE2546DF}" type="pres">
      <dgm:prSet presAssocID="{6DB182E7-875A-43A6-9517-93A1ED17150F}" presName="parentNode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DA59B2-8DCA-4FFC-A5EA-4A02FF5EC900}" type="pres">
      <dgm:prSet presAssocID="{6DB182E7-875A-43A6-9517-93A1ED17150F}" presName="child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CA8E47-38A6-4840-992F-091A1617FBCB}" srcId="{311998D9-2669-4B4E-A17B-40DCFD8F5428}" destId="{6DB182E7-875A-43A6-9517-93A1ED17150F}" srcOrd="1" destOrd="0" parTransId="{5746428F-A0E4-4DEC-A6F4-3F15ED9E2041}" sibTransId="{76F9F9C1-2932-4943-AB37-E707467C3C84}"/>
    <dgm:cxn modelId="{B00D82F8-7886-4BF4-9B9C-AE01AD19B040}" type="presOf" srcId="{70628A29-164F-4BD9-B20A-A12BB6C3D8B0}" destId="{BFA4DE24-901B-46CE-B27A-3144E468B688}" srcOrd="0" destOrd="0" presId="urn:microsoft.com/office/officeart/2005/8/layout/radial2"/>
    <dgm:cxn modelId="{44FABA0C-123D-48A4-8BBD-B269E1F48831}" srcId="{311998D9-2669-4B4E-A17B-40DCFD8F5428}" destId="{93BC86CD-BF0B-4CEE-81AA-66E703494C6D}" srcOrd="0" destOrd="0" parTransId="{70628A29-164F-4BD9-B20A-A12BB6C3D8B0}" sibTransId="{166A3C65-C0CC-4BE3-925C-7B452C3AC12F}"/>
    <dgm:cxn modelId="{13F754F8-E098-432D-B916-3213605AB93E}" type="presOf" srcId="{5746428F-A0E4-4DEC-A6F4-3F15ED9E2041}" destId="{513CCC55-B056-4AE1-AD09-B01EF16D28E6}" srcOrd="0" destOrd="0" presId="urn:microsoft.com/office/officeart/2005/8/layout/radial2"/>
    <dgm:cxn modelId="{28090990-C9FC-4ADD-B2AD-E879EBABD606}" srcId="{93BC86CD-BF0B-4CEE-81AA-66E703494C6D}" destId="{F345F528-DBE2-4D27-AB1E-23358582027B}" srcOrd="1" destOrd="0" parTransId="{B81E40DE-3FCD-4256-810F-A82B85D05185}" sibTransId="{66628623-9F6C-41AB-B7E1-F0D70EEC92BC}"/>
    <dgm:cxn modelId="{422C33AB-0A86-4C88-BF24-7F3D479B38B9}" srcId="{6DB182E7-875A-43A6-9517-93A1ED17150F}" destId="{F7EAA478-A993-4337-93B3-63760A46A810}" srcOrd="1" destOrd="0" parTransId="{3960343D-567A-4E1C-8CE7-0E47D9111451}" sibTransId="{86C5D990-9B13-4323-96DD-7346606EDD06}"/>
    <dgm:cxn modelId="{7B2DD280-8EAF-4705-A84C-6D8C94EACADF}" type="presOf" srcId="{2B453F09-2927-4522-8FAC-AF442A8D42AA}" destId="{64122A6A-22AF-44F9-B049-E54DFC184FF9}" srcOrd="0" destOrd="0" presId="urn:microsoft.com/office/officeart/2005/8/layout/radial2"/>
    <dgm:cxn modelId="{79550A19-F3A4-4B87-824C-4088999E0B99}" type="presOf" srcId="{90B57B8D-BE81-4787-B4D5-EA178F4A4584}" destId="{90DA59B2-8DCA-4FFC-A5EA-4A02FF5EC900}" srcOrd="0" destOrd="0" presId="urn:microsoft.com/office/officeart/2005/8/layout/radial2"/>
    <dgm:cxn modelId="{3D5CEB65-1779-4B99-844F-4642BA8FEEE5}" type="presOf" srcId="{F345F528-DBE2-4D27-AB1E-23358582027B}" destId="{64122A6A-22AF-44F9-B049-E54DFC184FF9}" srcOrd="0" destOrd="1" presId="urn:microsoft.com/office/officeart/2005/8/layout/radial2"/>
    <dgm:cxn modelId="{5153F6BF-B3A0-4DB0-83AE-1B0513E1C5B7}" srcId="{93BC86CD-BF0B-4CEE-81AA-66E703494C6D}" destId="{2B453F09-2927-4522-8FAC-AF442A8D42AA}" srcOrd="0" destOrd="0" parTransId="{61BFD1E6-2BBB-4723-9DE7-62B324CFA3BB}" sibTransId="{8C7198E1-4059-4428-A5F1-4FC22E222AB2}"/>
    <dgm:cxn modelId="{03089B75-6CF8-45B8-8952-17363D3229E2}" type="presOf" srcId="{93BC86CD-BF0B-4CEE-81AA-66E703494C6D}" destId="{E307FA27-AE88-4776-B4DF-670EEF550813}" srcOrd="0" destOrd="0" presId="urn:microsoft.com/office/officeart/2005/8/layout/radial2"/>
    <dgm:cxn modelId="{1CF305F0-089C-4DD9-8BEC-E3893BC25984}" type="presOf" srcId="{F7EAA478-A993-4337-93B3-63760A46A810}" destId="{90DA59B2-8DCA-4FFC-A5EA-4A02FF5EC900}" srcOrd="0" destOrd="1" presId="urn:microsoft.com/office/officeart/2005/8/layout/radial2"/>
    <dgm:cxn modelId="{4FAEEB0A-6EBE-4D2B-8746-BB95299E570A}" srcId="{6DB182E7-875A-43A6-9517-93A1ED17150F}" destId="{90B57B8D-BE81-4787-B4D5-EA178F4A4584}" srcOrd="0" destOrd="0" parTransId="{DE3F2464-65A5-46C2-97F3-B6BB0E7455E3}" sibTransId="{B7FAE0E5-14A1-47BB-BC03-870EF8B94066}"/>
    <dgm:cxn modelId="{BCA4054D-0E9B-4216-B375-EE38A9446B19}" type="presOf" srcId="{311998D9-2669-4B4E-A17B-40DCFD8F5428}" destId="{9EE70554-9A07-4BB8-AED1-8004057D8ED6}" srcOrd="0" destOrd="0" presId="urn:microsoft.com/office/officeart/2005/8/layout/radial2"/>
    <dgm:cxn modelId="{501D3E82-EC7E-4DF2-A674-BDF229EA3C54}" type="presOf" srcId="{6DB182E7-875A-43A6-9517-93A1ED17150F}" destId="{C2E4DF7F-943A-42FE-8021-B204DE2546DF}" srcOrd="0" destOrd="0" presId="urn:microsoft.com/office/officeart/2005/8/layout/radial2"/>
    <dgm:cxn modelId="{DB38BD42-D75B-4A4D-BB3F-0535440C88A5}" type="presParOf" srcId="{9EE70554-9A07-4BB8-AED1-8004057D8ED6}" destId="{6A40F81B-0F2F-41E2-B28B-C0D869221482}" srcOrd="0" destOrd="0" presId="urn:microsoft.com/office/officeart/2005/8/layout/radial2"/>
    <dgm:cxn modelId="{069613E1-C376-46F9-8AE4-0F421CAC8819}" type="presParOf" srcId="{6A40F81B-0F2F-41E2-B28B-C0D869221482}" destId="{EC6B41F1-BEE8-40C6-9404-6A5A6FA2776F}" srcOrd="0" destOrd="0" presId="urn:microsoft.com/office/officeart/2005/8/layout/radial2"/>
    <dgm:cxn modelId="{2FB03F30-6C05-41E0-ABCD-92BBA74373C9}" type="presParOf" srcId="{EC6B41F1-BEE8-40C6-9404-6A5A6FA2776F}" destId="{8940F0DA-CA99-4C63-ACAA-E242587EE396}" srcOrd="0" destOrd="0" presId="urn:microsoft.com/office/officeart/2005/8/layout/radial2"/>
    <dgm:cxn modelId="{4ED20003-4BAE-4D62-B5BD-FC674939A1A8}" type="presParOf" srcId="{EC6B41F1-BEE8-40C6-9404-6A5A6FA2776F}" destId="{76F3CE11-BEE3-4A01-BB04-58ED2ACA78A5}" srcOrd="1" destOrd="0" presId="urn:microsoft.com/office/officeart/2005/8/layout/radial2"/>
    <dgm:cxn modelId="{A0EE858B-3E3C-4F86-8AEC-81501AFF03B4}" type="presParOf" srcId="{6A40F81B-0F2F-41E2-B28B-C0D869221482}" destId="{BFA4DE24-901B-46CE-B27A-3144E468B688}" srcOrd="1" destOrd="0" presId="urn:microsoft.com/office/officeart/2005/8/layout/radial2"/>
    <dgm:cxn modelId="{F047558B-291B-43E0-8253-4FD7EBECA469}" type="presParOf" srcId="{6A40F81B-0F2F-41E2-B28B-C0D869221482}" destId="{655B335F-607A-4D46-BCE3-5F8ABF1E94A9}" srcOrd="2" destOrd="0" presId="urn:microsoft.com/office/officeart/2005/8/layout/radial2"/>
    <dgm:cxn modelId="{0C05273E-65E3-4D2E-961B-A6889EAF79B5}" type="presParOf" srcId="{655B335F-607A-4D46-BCE3-5F8ABF1E94A9}" destId="{E307FA27-AE88-4776-B4DF-670EEF550813}" srcOrd="0" destOrd="0" presId="urn:microsoft.com/office/officeart/2005/8/layout/radial2"/>
    <dgm:cxn modelId="{3D903612-5D78-4DBF-B7E4-5306AD160538}" type="presParOf" srcId="{655B335F-607A-4D46-BCE3-5F8ABF1E94A9}" destId="{64122A6A-22AF-44F9-B049-E54DFC184FF9}" srcOrd="1" destOrd="0" presId="urn:microsoft.com/office/officeart/2005/8/layout/radial2"/>
    <dgm:cxn modelId="{0A168824-C07F-46F6-852C-CC6BF38686CF}" type="presParOf" srcId="{6A40F81B-0F2F-41E2-B28B-C0D869221482}" destId="{513CCC55-B056-4AE1-AD09-B01EF16D28E6}" srcOrd="3" destOrd="0" presId="urn:microsoft.com/office/officeart/2005/8/layout/radial2"/>
    <dgm:cxn modelId="{42998D3C-7BCB-42BA-B80B-57C8B89726A8}" type="presParOf" srcId="{6A40F81B-0F2F-41E2-B28B-C0D869221482}" destId="{2122603C-3749-4ED0-A4E8-C77F3EB1B1CE}" srcOrd="4" destOrd="0" presId="urn:microsoft.com/office/officeart/2005/8/layout/radial2"/>
    <dgm:cxn modelId="{2602D020-7144-4CA5-8DD5-C0DB8A3A7CAF}" type="presParOf" srcId="{2122603C-3749-4ED0-A4E8-C77F3EB1B1CE}" destId="{C2E4DF7F-943A-42FE-8021-B204DE2546DF}" srcOrd="0" destOrd="0" presId="urn:microsoft.com/office/officeart/2005/8/layout/radial2"/>
    <dgm:cxn modelId="{0F310B6F-66C9-47A9-B1F0-C41FAE0EA2E8}" type="presParOf" srcId="{2122603C-3749-4ED0-A4E8-C77F3EB1B1CE}" destId="{90DA59B2-8DCA-4FFC-A5EA-4A02FF5EC90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D19EE-C0E3-4B7C-892A-0A1CD762140C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A6B6C-A0E6-4FA3-9ADC-B70CCB43AA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742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56C9B6-9224-4537-826D-B96705DB0D59}" type="slidenum">
              <a:rPr lang="en-US" smtClean="0">
                <a:cs typeface="B Nazanin" pitchFamily="2" charset="-7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>
              <a:cs typeface="B Nazanin" pitchFamily="2" charset="-7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cs typeface="B Nazanin" pitchFamily="2" charset="-78"/>
              </a:rPr>
              <a:t>Advanced Organizational Behavior Management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A6B6C-A0E6-4FA3-9ADC-B70CCB43AADB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31ABE-7706-4D74-9C24-26E288609307}" type="datetimeFigureOut">
              <a:rPr lang="en-US" smtClean="0"/>
              <a:pPr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29AA7-0D18-4BBB-8740-FB6EA5FF55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jahaneghtesad.com/portal/images/stories/ertebat.jpg&amp;imgrefurl=http://www.jahaneghtesad.com/portal/index.php?option=com_content&amp;view=category&amp;layout=blog&amp;id=174&amp;Itemid=1260&amp;h=480&amp;w=624&amp;sz=34&amp;tbnid=bLm-CbN1ZE4EiM:&amp;tbnh=105&amp;tbnw=136&amp;prev=/images?q=%D8%A7%D8%B1%D8%AA%D8%A8%D8%A7%D8%B7%D8%A7%D8%AA&amp;zoom=1&amp;q=%D8%A7%D8%B1%D8%AA%D8%A8%D8%A7%D8%B7%D8%A7%D8%AA&amp;hl=en&amp;usg=__2jTfI6r146EljhLOZFGVneAjiBs=&amp;sa=X&amp;ei=MBHITJWrH4PsOcXmhfAI&amp;ved=0CDUQ9QEwBQ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/>
          <p:cNvSpPr/>
          <p:nvPr/>
        </p:nvSpPr>
        <p:spPr>
          <a:xfrm>
            <a:off x="7429520" y="4071942"/>
            <a:ext cx="1428730" cy="357187"/>
          </a:xfrm>
          <a:prstGeom prst="round2Same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chemeClr val="tx1"/>
                </a:solidFill>
              </a:rPr>
              <a:t>استاد :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43438" y="4429129"/>
            <a:ext cx="4357719" cy="857256"/>
          </a:xfrm>
          <a:prstGeom prst="roundRect">
            <a:avLst/>
          </a:prstGeom>
          <a:solidFill>
            <a:srgbClr val="00B0F0">
              <a:alpha val="3000"/>
            </a:srgb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دکتر احمد </a:t>
            </a:r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ورزش کار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>
            <a:off x="218092" y="4071942"/>
            <a:ext cx="1353534" cy="357187"/>
          </a:xfrm>
          <a:prstGeom prst="round2Same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 smtClean="0">
                <a:solidFill>
                  <a:schemeClr val="tx1"/>
                </a:solidFill>
              </a:rPr>
              <a:t>تهیه و تدوین: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42844" y="4429129"/>
            <a:ext cx="4286280" cy="857256"/>
          </a:xfrm>
          <a:prstGeom prst="roundRect">
            <a:avLst/>
          </a:prstGeom>
          <a:solidFill>
            <a:srgbClr val="00B0F0">
              <a:alpha val="3000"/>
            </a:srgb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هادی ورزش کار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Flowchart: Terminator 9"/>
          <p:cNvSpPr/>
          <p:nvPr/>
        </p:nvSpPr>
        <p:spPr>
          <a:xfrm>
            <a:off x="2786050" y="5715016"/>
            <a:ext cx="3500463" cy="785818"/>
          </a:xfrm>
          <a:prstGeom prst="flowChartTerminator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chemeClr val="tx1"/>
                </a:solidFill>
              </a:rPr>
              <a:t>زمستان 1390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42844" y="1071546"/>
            <a:ext cx="8858312" cy="2714644"/>
          </a:xfrm>
          <a:prstGeom prst="roundRect">
            <a:avLst>
              <a:gd name="adj" fmla="val 8813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5400000">
            <a:off x="198046" y="1159220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42844" y="1571612"/>
            <a:ext cx="8858312" cy="13573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rtl="1">
              <a:lnSpc>
                <a:spcPct val="200000"/>
              </a:lnSpc>
              <a:spcBef>
                <a:spcPct val="0"/>
              </a:spcBef>
              <a:defRPr/>
            </a:pPr>
            <a:r>
              <a:rPr lang="fa-I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33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نظریه ها و فرآیند ارتباطات سازمانی</a:t>
            </a:r>
          </a:p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1. ماهیت مدیریت ارتباطات سازمانی</a:t>
            </a:r>
            <a:endParaRPr kumimoji="0" lang="fa-IR" sz="3200" b="1" i="0" u="none" strike="noStrike" kern="1200" cap="all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Rounded Rectangle 14"/>
          <p:cNvSpPr/>
          <p:nvPr/>
        </p:nvSpPr>
        <p:spPr>
          <a:xfrm rot="5400000">
            <a:off x="198046" y="3302360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Rounded Rectangle 15"/>
          <p:cNvSpPr/>
          <p:nvPr/>
        </p:nvSpPr>
        <p:spPr>
          <a:xfrm rot="5400000">
            <a:off x="8517326" y="3302360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Rounded Rectangle 16"/>
          <p:cNvSpPr/>
          <p:nvPr/>
        </p:nvSpPr>
        <p:spPr>
          <a:xfrm rot="5400000">
            <a:off x="8517326" y="1159220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0233" y="1571612"/>
            <a:ext cx="615553" cy="171451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fa-IR" sz="2800" dirty="0" smtClean="0">
                <a:solidFill>
                  <a:schemeClr val="bg1">
                    <a:lumMod val="50000"/>
                  </a:schemeClr>
                </a:solidFill>
              </a:rPr>
              <a:t>..........................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01090" y="1571612"/>
            <a:ext cx="615553" cy="171451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fa-IR" sz="2800" dirty="0" smtClean="0">
                <a:solidFill>
                  <a:schemeClr val="bg1">
                    <a:lumMod val="50000"/>
                  </a:schemeClr>
                </a:solidFill>
              </a:rPr>
              <a:t>..........................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42844" y="1285884"/>
          <a:ext cx="8858312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1071563" y="833438"/>
            <a:ext cx="7929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fa-IR" sz="2400" b="1" dirty="0">
                <a:solidFill>
                  <a:srgbClr val="642232"/>
                </a:solidFill>
                <a:latin typeface="Calibri" pitchFamily="34" charset="0"/>
                <a:cs typeface="B Titr" pitchFamily="2" charset="-78"/>
              </a:rPr>
              <a:t>شکل </a:t>
            </a:r>
            <a:r>
              <a:rPr lang="fa-IR" sz="2400" b="1" dirty="0" smtClean="0">
                <a:solidFill>
                  <a:srgbClr val="642232"/>
                </a:solidFill>
                <a:latin typeface="Calibri" pitchFamily="34" charset="0"/>
                <a:cs typeface="B Titr" pitchFamily="2" charset="-78"/>
              </a:rPr>
              <a:t>گیری رویکردها و نظریه ها ی مدیریت وارتباطات سازمانی </a:t>
            </a:r>
            <a:endParaRPr lang="en-US" sz="1600" dirty="0">
              <a:solidFill>
                <a:srgbClr val="642232"/>
              </a:solidFill>
              <a:latin typeface="Calibri" pitchFamily="34" charset="0"/>
              <a:cs typeface="B 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107504" y="790924"/>
            <a:ext cx="8928992" cy="5950444"/>
          </a:xfrm>
          <a:prstGeom prst="ellipse">
            <a:avLst/>
          </a:prstGeom>
          <a:ln>
            <a:headEnd/>
            <a:tailEnd/>
          </a:ln>
          <a:effectLst>
            <a:innerShdw blurRad="114300">
              <a:prstClr val="black"/>
            </a:inn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0"/>
            <a:endParaRPr lang="ar-SA">
              <a:latin typeface="Tahoma" pitchFamily="34" charset="0"/>
              <a:cs typeface="B Koodak" pitchFamily="2" charset="-78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endParaRPr lang="fa-IR" dirty="0" smtClean="0">
              <a:cs typeface="B Koodak" pitchFamily="2" charset="-78"/>
            </a:endParaRPr>
          </a:p>
          <a:p>
            <a:pPr eaLnBrk="1" hangingPunct="1"/>
            <a:endParaRPr lang="en-US" dirty="0" smtClean="0">
              <a:cs typeface="B Koodak" pitchFamily="2" charset="-78"/>
            </a:endParaRP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3995936" y="1454970"/>
            <a:ext cx="4392489" cy="421481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rtl="0" eaLnBrk="0" hangingPunct="0"/>
            <a:endParaRPr lang="ar-SA" sz="2400" dirty="0">
              <a:solidFill>
                <a:sysClr val="windowText" lastClr="000000"/>
              </a:solidFill>
              <a:latin typeface="Times New Roman" pitchFamily="18" charset="0"/>
            </a:endParaRPr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683568" y="1438996"/>
            <a:ext cx="4680520" cy="428625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0">
              <a:spcBef>
                <a:spcPct val="50000"/>
              </a:spcBef>
            </a:pPr>
            <a:endParaRPr lang="ar-SA" sz="2000" b="1" dirty="0">
              <a:solidFill>
                <a:sysClr val="windowText" lastClr="000000"/>
              </a:solidFill>
              <a:latin typeface="Tahoma" pitchFamily="34" charset="0"/>
              <a:cs typeface="B Homa" pitchFamily="2" charset="-78"/>
            </a:endParaRPr>
          </a:p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ysClr val="windowText" lastClr="000000"/>
                </a:solidFill>
                <a:latin typeface="Tahoma" pitchFamily="34" charset="0"/>
                <a:cs typeface="B Homa" pitchFamily="2" charset="-78"/>
              </a:rPr>
              <a:t>فرهنگ</a:t>
            </a:r>
          </a:p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ysClr val="windowText" lastClr="000000"/>
                </a:solidFill>
                <a:latin typeface="Tahoma" pitchFamily="34" charset="0"/>
                <a:cs typeface="B Homa" pitchFamily="2" charset="-78"/>
              </a:rPr>
              <a:t>مهارت هاي ارتباطات</a:t>
            </a:r>
          </a:p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ysClr val="windowText" lastClr="000000"/>
                </a:solidFill>
                <a:latin typeface="Tahoma" pitchFamily="34" charset="0"/>
                <a:cs typeface="B Homa" pitchFamily="2" charset="-78"/>
              </a:rPr>
              <a:t>وضعيت فيزيكي </a:t>
            </a:r>
          </a:p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ysClr val="windowText" lastClr="000000"/>
                </a:solidFill>
                <a:latin typeface="Tahoma" pitchFamily="34" charset="0"/>
                <a:cs typeface="B Homa" pitchFamily="2" charset="-78"/>
              </a:rPr>
              <a:t>وضعيتي روحي</a:t>
            </a:r>
          </a:p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ysClr val="windowText" lastClr="000000"/>
                </a:solidFill>
                <a:latin typeface="Tahoma" pitchFamily="34" charset="0"/>
                <a:cs typeface="B Homa" pitchFamily="2" charset="-78"/>
              </a:rPr>
              <a:t>تجربه ها , باورها </a:t>
            </a:r>
          </a:p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ysClr val="windowText" lastClr="000000"/>
                </a:solidFill>
                <a:latin typeface="Tahoma" pitchFamily="34" charset="0"/>
                <a:cs typeface="B Homa" pitchFamily="2" charset="-78"/>
              </a:rPr>
              <a:t>خاطرات, انتظارات</a:t>
            </a:r>
            <a:endParaRPr lang="en-US" sz="2000" b="1" dirty="0">
              <a:solidFill>
                <a:sysClr val="windowText" lastClr="000000"/>
              </a:solidFill>
              <a:latin typeface="Tahoma" pitchFamily="34" charset="0"/>
              <a:cs typeface="B Homa" pitchFamily="2" charset="-78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067944" y="2591124"/>
            <a:ext cx="1119188" cy="174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lnSpc>
                <a:spcPct val="150000"/>
              </a:lnSpc>
              <a:spcBef>
                <a:spcPct val="50000"/>
              </a:spcBef>
            </a:pPr>
            <a:r>
              <a:rPr lang="ar-SA" sz="2000" b="1" dirty="0">
                <a:solidFill>
                  <a:srgbClr val="FF0000"/>
                </a:solidFill>
                <a:latin typeface="Tahoma" pitchFamily="34" charset="0"/>
                <a:cs typeface="B Koodak" pitchFamily="2" charset="-78"/>
              </a:rPr>
              <a:t>كانال هايي </a:t>
            </a:r>
          </a:p>
          <a:p>
            <a:pPr algn="ctr" rtl="0">
              <a:lnSpc>
                <a:spcPct val="150000"/>
              </a:lnSpc>
              <a:spcBef>
                <a:spcPct val="50000"/>
              </a:spcBef>
            </a:pPr>
            <a:r>
              <a:rPr lang="ar-SA" sz="2000" b="1" dirty="0">
                <a:solidFill>
                  <a:srgbClr val="FF0000"/>
                </a:solidFill>
                <a:latin typeface="Tahoma" pitchFamily="34" charset="0"/>
                <a:cs typeface="B Koodak" pitchFamily="2" charset="-78"/>
              </a:rPr>
              <a:t>براي پيام </a:t>
            </a:r>
            <a:endParaRPr lang="en-US" sz="2000" b="1" dirty="0" smtClean="0">
              <a:solidFill>
                <a:srgbClr val="FF0000"/>
              </a:solidFill>
              <a:latin typeface="Tahoma" pitchFamily="34" charset="0"/>
              <a:cs typeface="B Koodak" pitchFamily="2" charset="-78"/>
            </a:endParaRPr>
          </a:p>
          <a:p>
            <a:pPr algn="ctr" rtl="0">
              <a:lnSpc>
                <a:spcPct val="150000"/>
              </a:lnSpc>
              <a:spcBef>
                <a:spcPct val="50000"/>
              </a:spcBef>
            </a:pPr>
            <a:r>
              <a:rPr lang="ar-SA" sz="2000" b="1" dirty="0" smtClean="0">
                <a:solidFill>
                  <a:srgbClr val="FF0000"/>
                </a:solidFill>
                <a:latin typeface="Tahoma" pitchFamily="34" charset="0"/>
                <a:cs typeface="B Koodak" pitchFamily="2" charset="-78"/>
              </a:rPr>
              <a:t>ها </a:t>
            </a:r>
            <a:r>
              <a:rPr lang="ar-SA" sz="2000" b="1" dirty="0">
                <a:solidFill>
                  <a:srgbClr val="FF0000"/>
                </a:solidFill>
                <a:latin typeface="Tahoma" pitchFamily="34" charset="0"/>
                <a:cs typeface="B Koodak" pitchFamily="2" charset="-78"/>
              </a:rPr>
              <a:t>وبازخور</a:t>
            </a:r>
            <a:endParaRPr lang="en-US" sz="2000" b="1" dirty="0">
              <a:solidFill>
                <a:srgbClr val="FF0000"/>
              </a:solidFill>
              <a:latin typeface="Tahoma" pitchFamily="34" charset="0"/>
              <a:cs typeface="B Koodak" pitchFamily="2" charset="-78"/>
            </a:endParaRP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3635896" y="1988840"/>
            <a:ext cx="2016224" cy="576064"/>
          </a:xfrm>
          <a:prstGeom prst="leftRightArrow">
            <a:avLst>
              <a:gd name="adj1" fmla="val 64596"/>
              <a:gd name="adj2" fmla="val 6454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0" eaLnBrk="0" hangingPunct="0"/>
            <a:endParaRPr lang="ar-SA">
              <a:latin typeface="Times New Roman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067944" y="2096021"/>
            <a:ext cx="113880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Koodak" pitchFamily="2" charset="-78"/>
              </a:rPr>
              <a:t>اختلال</a:t>
            </a:r>
            <a:endParaRPr lang="en-US" sz="2000" b="1" dirty="0">
              <a:latin typeface="Tahoma" pitchFamily="34" charset="0"/>
              <a:cs typeface="B Koodak" pitchFamily="2" charset="-78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6341368" y="215982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endParaRPr lang="ar-SA">
              <a:latin typeface="Tahoma" pitchFamily="34" charset="0"/>
              <a:cs typeface="B Koodak" pitchFamily="2" charset="-78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6096149" y="1727028"/>
            <a:ext cx="15001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ar-SA" sz="3200" b="1" dirty="0">
                <a:solidFill>
                  <a:srgbClr val="C00000"/>
                </a:solidFill>
                <a:latin typeface="Tahoma" pitchFamily="34" charset="0"/>
                <a:cs typeface="+mj-cs"/>
              </a:rPr>
              <a:t>منبع</a:t>
            </a:r>
            <a:endParaRPr lang="en-US" sz="2400" b="1" dirty="0">
              <a:solidFill>
                <a:srgbClr val="C0000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115616" y="1841129"/>
            <a:ext cx="290470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ar-SA" sz="2400" b="1" dirty="0">
                <a:solidFill>
                  <a:srgbClr val="7030A0"/>
                </a:solidFill>
                <a:latin typeface="Tahoma" pitchFamily="34" charset="0"/>
                <a:cs typeface="+mj-cs"/>
              </a:rPr>
              <a:t>دريافت كننده</a:t>
            </a:r>
            <a:endParaRPr lang="en-US" sz="2400" b="1" dirty="0">
              <a:solidFill>
                <a:srgbClr val="7030A0"/>
              </a:solidFill>
              <a:latin typeface="Tahoma" pitchFamily="34" charset="0"/>
              <a:cs typeface="+mj-cs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3707904" y="93494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rgbClr val="000099"/>
                </a:solidFill>
                <a:latin typeface="Tahoma" pitchFamily="34" charset="0"/>
                <a:cs typeface="B Homa" pitchFamily="2" charset="-78"/>
              </a:rPr>
              <a:t>محيط ارتباطي</a:t>
            </a:r>
            <a:endParaRPr lang="en-US" sz="2000" b="1" dirty="0">
              <a:solidFill>
                <a:srgbClr val="000099"/>
              </a:solidFill>
              <a:latin typeface="Tahoma" pitchFamily="34" charset="0"/>
              <a:cs typeface="B Homa" pitchFamily="2" charset="-78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707904" y="5877272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spcBef>
                <a:spcPct val="50000"/>
              </a:spcBef>
            </a:pPr>
            <a:r>
              <a:rPr lang="ar-SA" sz="2000" b="1" dirty="0">
                <a:solidFill>
                  <a:srgbClr val="000099"/>
                </a:solidFill>
                <a:latin typeface="Tahoma" pitchFamily="34" charset="0"/>
                <a:cs typeface="B Homa" pitchFamily="2" charset="-78"/>
              </a:rPr>
              <a:t>محيط ارتباطي</a:t>
            </a:r>
            <a:endParaRPr lang="en-US" sz="2000" b="1" dirty="0">
              <a:solidFill>
                <a:srgbClr val="000099"/>
              </a:solidFill>
              <a:latin typeface="Tahoma" pitchFamily="34" charset="0"/>
              <a:cs typeface="B Homa" pitchFamily="2" charset="-78"/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652120" y="1941167"/>
            <a:ext cx="205898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0">
              <a:spcBef>
                <a:spcPct val="50000"/>
              </a:spcBef>
            </a:pPr>
            <a:endParaRPr lang="ar-SA" sz="2000" b="1" dirty="0">
              <a:latin typeface="Tahoma" pitchFamily="34" charset="0"/>
              <a:cs typeface="B Homa" pitchFamily="2" charset="-78"/>
            </a:endParaRPr>
          </a:p>
          <a:p>
            <a:pPr algn="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Homa" pitchFamily="2" charset="-78"/>
              </a:rPr>
              <a:t>فرهنگ</a:t>
            </a:r>
          </a:p>
          <a:p>
            <a:pPr algn="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Homa" pitchFamily="2" charset="-78"/>
              </a:rPr>
              <a:t>مهارت هاي ارتباطات</a:t>
            </a:r>
          </a:p>
          <a:p>
            <a:pPr algn="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Homa" pitchFamily="2" charset="-78"/>
              </a:rPr>
              <a:t>وضعيت فيزيكي </a:t>
            </a:r>
          </a:p>
          <a:p>
            <a:pPr algn="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Homa" pitchFamily="2" charset="-78"/>
              </a:rPr>
              <a:t>وضعيتي روحي</a:t>
            </a:r>
          </a:p>
          <a:p>
            <a:pPr algn="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Homa" pitchFamily="2" charset="-78"/>
              </a:rPr>
              <a:t>تجربه ها , باورها </a:t>
            </a:r>
          </a:p>
          <a:p>
            <a:pPr algn="r" rtl="0">
              <a:spcBef>
                <a:spcPct val="50000"/>
              </a:spcBef>
            </a:pPr>
            <a:r>
              <a:rPr lang="ar-SA" sz="2000" b="1" dirty="0">
                <a:latin typeface="Tahoma" pitchFamily="34" charset="0"/>
                <a:cs typeface="B Homa" pitchFamily="2" charset="-78"/>
              </a:rPr>
              <a:t>خاطرات, انتظارات</a:t>
            </a:r>
            <a:endParaRPr lang="en-US" sz="2000" b="1" dirty="0">
              <a:latin typeface="Tahoma" pitchFamily="34" charset="0"/>
              <a:cs typeface="B Homa" pitchFamily="2" charset="-78"/>
            </a:endParaRPr>
          </a:p>
        </p:txBody>
      </p:sp>
      <p:sp>
        <p:nvSpPr>
          <p:cNvPr id="16399" name="Oval 15"/>
          <p:cNvSpPr>
            <a:spLocks noChangeArrowheads="1"/>
          </p:cNvSpPr>
          <p:nvPr/>
        </p:nvSpPr>
        <p:spPr bwMode="auto">
          <a:xfrm>
            <a:off x="2627784" y="5949280"/>
            <a:ext cx="1008112" cy="405828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H="1" flipV="1">
            <a:off x="2843808" y="5733255"/>
            <a:ext cx="288032" cy="21602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 flipV="1">
            <a:off x="3131840" y="5661248"/>
            <a:ext cx="360040" cy="288032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2764160" y="5969820"/>
            <a:ext cx="655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ar-SA" sz="1600" dirty="0">
                <a:latin typeface="Tahoma" pitchFamily="34" charset="0"/>
                <a:cs typeface="B Homa" pitchFamily="2" charset="-78"/>
              </a:rPr>
              <a:t>اختلال</a:t>
            </a:r>
            <a:r>
              <a:rPr lang="ar-SA" sz="1600" dirty="0">
                <a:latin typeface="Tahoma" pitchFamily="34" charset="0"/>
                <a:cs typeface="B Koodak" pitchFamily="2" charset="-78"/>
              </a:rPr>
              <a:t> </a:t>
            </a:r>
            <a:endParaRPr lang="en-US" sz="1600" dirty="0">
              <a:latin typeface="Tahoma" pitchFamily="34" charset="0"/>
              <a:cs typeface="B Koodak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 rot="5400000">
            <a:off x="8627730" y="564346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364" y="476672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مولفه هاي ارتباط :</a:t>
            </a:r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5868144" y="5877272"/>
            <a:ext cx="1008112" cy="405828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ar-SA"/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H="1" flipV="1">
            <a:off x="6084168" y="5661247"/>
            <a:ext cx="288032" cy="21602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 flipV="1">
            <a:off x="6372200" y="5589240"/>
            <a:ext cx="360040" cy="288032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6004520" y="5897812"/>
            <a:ext cx="655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ar-SA" sz="1600" dirty="0">
                <a:latin typeface="Tahoma" pitchFamily="34" charset="0"/>
                <a:cs typeface="B Homa" pitchFamily="2" charset="-78"/>
              </a:rPr>
              <a:t>اختلال</a:t>
            </a:r>
            <a:r>
              <a:rPr lang="ar-SA" sz="1600" dirty="0">
                <a:latin typeface="Tahoma" pitchFamily="34" charset="0"/>
                <a:cs typeface="B Koodak" pitchFamily="2" charset="-78"/>
              </a:rPr>
              <a:t> </a:t>
            </a:r>
            <a:endParaRPr lang="en-US" sz="1600" dirty="0">
              <a:latin typeface="Tahoma" pitchFamily="34" charset="0"/>
              <a:cs typeface="B Koodak" pitchFamily="2" charset="-78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1357298"/>
          <a:ext cx="8786874" cy="5187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انواع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/>
          </p:cNvSpPr>
          <p:nvPr>
            <p:ph type="body" idx="1"/>
          </p:nvPr>
        </p:nvSpPr>
        <p:spPr>
          <a:xfrm>
            <a:off x="142844" y="1142984"/>
            <a:ext cx="8858312" cy="1071570"/>
          </a:xfrm>
        </p:spPr>
        <p:txBody>
          <a:bodyPr>
            <a:normAutofit fontScale="85000" lnSpcReduction="10000"/>
          </a:bodyPr>
          <a:lstStyle/>
          <a:p>
            <a:pPr marL="0" indent="0" algn="justLow" rtl="1">
              <a:lnSpc>
                <a:spcPct val="150000"/>
              </a:lnSpc>
              <a:buNone/>
            </a:pPr>
            <a:r>
              <a:rPr lang="ar-SA" sz="2400" b="1" dirty="0" smtClean="0">
                <a:solidFill>
                  <a:srgbClr val="C00000"/>
                </a:solidFill>
                <a:cs typeface="+mj-cs"/>
              </a:rPr>
              <a:t>هدف ارتباط </a:t>
            </a:r>
            <a:r>
              <a:rPr lang="ar-SA" sz="2400" b="1" dirty="0" smtClean="0">
                <a:cs typeface="B Nazanin" pitchFamily="2" charset="-78"/>
              </a:rPr>
              <a:t>،  رسيدن به نتايج مطلوب است .  اين نتايج يا اثرات مطلوب ممكن است يكي از تغييرات </a:t>
            </a:r>
            <a:r>
              <a:rPr lang="fa-IR" sz="2400" b="1" dirty="0" smtClean="0">
                <a:cs typeface="B Nazanin" pitchFamily="2" charset="-78"/>
              </a:rPr>
              <a:t>زیر </a:t>
            </a:r>
            <a:r>
              <a:rPr lang="ar-SA" sz="2400" b="1" dirty="0" smtClean="0">
                <a:cs typeface="B Nazanin" pitchFamily="2" charset="-78"/>
              </a:rPr>
              <a:t>باشد .  تلاشهاي شما در برقراري ارتباط ممكن است موجب ايجاد هر يك از </a:t>
            </a:r>
            <a:r>
              <a:rPr lang="fa-IR" sz="2400" b="1" dirty="0" smtClean="0">
                <a:cs typeface="B Nazanin" pitchFamily="2" charset="-78"/>
              </a:rPr>
              <a:t>این </a:t>
            </a:r>
            <a:r>
              <a:rPr lang="ar-SA" sz="2400" b="1" dirty="0" smtClean="0">
                <a:cs typeface="B Nazanin" pitchFamily="2" charset="-78"/>
              </a:rPr>
              <a:t>تغييرات شود . </a:t>
            </a:r>
            <a:endParaRPr lang="fa-IR" sz="2400" dirty="0" smtClean="0">
              <a:cs typeface="B Nazanin" pitchFamily="2" charset="-78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214282" y="2000240"/>
          <a:ext cx="8858312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اهداف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85800" y="1592250"/>
            <a:ext cx="2970213" cy="1235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solidFill>
                  <a:schemeClr val="tx1"/>
                </a:solidFill>
              </a:rPr>
              <a:t>کنترل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chemeClr val="tx1"/>
                </a:solidFill>
              </a:rPr>
              <a:t>)</a:t>
            </a:r>
            <a:r>
              <a:rPr lang="en-US" sz="2000" b="1" dirty="0">
                <a:solidFill>
                  <a:schemeClr val="tx1"/>
                </a:solidFill>
              </a:rPr>
              <a:t>Control</a:t>
            </a:r>
            <a:r>
              <a:rPr lang="fa-IR" sz="2000" b="1" dirty="0">
                <a:solidFill>
                  <a:schemeClr val="tx1"/>
                </a:solidFill>
              </a:rPr>
              <a:t>(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487988" y="1571612"/>
            <a:ext cx="2967037" cy="1235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solidFill>
                  <a:schemeClr val="tx1"/>
                </a:solidFill>
              </a:rPr>
              <a:t>ایجاد انگیزه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chemeClr val="tx1"/>
                </a:solidFill>
              </a:rPr>
              <a:t>)</a:t>
            </a:r>
            <a:r>
              <a:rPr lang="en-US" sz="2000" b="1" dirty="0">
                <a:solidFill>
                  <a:schemeClr val="tx1"/>
                </a:solidFill>
              </a:rPr>
              <a:t>Motivation</a:t>
            </a:r>
            <a:r>
              <a:rPr lang="fa-IR" sz="2000" b="1" dirty="0">
                <a:solidFill>
                  <a:schemeClr val="tx1"/>
                </a:solidFill>
              </a:rPr>
              <a:t>(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487988" y="4278300"/>
            <a:ext cx="2967037" cy="1235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solidFill>
                  <a:schemeClr val="tx1"/>
                </a:solidFill>
              </a:rPr>
              <a:t>ابراز احساسات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chemeClr val="tx1"/>
                </a:solidFill>
              </a:rPr>
              <a:t>)</a:t>
            </a:r>
            <a:r>
              <a:rPr lang="en-US" sz="2000" b="1" dirty="0">
                <a:solidFill>
                  <a:schemeClr val="tx1"/>
                </a:solidFill>
              </a:rPr>
              <a:t>Emotional</a:t>
            </a:r>
            <a:r>
              <a:rPr lang="fa-IR" sz="2000" b="1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Expression</a:t>
            </a:r>
            <a:r>
              <a:rPr lang="fa-IR" sz="2000" b="1" dirty="0">
                <a:solidFill>
                  <a:schemeClr val="tx1"/>
                </a:solidFill>
              </a:rPr>
              <a:t>(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85800" y="4279887"/>
            <a:ext cx="2970213" cy="1235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2075" tIns="46038" rIns="92075" bIns="46038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3600" b="1" dirty="0">
                <a:solidFill>
                  <a:schemeClr val="tx1"/>
                </a:solidFill>
              </a:rPr>
              <a:t>اطلاعات</a:t>
            </a:r>
            <a:endParaRPr lang="fa-IR" sz="2000" b="1" dirty="0">
              <a:solidFill>
                <a:schemeClr val="tx1"/>
              </a:solidFill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chemeClr val="tx1"/>
                </a:solidFill>
              </a:rPr>
              <a:t>)</a:t>
            </a:r>
            <a:r>
              <a:rPr lang="en-US" sz="2000" b="1" dirty="0">
                <a:solidFill>
                  <a:schemeClr val="tx1"/>
                </a:solidFill>
              </a:rPr>
              <a:t>Information</a:t>
            </a:r>
            <a:r>
              <a:rPr lang="fa-IR" sz="2000" b="1" dirty="0">
                <a:solidFill>
                  <a:schemeClr val="tx1"/>
                </a:solidFill>
              </a:rPr>
              <a:t>(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3789363" y="3019412"/>
            <a:ext cx="1581150" cy="145097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2075" tIns="46038" rIns="92075" bIns="46038"/>
          <a:lstStyle/>
          <a:p>
            <a:pPr rtl="1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171700" y="2828912"/>
            <a:ext cx="1619250" cy="917575"/>
          </a:xfrm>
          <a:custGeom>
            <a:avLst/>
            <a:gdLst>
              <a:gd name="T0" fmla="*/ 0 w 1020"/>
              <a:gd name="T1" fmla="*/ 0 h 578"/>
              <a:gd name="T2" fmla="*/ 0 w 1020"/>
              <a:gd name="T3" fmla="*/ 2147483647 h 578"/>
              <a:gd name="T4" fmla="*/ 2147483647 w 1020"/>
              <a:gd name="T5" fmla="*/ 2147483647 h 578"/>
              <a:gd name="T6" fmla="*/ 0 60000 65536"/>
              <a:gd name="T7" fmla="*/ 0 60000 65536"/>
              <a:gd name="T8" fmla="*/ 0 60000 65536"/>
              <a:gd name="T9" fmla="*/ 0 w 1020"/>
              <a:gd name="T10" fmla="*/ 0 h 578"/>
              <a:gd name="T11" fmla="*/ 1020 w 1020"/>
              <a:gd name="T12" fmla="*/ 578 h 57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20" h="578">
                <a:moveTo>
                  <a:pt x="0" y="0"/>
                </a:moveTo>
                <a:lnTo>
                  <a:pt x="0" y="577"/>
                </a:lnTo>
                <a:lnTo>
                  <a:pt x="1019" y="577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en-US">
              <a:solidFill>
                <a:srgbClr val="003300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579938" y="2189150"/>
            <a:ext cx="908050" cy="831850"/>
          </a:xfrm>
          <a:custGeom>
            <a:avLst/>
            <a:gdLst>
              <a:gd name="T0" fmla="*/ 0 w 572"/>
              <a:gd name="T1" fmla="*/ 2147483647 h 524"/>
              <a:gd name="T2" fmla="*/ 0 w 572"/>
              <a:gd name="T3" fmla="*/ 0 h 524"/>
              <a:gd name="T4" fmla="*/ 2147483647 w 572"/>
              <a:gd name="T5" fmla="*/ 0 h 524"/>
              <a:gd name="T6" fmla="*/ 0 60000 65536"/>
              <a:gd name="T7" fmla="*/ 0 60000 65536"/>
              <a:gd name="T8" fmla="*/ 0 60000 65536"/>
              <a:gd name="T9" fmla="*/ 0 w 572"/>
              <a:gd name="T10" fmla="*/ 0 h 524"/>
              <a:gd name="T11" fmla="*/ 572 w 572"/>
              <a:gd name="T12" fmla="*/ 524 h 5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2" h="524">
                <a:moveTo>
                  <a:pt x="0" y="523"/>
                </a:moveTo>
                <a:lnTo>
                  <a:pt x="0" y="0"/>
                </a:lnTo>
                <a:lnTo>
                  <a:pt x="571" y="0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en-US">
              <a:solidFill>
                <a:srgbClr val="003300"/>
              </a:solidFill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370513" y="3744900"/>
            <a:ext cx="1603375" cy="533400"/>
          </a:xfrm>
          <a:custGeom>
            <a:avLst/>
            <a:gdLst>
              <a:gd name="T0" fmla="*/ 0 w 1010"/>
              <a:gd name="T1" fmla="*/ 0 h 336"/>
              <a:gd name="T2" fmla="*/ 2147483647 w 1010"/>
              <a:gd name="T3" fmla="*/ 0 h 336"/>
              <a:gd name="T4" fmla="*/ 2147483647 w 1010"/>
              <a:gd name="T5" fmla="*/ 2147483647 h 336"/>
              <a:gd name="T6" fmla="*/ 0 60000 65536"/>
              <a:gd name="T7" fmla="*/ 0 60000 65536"/>
              <a:gd name="T8" fmla="*/ 0 60000 65536"/>
              <a:gd name="T9" fmla="*/ 0 w 1010"/>
              <a:gd name="T10" fmla="*/ 0 h 336"/>
              <a:gd name="T11" fmla="*/ 1010 w 1010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10" h="336">
                <a:moveTo>
                  <a:pt x="0" y="0"/>
                </a:moveTo>
                <a:lnTo>
                  <a:pt x="1009" y="0"/>
                </a:lnTo>
                <a:lnTo>
                  <a:pt x="1009" y="335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en-US">
              <a:solidFill>
                <a:srgbClr val="003300"/>
              </a:solidFill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657600" y="4470387"/>
            <a:ext cx="923925" cy="428625"/>
          </a:xfrm>
          <a:custGeom>
            <a:avLst/>
            <a:gdLst>
              <a:gd name="T0" fmla="*/ 2147483647 w 582"/>
              <a:gd name="T1" fmla="*/ 0 h 270"/>
              <a:gd name="T2" fmla="*/ 2147483647 w 582"/>
              <a:gd name="T3" fmla="*/ 2147483647 h 270"/>
              <a:gd name="T4" fmla="*/ 0 w 582"/>
              <a:gd name="T5" fmla="*/ 2147483647 h 270"/>
              <a:gd name="T6" fmla="*/ 0 60000 65536"/>
              <a:gd name="T7" fmla="*/ 0 60000 65536"/>
              <a:gd name="T8" fmla="*/ 0 60000 65536"/>
              <a:gd name="T9" fmla="*/ 0 w 582"/>
              <a:gd name="T10" fmla="*/ 0 h 270"/>
              <a:gd name="T11" fmla="*/ 582 w 582"/>
              <a:gd name="T12" fmla="*/ 270 h 2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2" h="270">
                <a:moveTo>
                  <a:pt x="581" y="0"/>
                </a:moveTo>
                <a:lnTo>
                  <a:pt x="581" y="269"/>
                </a:lnTo>
                <a:lnTo>
                  <a:pt x="0" y="269"/>
                </a:lnTo>
              </a:path>
            </a:pathLst>
          </a:custGeom>
          <a:noFill/>
          <a:ln w="25400" cap="rnd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en-US">
              <a:solidFill>
                <a:srgbClr val="003300"/>
              </a:solidFill>
            </a:endParaRPr>
          </a:p>
        </p:txBody>
      </p: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4038600" y="3286112"/>
            <a:ext cx="1014413" cy="1017588"/>
            <a:chOff x="2544" y="2304"/>
            <a:chExt cx="639" cy="641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676" y="2709"/>
              <a:ext cx="192" cy="162"/>
            </a:xfrm>
            <a:custGeom>
              <a:avLst/>
              <a:gdLst>
                <a:gd name="T0" fmla="*/ 191 w 192"/>
                <a:gd name="T1" fmla="*/ 160 h 162"/>
                <a:gd name="T2" fmla="*/ 188 w 192"/>
                <a:gd name="T3" fmla="*/ 160 h 162"/>
                <a:gd name="T4" fmla="*/ 182 w 192"/>
                <a:gd name="T5" fmla="*/ 160 h 162"/>
                <a:gd name="T6" fmla="*/ 171 w 192"/>
                <a:gd name="T7" fmla="*/ 160 h 162"/>
                <a:gd name="T8" fmla="*/ 158 w 192"/>
                <a:gd name="T9" fmla="*/ 160 h 162"/>
                <a:gd name="T10" fmla="*/ 143 w 192"/>
                <a:gd name="T11" fmla="*/ 161 h 162"/>
                <a:gd name="T12" fmla="*/ 126 w 192"/>
                <a:gd name="T13" fmla="*/ 161 h 162"/>
                <a:gd name="T14" fmla="*/ 111 w 192"/>
                <a:gd name="T15" fmla="*/ 161 h 162"/>
                <a:gd name="T16" fmla="*/ 97 w 192"/>
                <a:gd name="T17" fmla="*/ 161 h 162"/>
                <a:gd name="T18" fmla="*/ 84 w 192"/>
                <a:gd name="T19" fmla="*/ 160 h 162"/>
                <a:gd name="T20" fmla="*/ 72 w 192"/>
                <a:gd name="T21" fmla="*/ 158 h 162"/>
                <a:gd name="T22" fmla="*/ 60 w 192"/>
                <a:gd name="T23" fmla="*/ 155 h 162"/>
                <a:gd name="T24" fmla="*/ 49 w 192"/>
                <a:gd name="T25" fmla="*/ 150 h 162"/>
                <a:gd name="T26" fmla="*/ 39 w 192"/>
                <a:gd name="T27" fmla="*/ 143 h 162"/>
                <a:gd name="T28" fmla="*/ 30 w 192"/>
                <a:gd name="T29" fmla="*/ 135 h 162"/>
                <a:gd name="T30" fmla="*/ 21 w 192"/>
                <a:gd name="T31" fmla="*/ 126 h 162"/>
                <a:gd name="T32" fmla="*/ 14 w 192"/>
                <a:gd name="T33" fmla="*/ 116 h 162"/>
                <a:gd name="T34" fmla="*/ 8 w 192"/>
                <a:gd name="T35" fmla="*/ 105 h 162"/>
                <a:gd name="T36" fmla="*/ 3 w 192"/>
                <a:gd name="T37" fmla="*/ 92 h 162"/>
                <a:gd name="T38" fmla="*/ 1 w 192"/>
                <a:gd name="T39" fmla="*/ 79 h 162"/>
                <a:gd name="T40" fmla="*/ 0 w 192"/>
                <a:gd name="T41" fmla="*/ 66 h 162"/>
                <a:gd name="T42" fmla="*/ 1 w 192"/>
                <a:gd name="T43" fmla="*/ 50 h 162"/>
                <a:gd name="T44" fmla="*/ 3 w 192"/>
                <a:gd name="T45" fmla="*/ 34 h 162"/>
                <a:gd name="T46" fmla="*/ 8 w 192"/>
                <a:gd name="T47" fmla="*/ 18 h 162"/>
                <a:gd name="T48" fmla="*/ 15 w 192"/>
                <a:gd name="T49" fmla="*/ 0 h 162"/>
                <a:gd name="T50" fmla="*/ 191 w 192"/>
                <a:gd name="T51" fmla="*/ 0 h 162"/>
                <a:gd name="T52" fmla="*/ 191 w 192"/>
                <a:gd name="T53" fmla="*/ 160 h 1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92"/>
                <a:gd name="T82" fmla="*/ 0 h 162"/>
                <a:gd name="T83" fmla="*/ 192 w 192"/>
                <a:gd name="T84" fmla="*/ 162 h 16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92" h="162">
                  <a:moveTo>
                    <a:pt x="191" y="160"/>
                  </a:moveTo>
                  <a:lnTo>
                    <a:pt x="188" y="160"/>
                  </a:lnTo>
                  <a:lnTo>
                    <a:pt x="182" y="160"/>
                  </a:lnTo>
                  <a:lnTo>
                    <a:pt x="171" y="160"/>
                  </a:lnTo>
                  <a:lnTo>
                    <a:pt x="158" y="160"/>
                  </a:lnTo>
                  <a:lnTo>
                    <a:pt x="143" y="161"/>
                  </a:lnTo>
                  <a:lnTo>
                    <a:pt x="126" y="161"/>
                  </a:lnTo>
                  <a:lnTo>
                    <a:pt x="111" y="161"/>
                  </a:lnTo>
                  <a:lnTo>
                    <a:pt x="97" y="161"/>
                  </a:lnTo>
                  <a:lnTo>
                    <a:pt x="84" y="160"/>
                  </a:lnTo>
                  <a:lnTo>
                    <a:pt x="72" y="158"/>
                  </a:lnTo>
                  <a:lnTo>
                    <a:pt x="60" y="155"/>
                  </a:lnTo>
                  <a:lnTo>
                    <a:pt x="49" y="150"/>
                  </a:lnTo>
                  <a:lnTo>
                    <a:pt x="39" y="143"/>
                  </a:lnTo>
                  <a:lnTo>
                    <a:pt x="30" y="135"/>
                  </a:lnTo>
                  <a:lnTo>
                    <a:pt x="21" y="126"/>
                  </a:lnTo>
                  <a:lnTo>
                    <a:pt x="14" y="116"/>
                  </a:lnTo>
                  <a:lnTo>
                    <a:pt x="8" y="105"/>
                  </a:lnTo>
                  <a:lnTo>
                    <a:pt x="3" y="92"/>
                  </a:lnTo>
                  <a:lnTo>
                    <a:pt x="1" y="79"/>
                  </a:lnTo>
                  <a:lnTo>
                    <a:pt x="0" y="66"/>
                  </a:lnTo>
                  <a:lnTo>
                    <a:pt x="1" y="50"/>
                  </a:lnTo>
                  <a:lnTo>
                    <a:pt x="3" y="34"/>
                  </a:lnTo>
                  <a:lnTo>
                    <a:pt x="8" y="18"/>
                  </a:lnTo>
                  <a:lnTo>
                    <a:pt x="15" y="0"/>
                  </a:lnTo>
                  <a:lnTo>
                    <a:pt x="191" y="0"/>
                  </a:lnTo>
                  <a:lnTo>
                    <a:pt x="191" y="160"/>
                  </a:lnTo>
                </a:path>
              </a:pathLst>
            </a:custGeom>
            <a:gradFill rotWithShape="0">
              <a:gsLst>
                <a:gs pos="0">
                  <a:srgbClr val="999900"/>
                </a:gs>
                <a:gs pos="50000">
                  <a:srgbClr val="FFFF00"/>
                </a:gs>
                <a:gs pos="100000">
                  <a:srgbClr val="999900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003300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2544" y="2497"/>
              <a:ext cx="250" cy="312"/>
            </a:xfrm>
            <a:custGeom>
              <a:avLst/>
              <a:gdLst>
                <a:gd name="T0" fmla="*/ 118 w 250"/>
                <a:gd name="T1" fmla="*/ 311 h 312"/>
                <a:gd name="T2" fmla="*/ 113 w 250"/>
                <a:gd name="T3" fmla="*/ 283 h 312"/>
                <a:gd name="T4" fmla="*/ 114 w 250"/>
                <a:gd name="T5" fmla="*/ 254 h 312"/>
                <a:gd name="T6" fmla="*/ 121 w 250"/>
                <a:gd name="T7" fmla="*/ 226 h 312"/>
                <a:gd name="T8" fmla="*/ 131 w 250"/>
                <a:gd name="T9" fmla="*/ 199 h 312"/>
                <a:gd name="T10" fmla="*/ 144 w 250"/>
                <a:gd name="T11" fmla="*/ 175 h 312"/>
                <a:gd name="T12" fmla="*/ 158 w 250"/>
                <a:gd name="T13" fmla="*/ 153 h 312"/>
                <a:gd name="T14" fmla="*/ 172 w 250"/>
                <a:gd name="T15" fmla="*/ 133 h 312"/>
                <a:gd name="T16" fmla="*/ 183 w 250"/>
                <a:gd name="T17" fmla="*/ 116 h 312"/>
                <a:gd name="T18" fmla="*/ 249 w 250"/>
                <a:gd name="T19" fmla="*/ 156 h 312"/>
                <a:gd name="T20" fmla="*/ 170 w 250"/>
                <a:gd name="T21" fmla="*/ 11 h 312"/>
                <a:gd name="T22" fmla="*/ 0 w 250"/>
                <a:gd name="T23" fmla="*/ 0 h 312"/>
                <a:gd name="T24" fmla="*/ 59 w 250"/>
                <a:gd name="T25" fmla="*/ 41 h 312"/>
                <a:gd name="T26" fmla="*/ 53 w 250"/>
                <a:gd name="T27" fmla="*/ 53 h 312"/>
                <a:gd name="T28" fmla="*/ 46 w 250"/>
                <a:gd name="T29" fmla="*/ 65 h 312"/>
                <a:gd name="T30" fmla="*/ 38 w 250"/>
                <a:gd name="T31" fmla="*/ 79 h 312"/>
                <a:gd name="T32" fmla="*/ 32 w 250"/>
                <a:gd name="T33" fmla="*/ 93 h 312"/>
                <a:gd name="T34" fmla="*/ 27 w 250"/>
                <a:gd name="T35" fmla="*/ 107 h 312"/>
                <a:gd name="T36" fmla="*/ 24 w 250"/>
                <a:gd name="T37" fmla="*/ 122 h 312"/>
                <a:gd name="T38" fmla="*/ 25 w 250"/>
                <a:gd name="T39" fmla="*/ 136 h 312"/>
                <a:gd name="T40" fmla="*/ 29 w 250"/>
                <a:gd name="T41" fmla="*/ 148 h 312"/>
                <a:gd name="T42" fmla="*/ 42 w 250"/>
                <a:gd name="T43" fmla="*/ 172 h 312"/>
                <a:gd name="T44" fmla="*/ 57 w 250"/>
                <a:gd name="T45" fmla="*/ 198 h 312"/>
                <a:gd name="T46" fmla="*/ 72 w 250"/>
                <a:gd name="T47" fmla="*/ 226 h 312"/>
                <a:gd name="T48" fmla="*/ 86 w 250"/>
                <a:gd name="T49" fmla="*/ 251 h 312"/>
                <a:gd name="T50" fmla="*/ 99 w 250"/>
                <a:gd name="T51" fmla="*/ 275 h 312"/>
                <a:gd name="T52" fmla="*/ 109 w 250"/>
                <a:gd name="T53" fmla="*/ 293 h 312"/>
                <a:gd name="T54" fmla="*/ 116 w 250"/>
                <a:gd name="T55" fmla="*/ 307 h 312"/>
                <a:gd name="T56" fmla="*/ 118 w 250"/>
                <a:gd name="T57" fmla="*/ 311 h 3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0"/>
                <a:gd name="T88" fmla="*/ 0 h 312"/>
                <a:gd name="T89" fmla="*/ 250 w 250"/>
                <a:gd name="T90" fmla="*/ 312 h 3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0" h="312">
                  <a:moveTo>
                    <a:pt x="118" y="311"/>
                  </a:moveTo>
                  <a:lnTo>
                    <a:pt x="113" y="283"/>
                  </a:lnTo>
                  <a:lnTo>
                    <a:pt x="114" y="254"/>
                  </a:lnTo>
                  <a:lnTo>
                    <a:pt x="121" y="226"/>
                  </a:lnTo>
                  <a:lnTo>
                    <a:pt x="131" y="199"/>
                  </a:lnTo>
                  <a:lnTo>
                    <a:pt x="144" y="175"/>
                  </a:lnTo>
                  <a:lnTo>
                    <a:pt x="158" y="153"/>
                  </a:lnTo>
                  <a:lnTo>
                    <a:pt x="172" y="133"/>
                  </a:lnTo>
                  <a:lnTo>
                    <a:pt x="183" y="116"/>
                  </a:lnTo>
                  <a:lnTo>
                    <a:pt x="249" y="156"/>
                  </a:lnTo>
                  <a:lnTo>
                    <a:pt x="170" y="11"/>
                  </a:lnTo>
                  <a:lnTo>
                    <a:pt x="0" y="0"/>
                  </a:lnTo>
                  <a:lnTo>
                    <a:pt x="59" y="41"/>
                  </a:lnTo>
                  <a:lnTo>
                    <a:pt x="53" y="53"/>
                  </a:lnTo>
                  <a:lnTo>
                    <a:pt x="46" y="65"/>
                  </a:lnTo>
                  <a:lnTo>
                    <a:pt x="38" y="79"/>
                  </a:lnTo>
                  <a:lnTo>
                    <a:pt x="32" y="93"/>
                  </a:lnTo>
                  <a:lnTo>
                    <a:pt x="27" y="107"/>
                  </a:lnTo>
                  <a:lnTo>
                    <a:pt x="24" y="122"/>
                  </a:lnTo>
                  <a:lnTo>
                    <a:pt x="25" y="136"/>
                  </a:lnTo>
                  <a:lnTo>
                    <a:pt x="29" y="148"/>
                  </a:lnTo>
                  <a:lnTo>
                    <a:pt x="42" y="172"/>
                  </a:lnTo>
                  <a:lnTo>
                    <a:pt x="57" y="198"/>
                  </a:lnTo>
                  <a:lnTo>
                    <a:pt x="72" y="226"/>
                  </a:lnTo>
                  <a:lnTo>
                    <a:pt x="86" y="251"/>
                  </a:lnTo>
                  <a:lnTo>
                    <a:pt x="99" y="275"/>
                  </a:lnTo>
                  <a:lnTo>
                    <a:pt x="109" y="293"/>
                  </a:lnTo>
                  <a:lnTo>
                    <a:pt x="116" y="307"/>
                  </a:lnTo>
                  <a:lnTo>
                    <a:pt x="118" y="311"/>
                  </a:lnTo>
                </a:path>
              </a:pathLst>
            </a:custGeom>
            <a:gradFill rotWithShape="0">
              <a:gsLst>
                <a:gs pos="0">
                  <a:srgbClr val="999900"/>
                </a:gs>
                <a:gs pos="50000">
                  <a:srgbClr val="FFFF00"/>
                </a:gs>
                <a:gs pos="100000">
                  <a:srgbClr val="999900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003300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983" y="2482"/>
              <a:ext cx="200" cy="232"/>
            </a:xfrm>
            <a:custGeom>
              <a:avLst/>
              <a:gdLst>
                <a:gd name="T0" fmla="*/ 140 w 200"/>
                <a:gd name="T1" fmla="*/ 0 h 232"/>
                <a:gd name="T2" fmla="*/ 142 w 200"/>
                <a:gd name="T3" fmla="*/ 2 h 232"/>
                <a:gd name="T4" fmla="*/ 144 w 200"/>
                <a:gd name="T5" fmla="*/ 8 h 232"/>
                <a:gd name="T6" fmla="*/ 151 w 200"/>
                <a:gd name="T7" fmla="*/ 17 h 232"/>
                <a:gd name="T8" fmla="*/ 157 w 200"/>
                <a:gd name="T9" fmla="*/ 29 h 232"/>
                <a:gd name="T10" fmla="*/ 164 w 200"/>
                <a:gd name="T11" fmla="*/ 41 h 232"/>
                <a:gd name="T12" fmla="*/ 171 w 200"/>
                <a:gd name="T13" fmla="*/ 55 h 232"/>
                <a:gd name="T14" fmla="*/ 178 w 200"/>
                <a:gd name="T15" fmla="*/ 69 h 232"/>
                <a:gd name="T16" fmla="*/ 186 w 200"/>
                <a:gd name="T17" fmla="*/ 82 h 232"/>
                <a:gd name="T18" fmla="*/ 191 w 200"/>
                <a:gd name="T19" fmla="*/ 93 h 232"/>
                <a:gd name="T20" fmla="*/ 195 w 200"/>
                <a:gd name="T21" fmla="*/ 104 h 232"/>
                <a:gd name="T22" fmla="*/ 198 w 200"/>
                <a:gd name="T23" fmla="*/ 117 h 232"/>
                <a:gd name="T24" fmla="*/ 199 w 200"/>
                <a:gd name="T25" fmla="*/ 129 h 232"/>
                <a:gd name="T26" fmla="*/ 198 w 200"/>
                <a:gd name="T27" fmla="*/ 141 h 232"/>
                <a:gd name="T28" fmla="*/ 196 w 200"/>
                <a:gd name="T29" fmla="*/ 153 h 232"/>
                <a:gd name="T30" fmla="*/ 192 w 200"/>
                <a:gd name="T31" fmla="*/ 164 h 232"/>
                <a:gd name="T32" fmla="*/ 187 w 200"/>
                <a:gd name="T33" fmla="*/ 175 h 232"/>
                <a:gd name="T34" fmla="*/ 180 w 200"/>
                <a:gd name="T35" fmla="*/ 186 h 232"/>
                <a:gd name="T36" fmla="*/ 172 w 200"/>
                <a:gd name="T37" fmla="*/ 196 h 232"/>
                <a:gd name="T38" fmla="*/ 162 w 200"/>
                <a:gd name="T39" fmla="*/ 205 h 232"/>
                <a:gd name="T40" fmla="*/ 149 w 200"/>
                <a:gd name="T41" fmla="*/ 213 h 232"/>
                <a:gd name="T42" fmla="*/ 137 w 200"/>
                <a:gd name="T43" fmla="*/ 219 h 232"/>
                <a:gd name="T44" fmla="*/ 121 w 200"/>
                <a:gd name="T45" fmla="*/ 225 h 232"/>
                <a:gd name="T46" fmla="*/ 105 w 200"/>
                <a:gd name="T47" fmla="*/ 228 h 232"/>
                <a:gd name="T48" fmla="*/ 86 w 200"/>
                <a:gd name="T49" fmla="*/ 231 h 232"/>
                <a:gd name="T50" fmla="*/ 0 w 200"/>
                <a:gd name="T51" fmla="*/ 78 h 232"/>
                <a:gd name="T52" fmla="*/ 140 w 200"/>
                <a:gd name="T53" fmla="*/ 0 h 2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232"/>
                <a:gd name="T83" fmla="*/ 200 w 200"/>
                <a:gd name="T84" fmla="*/ 232 h 2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232">
                  <a:moveTo>
                    <a:pt x="140" y="0"/>
                  </a:moveTo>
                  <a:lnTo>
                    <a:pt x="142" y="2"/>
                  </a:lnTo>
                  <a:lnTo>
                    <a:pt x="144" y="8"/>
                  </a:lnTo>
                  <a:lnTo>
                    <a:pt x="151" y="17"/>
                  </a:lnTo>
                  <a:lnTo>
                    <a:pt x="157" y="29"/>
                  </a:lnTo>
                  <a:lnTo>
                    <a:pt x="164" y="41"/>
                  </a:lnTo>
                  <a:lnTo>
                    <a:pt x="171" y="55"/>
                  </a:lnTo>
                  <a:lnTo>
                    <a:pt x="178" y="69"/>
                  </a:lnTo>
                  <a:lnTo>
                    <a:pt x="186" y="82"/>
                  </a:lnTo>
                  <a:lnTo>
                    <a:pt x="191" y="93"/>
                  </a:lnTo>
                  <a:lnTo>
                    <a:pt x="195" y="104"/>
                  </a:lnTo>
                  <a:lnTo>
                    <a:pt x="198" y="117"/>
                  </a:lnTo>
                  <a:lnTo>
                    <a:pt x="199" y="129"/>
                  </a:lnTo>
                  <a:lnTo>
                    <a:pt x="198" y="141"/>
                  </a:lnTo>
                  <a:lnTo>
                    <a:pt x="196" y="153"/>
                  </a:lnTo>
                  <a:lnTo>
                    <a:pt x="192" y="164"/>
                  </a:lnTo>
                  <a:lnTo>
                    <a:pt x="187" y="175"/>
                  </a:lnTo>
                  <a:lnTo>
                    <a:pt x="180" y="186"/>
                  </a:lnTo>
                  <a:lnTo>
                    <a:pt x="172" y="196"/>
                  </a:lnTo>
                  <a:lnTo>
                    <a:pt x="162" y="205"/>
                  </a:lnTo>
                  <a:lnTo>
                    <a:pt x="149" y="213"/>
                  </a:lnTo>
                  <a:lnTo>
                    <a:pt x="137" y="219"/>
                  </a:lnTo>
                  <a:lnTo>
                    <a:pt x="121" y="225"/>
                  </a:lnTo>
                  <a:lnTo>
                    <a:pt x="105" y="228"/>
                  </a:lnTo>
                  <a:lnTo>
                    <a:pt x="86" y="231"/>
                  </a:lnTo>
                  <a:lnTo>
                    <a:pt x="0" y="78"/>
                  </a:lnTo>
                  <a:lnTo>
                    <a:pt x="140" y="0"/>
                  </a:lnTo>
                </a:path>
              </a:pathLst>
            </a:custGeom>
            <a:gradFill rotWithShape="0">
              <a:gsLst>
                <a:gs pos="0">
                  <a:srgbClr val="999900"/>
                </a:gs>
                <a:gs pos="50000">
                  <a:srgbClr val="FFFF00"/>
                </a:gs>
                <a:gs pos="100000">
                  <a:srgbClr val="999900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003300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881" y="2650"/>
              <a:ext cx="289" cy="295"/>
            </a:xfrm>
            <a:custGeom>
              <a:avLst/>
              <a:gdLst>
                <a:gd name="T0" fmla="*/ 288 w 289"/>
                <a:gd name="T1" fmla="*/ 39 h 295"/>
                <a:gd name="T2" fmla="*/ 277 w 289"/>
                <a:gd name="T3" fmla="*/ 49 h 295"/>
                <a:gd name="T4" fmla="*/ 265 w 289"/>
                <a:gd name="T5" fmla="*/ 57 h 295"/>
                <a:gd name="T6" fmla="*/ 253 w 289"/>
                <a:gd name="T7" fmla="*/ 64 h 295"/>
                <a:gd name="T8" fmla="*/ 240 w 289"/>
                <a:gd name="T9" fmla="*/ 70 h 295"/>
                <a:gd name="T10" fmla="*/ 226 w 289"/>
                <a:gd name="T11" fmla="*/ 74 h 295"/>
                <a:gd name="T12" fmla="*/ 213 w 289"/>
                <a:gd name="T13" fmla="*/ 77 h 295"/>
                <a:gd name="T14" fmla="*/ 198 w 289"/>
                <a:gd name="T15" fmla="*/ 79 h 295"/>
                <a:gd name="T16" fmla="*/ 184 w 289"/>
                <a:gd name="T17" fmla="*/ 81 h 295"/>
                <a:gd name="T18" fmla="*/ 170 w 289"/>
                <a:gd name="T19" fmla="*/ 82 h 295"/>
                <a:gd name="T20" fmla="*/ 157 w 289"/>
                <a:gd name="T21" fmla="*/ 82 h 295"/>
                <a:gd name="T22" fmla="*/ 143 w 289"/>
                <a:gd name="T23" fmla="*/ 82 h 295"/>
                <a:gd name="T24" fmla="*/ 130 w 289"/>
                <a:gd name="T25" fmla="*/ 81 h 295"/>
                <a:gd name="T26" fmla="*/ 117 w 289"/>
                <a:gd name="T27" fmla="*/ 81 h 295"/>
                <a:gd name="T28" fmla="*/ 106 w 289"/>
                <a:gd name="T29" fmla="*/ 79 h 295"/>
                <a:gd name="T30" fmla="*/ 96 w 289"/>
                <a:gd name="T31" fmla="*/ 78 h 295"/>
                <a:gd name="T32" fmla="*/ 86 w 289"/>
                <a:gd name="T33" fmla="*/ 77 h 295"/>
                <a:gd name="T34" fmla="*/ 89 w 289"/>
                <a:gd name="T35" fmla="*/ 0 h 295"/>
                <a:gd name="T36" fmla="*/ 0 w 289"/>
                <a:gd name="T37" fmla="*/ 140 h 295"/>
                <a:gd name="T38" fmla="*/ 74 w 289"/>
                <a:gd name="T39" fmla="*/ 294 h 295"/>
                <a:gd name="T40" fmla="*/ 80 w 289"/>
                <a:gd name="T41" fmla="*/ 222 h 295"/>
                <a:gd name="T42" fmla="*/ 93 w 289"/>
                <a:gd name="T43" fmla="*/ 222 h 295"/>
                <a:gd name="T44" fmla="*/ 108 w 289"/>
                <a:gd name="T45" fmla="*/ 222 h 295"/>
                <a:gd name="T46" fmla="*/ 124 w 289"/>
                <a:gd name="T47" fmla="*/ 222 h 295"/>
                <a:gd name="T48" fmla="*/ 140 w 289"/>
                <a:gd name="T49" fmla="*/ 221 h 295"/>
                <a:gd name="T50" fmla="*/ 155 w 289"/>
                <a:gd name="T51" fmla="*/ 218 h 295"/>
                <a:gd name="T52" fmla="*/ 169 w 289"/>
                <a:gd name="T53" fmla="*/ 213 h 295"/>
                <a:gd name="T54" fmla="*/ 180 w 289"/>
                <a:gd name="T55" fmla="*/ 206 h 295"/>
                <a:gd name="T56" fmla="*/ 189 w 289"/>
                <a:gd name="T57" fmla="*/ 196 h 295"/>
                <a:gd name="T58" fmla="*/ 203 w 289"/>
                <a:gd name="T59" fmla="*/ 173 h 295"/>
                <a:gd name="T60" fmla="*/ 219 w 289"/>
                <a:gd name="T61" fmla="*/ 148 h 295"/>
                <a:gd name="T62" fmla="*/ 236 w 289"/>
                <a:gd name="T63" fmla="*/ 122 h 295"/>
                <a:gd name="T64" fmla="*/ 252 w 289"/>
                <a:gd name="T65" fmla="*/ 96 h 295"/>
                <a:gd name="T66" fmla="*/ 267 w 289"/>
                <a:gd name="T67" fmla="*/ 74 h 295"/>
                <a:gd name="T68" fmla="*/ 277 w 289"/>
                <a:gd name="T69" fmla="*/ 55 h 295"/>
                <a:gd name="T70" fmla="*/ 285 w 289"/>
                <a:gd name="T71" fmla="*/ 43 h 295"/>
                <a:gd name="T72" fmla="*/ 288 w 289"/>
                <a:gd name="T73" fmla="*/ 39 h 29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9"/>
                <a:gd name="T112" fmla="*/ 0 h 295"/>
                <a:gd name="T113" fmla="*/ 289 w 289"/>
                <a:gd name="T114" fmla="*/ 295 h 29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9" h="295">
                  <a:moveTo>
                    <a:pt x="288" y="39"/>
                  </a:moveTo>
                  <a:lnTo>
                    <a:pt x="277" y="49"/>
                  </a:lnTo>
                  <a:lnTo>
                    <a:pt x="265" y="57"/>
                  </a:lnTo>
                  <a:lnTo>
                    <a:pt x="253" y="64"/>
                  </a:lnTo>
                  <a:lnTo>
                    <a:pt x="240" y="70"/>
                  </a:lnTo>
                  <a:lnTo>
                    <a:pt x="226" y="74"/>
                  </a:lnTo>
                  <a:lnTo>
                    <a:pt x="213" y="77"/>
                  </a:lnTo>
                  <a:lnTo>
                    <a:pt x="198" y="79"/>
                  </a:lnTo>
                  <a:lnTo>
                    <a:pt x="184" y="81"/>
                  </a:lnTo>
                  <a:lnTo>
                    <a:pt x="170" y="82"/>
                  </a:lnTo>
                  <a:lnTo>
                    <a:pt x="157" y="82"/>
                  </a:lnTo>
                  <a:lnTo>
                    <a:pt x="143" y="82"/>
                  </a:lnTo>
                  <a:lnTo>
                    <a:pt x="130" y="81"/>
                  </a:lnTo>
                  <a:lnTo>
                    <a:pt x="117" y="81"/>
                  </a:lnTo>
                  <a:lnTo>
                    <a:pt x="106" y="79"/>
                  </a:lnTo>
                  <a:lnTo>
                    <a:pt x="96" y="78"/>
                  </a:lnTo>
                  <a:lnTo>
                    <a:pt x="86" y="77"/>
                  </a:lnTo>
                  <a:lnTo>
                    <a:pt x="89" y="0"/>
                  </a:lnTo>
                  <a:lnTo>
                    <a:pt x="0" y="140"/>
                  </a:lnTo>
                  <a:lnTo>
                    <a:pt x="74" y="294"/>
                  </a:lnTo>
                  <a:lnTo>
                    <a:pt x="80" y="222"/>
                  </a:lnTo>
                  <a:lnTo>
                    <a:pt x="93" y="222"/>
                  </a:lnTo>
                  <a:lnTo>
                    <a:pt x="108" y="222"/>
                  </a:lnTo>
                  <a:lnTo>
                    <a:pt x="124" y="222"/>
                  </a:lnTo>
                  <a:lnTo>
                    <a:pt x="140" y="221"/>
                  </a:lnTo>
                  <a:lnTo>
                    <a:pt x="155" y="218"/>
                  </a:lnTo>
                  <a:lnTo>
                    <a:pt x="169" y="213"/>
                  </a:lnTo>
                  <a:lnTo>
                    <a:pt x="180" y="206"/>
                  </a:lnTo>
                  <a:lnTo>
                    <a:pt x="189" y="196"/>
                  </a:lnTo>
                  <a:lnTo>
                    <a:pt x="203" y="173"/>
                  </a:lnTo>
                  <a:lnTo>
                    <a:pt x="219" y="148"/>
                  </a:lnTo>
                  <a:lnTo>
                    <a:pt x="236" y="122"/>
                  </a:lnTo>
                  <a:lnTo>
                    <a:pt x="252" y="96"/>
                  </a:lnTo>
                  <a:lnTo>
                    <a:pt x="267" y="74"/>
                  </a:lnTo>
                  <a:lnTo>
                    <a:pt x="277" y="55"/>
                  </a:lnTo>
                  <a:lnTo>
                    <a:pt x="285" y="43"/>
                  </a:lnTo>
                  <a:lnTo>
                    <a:pt x="288" y="39"/>
                  </a:lnTo>
                </a:path>
              </a:pathLst>
            </a:custGeom>
            <a:gradFill rotWithShape="0">
              <a:gsLst>
                <a:gs pos="0">
                  <a:srgbClr val="999900"/>
                </a:gs>
                <a:gs pos="50000">
                  <a:srgbClr val="FFFF00"/>
                </a:gs>
                <a:gs pos="100000">
                  <a:srgbClr val="999900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003300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656" y="2319"/>
              <a:ext cx="229" cy="212"/>
            </a:xfrm>
            <a:custGeom>
              <a:avLst/>
              <a:gdLst>
                <a:gd name="T0" fmla="*/ 0 w 229"/>
                <a:gd name="T1" fmla="*/ 129 h 212"/>
                <a:gd name="T2" fmla="*/ 1 w 229"/>
                <a:gd name="T3" fmla="*/ 127 h 212"/>
                <a:gd name="T4" fmla="*/ 5 w 229"/>
                <a:gd name="T5" fmla="*/ 121 h 212"/>
                <a:gd name="T6" fmla="*/ 10 w 229"/>
                <a:gd name="T7" fmla="*/ 112 h 212"/>
                <a:gd name="T8" fmla="*/ 16 w 229"/>
                <a:gd name="T9" fmla="*/ 100 h 212"/>
                <a:gd name="T10" fmla="*/ 25 w 229"/>
                <a:gd name="T11" fmla="*/ 88 h 212"/>
                <a:gd name="T12" fmla="*/ 32 w 229"/>
                <a:gd name="T13" fmla="*/ 74 h 212"/>
                <a:gd name="T14" fmla="*/ 40 w 229"/>
                <a:gd name="T15" fmla="*/ 61 h 212"/>
                <a:gd name="T16" fmla="*/ 48 w 229"/>
                <a:gd name="T17" fmla="*/ 49 h 212"/>
                <a:gd name="T18" fmla="*/ 55 w 229"/>
                <a:gd name="T19" fmla="*/ 38 h 212"/>
                <a:gd name="T20" fmla="*/ 63 w 229"/>
                <a:gd name="T21" fmla="*/ 29 h 212"/>
                <a:gd name="T22" fmla="*/ 73 w 229"/>
                <a:gd name="T23" fmla="*/ 21 h 212"/>
                <a:gd name="T24" fmla="*/ 83 w 229"/>
                <a:gd name="T25" fmla="*/ 14 h 212"/>
                <a:gd name="T26" fmla="*/ 93 w 229"/>
                <a:gd name="T27" fmla="*/ 8 h 212"/>
                <a:gd name="T28" fmla="*/ 104 w 229"/>
                <a:gd name="T29" fmla="*/ 4 h 212"/>
                <a:gd name="T30" fmla="*/ 117 w 229"/>
                <a:gd name="T31" fmla="*/ 1 h 212"/>
                <a:gd name="T32" fmla="*/ 129 w 229"/>
                <a:gd name="T33" fmla="*/ 0 h 212"/>
                <a:gd name="T34" fmla="*/ 141 w 229"/>
                <a:gd name="T35" fmla="*/ 1 h 212"/>
                <a:gd name="T36" fmla="*/ 155 w 229"/>
                <a:gd name="T37" fmla="*/ 3 h 212"/>
                <a:gd name="T38" fmla="*/ 168 w 229"/>
                <a:gd name="T39" fmla="*/ 8 h 212"/>
                <a:gd name="T40" fmla="*/ 180 w 229"/>
                <a:gd name="T41" fmla="*/ 14 h 212"/>
                <a:gd name="T42" fmla="*/ 193 w 229"/>
                <a:gd name="T43" fmla="*/ 22 h 212"/>
                <a:gd name="T44" fmla="*/ 205 w 229"/>
                <a:gd name="T45" fmla="*/ 33 h 212"/>
                <a:gd name="T46" fmla="*/ 217 w 229"/>
                <a:gd name="T47" fmla="*/ 45 h 212"/>
                <a:gd name="T48" fmla="*/ 228 w 229"/>
                <a:gd name="T49" fmla="*/ 60 h 212"/>
                <a:gd name="T50" fmla="*/ 138 w 229"/>
                <a:gd name="T51" fmla="*/ 211 h 212"/>
                <a:gd name="T52" fmla="*/ 0 w 229"/>
                <a:gd name="T53" fmla="*/ 129 h 21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9"/>
                <a:gd name="T82" fmla="*/ 0 h 212"/>
                <a:gd name="T83" fmla="*/ 229 w 229"/>
                <a:gd name="T84" fmla="*/ 212 h 21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9" h="212">
                  <a:moveTo>
                    <a:pt x="0" y="129"/>
                  </a:moveTo>
                  <a:lnTo>
                    <a:pt x="1" y="127"/>
                  </a:lnTo>
                  <a:lnTo>
                    <a:pt x="5" y="121"/>
                  </a:lnTo>
                  <a:lnTo>
                    <a:pt x="10" y="112"/>
                  </a:lnTo>
                  <a:lnTo>
                    <a:pt x="16" y="100"/>
                  </a:lnTo>
                  <a:lnTo>
                    <a:pt x="25" y="88"/>
                  </a:lnTo>
                  <a:lnTo>
                    <a:pt x="32" y="74"/>
                  </a:lnTo>
                  <a:lnTo>
                    <a:pt x="40" y="61"/>
                  </a:lnTo>
                  <a:lnTo>
                    <a:pt x="48" y="49"/>
                  </a:lnTo>
                  <a:lnTo>
                    <a:pt x="55" y="38"/>
                  </a:lnTo>
                  <a:lnTo>
                    <a:pt x="63" y="29"/>
                  </a:lnTo>
                  <a:lnTo>
                    <a:pt x="73" y="21"/>
                  </a:lnTo>
                  <a:lnTo>
                    <a:pt x="83" y="14"/>
                  </a:lnTo>
                  <a:lnTo>
                    <a:pt x="93" y="8"/>
                  </a:lnTo>
                  <a:lnTo>
                    <a:pt x="104" y="4"/>
                  </a:lnTo>
                  <a:lnTo>
                    <a:pt x="117" y="1"/>
                  </a:lnTo>
                  <a:lnTo>
                    <a:pt x="129" y="0"/>
                  </a:lnTo>
                  <a:lnTo>
                    <a:pt x="141" y="1"/>
                  </a:lnTo>
                  <a:lnTo>
                    <a:pt x="155" y="3"/>
                  </a:lnTo>
                  <a:lnTo>
                    <a:pt x="168" y="8"/>
                  </a:lnTo>
                  <a:lnTo>
                    <a:pt x="180" y="14"/>
                  </a:lnTo>
                  <a:lnTo>
                    <a:pt x="193" y="22"/>
                  </a:lnTo>
                  <a:lnTo>
                    <a:pt x="205" y="33"/>
                  </a:lnTo>
                  <a:lnTo>
                    <a:pt x="217" y="45"/>
                  </a:lnTo>
                  <a:lnTo>
                    <a:pt x="228" y="60"/>
                  </a:lnTo>
                  <a:lnTo>
                    <a:pt x="138" y="211"/>
                  </a:lnTo>
                  <a:lnTo>
                    <a:pt x="0" y="129"/>
                  </a:lnTo>
                </a:path>
              </a:pathLst>
            </a:custGeom>
            <a:gradFill rotWithShape="0">
              <a:gsLst>
                <a:gs pos="0">
                  <a:srgbClr val="999900"/>
                </a:gs>
                <a:gs pos="50000">
                  <a:srgbClr val="FFFF00"/>
                </a:gs>
                <a:gs pos="100000">
                  <a:srgbClr val="999900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003300"/>
                </a:solidFill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813" y="2304"/>
              <a:ext cx="330" cy="198"/>
            </a:xfrm>
            <a:custGeom>
              <a:avLst/>
              <a:gdLst>
                <a:gd name="T0" fmla="*/ 0 w 330"/>
                <a:gd name="T1" fmla="*/ 0 h 198"/>
                <a:gd name="T2" fmla="*/ 13 w 330"/>
                <a:gd name="T3" fmla="*/ 4 h 198"/>
                <a:gd name="T4" fmla="*/ 27 w 330"/>
                <a:gd name="T5" fmla="*/ 10 h 198"/>
                <a:gd name="T6" fmla="*/ 39 w 330"/>
                <a:gd name="T7" fmla="*/ 17 h 198"/>
                <a:gd name="T8" fmla="*/ 51 w 330"/>
                <a:gd name="T9" fmla="*/ 26 h 198"/>
                <a:gd name="T10" fmla="*/ 61 w 330"/>
                <a:gd name="T11" fmla="*/ 36 h 198"/>
                <a:gd name="T12" fmla="*/ 71 w 330"/>
                <a:gd name="T13" fmla="*/ 46 h 198"/>
                <a:gd name="T14" fmla="*/ 80 w 330"/>
                <a:gd name="T15" fmla="*/ 57 h 198"/>
                <a:gd name="T16" fmla="*/ 88 w 330"/>
                <a:gd name="T17" fmla="*/ 69 h 198"/>
                <a:gd name="T18" fmla="*/ 97 w 330"/>
                <a:gd name="T19" fmla="*/ 80 h 198"/>
                <a:gd name="T20" fmla="*/ 104 w 330"/>
                <a:gd name="T21" fmla="*/ 92 h 198"/>
                <a:gd name="T22" fmla="*/ 111 w 330"/>
                <a:gd name="T23" fmla="*/ 103 h 198"/>
                <a:gd name="T24" fmla="*/ 116 w 330"/>
                <a:gd name="T25" fmla="*/ 115 h 198"/>
                <a:gd name="T26" fmla="*/ 121 w 330"/>
                <a:gd name="T27" fmla="*/ 126 h 198"/>
                <a:gd name="T28" fmla="*/ 126 w 330"/>
                <a:gd name="T29" fmla="*/ 137 h 198"/>
                <a:gd name="T30" fmla="*/ 131 w 330"/>
                <a:gd name="T31" fmla="*/ 146 h 198"/>
                <a:gd name="T32" fmla="*/ 135 w 330"/>
                <a:gd name="T33" fmla="*/ 155 h 198"/>
                <a:gd name="T34" fmla="*/ 66 w 330"/>
                <a:gd name="T35" fmla="*/ 190 h 198"/>
                <a:gd name="T36" fmla="*/ 232 w 330"/>
                <a:gd name="T37" fmla="*/ 197 h 198"/>
                <a:gd name="T38" fmla="*/ 329 w 330"/>
                <a:gd name="T39" fmla="*/ 57 h 198"/>
                <a:gd name="T40" fmla="*/ 263 w 330"/>
                <a:gd name="T41" fmla="*/ 87 h 198"/>
                <a:gd name="T42" fmla="*/ 256 w 330"/>
                <a:gd name="T43" fmla="*/ 75 h 198"/>
                <a:gd name="T44" fmla="*/ 250 w 330"/>
                <a:gd name="T45" fmla="*/ 62 h 198"/>
                <a:gd name="T46" fmla="*/ 241 w 330"/>
                <a:gd name="T47" fmla="*/ 50 h 198"/>
                <a:gd name="T48" fmla="*/ 232 w 330"/>
                <a:gd name="T49" fmla="*/ 37 h 198"/>
                <a:gd name="T50" fmla="*/ 222 w 330"/>
                <a:gd name="T51" fmla="*/ 26 h 198"/>
                <a:gd name="T52" fmla="*/ 212 w 330"/>
                <a:gd name="T53" fmla="*/ 16 h 198"/>
                <a:gd name="T54" fmla="*/ 200 w 330"/>
                <a:gd name="T55" fmla="*/ 9 h 198"/>
                <a:gd name="T56" fmla="*/ 187 w 330"/>
                <a:gd name="T57" fmla="*/ 7 h 198"/>
                <a:gd name="T58" fmla="*/ 174 w 330"/>
                <a:gd name="T59" fmla="*/ 6 h 198"/>
                <a:gd name="T60" fmla="*/ 159 w 330"/>
                <a:gd name="T61" fmla="*/ 6 h 198"/>
                <a:gd name="T62" fmla="*/ 145 w 330"/>
                <a:gd name="T63" fmla="*/ 5 h 198"/>
                <a:gd name="T64" fmla="*/ 129 w 330"/>
                <a:gd name="T65" fmla="*/ 4 h 198"/>
                <a:gd name="T66" fmla="*/ 113 w 330"/>
                <a:gd name="T67" fmla="*/ 4 h 198"/>
                <a:gd name="T68" fmla="*/ 98 w 330"/>
                <a:gd name="T69" fmla="*/ 4 h 198"/>
                <a:gd name="T70" fmla="*/ 83 w 330"/>
                <a:gd name="T71" fmla="*/ 3 h 198"/>
                <a:gd name="T72" fmla="*/ 68 w 330"/>
                <a:gd name="T73" fmla="*/ 2 h 198"/>
                <a:gd name="T74" fmla="*/ 54 w 330"/>
                <a:gd name="T75" fmla="*/ 2 h 198"/>
                <a:gd name="T76" fmla="*/ 41 w 330"/>
                <a:gd name="T77" fmla="*/ 2 h 198"/>
                <a:gd name="T78" fmla="*/ 30 w 330"/>
                <a:gd name="T79" fmla="*/ 1 h 198"/>
                <a:gd name="T80" fmla="*/ 20 w 330"/>
                <a:gd name="T81" fmla="*/ 1 h 198"/>
                <a:gd name="T82" fmla="*/ 11 w 330"/>
                <a:gd name="T83" fmla="*/ 1 h 198"/>
                <a:gd name="T84" fmla="*/ 5 w 330"/>
                <a:gd name="T85" fmla="*/ 0 h 198"/>
                <a:gd name="T86" fmla="*/ 1 w 330"/>
                <a:gd name="T87" fmla="*/ 0 h 198"/>
                <a:gd name="T88" fmla="*/ 0 w 330"/>
                <a:gd name="T89" fmla="*/ 0 h 19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0"/>
                <a:gd name="T136" fmla="*/ 0 h 198"/>
                <a:gd name="T137" fmla="*/ 330 w 330"/>
                <a:gd name="T138" fmla="*/ 198 h 19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0" h="198">
                  <a:moveTo>
                    <a:pt x="0" y="0"/>
                  </a:moveTo>
                  <a:lnTo>
                    <a:pt x="13" y="4"/>
                  </a:lnTo>
                  <a:lnTo>
                    <a:pt x="27" y="10"/>
                  </a:lnTo>
                  <a:lnTo>
                    <a:pt x="39" y="17"/>
                  </a:lnTo>
                  <a:lnTo>
                    <a:pt x="51" y="26"/>
                  </a:lnTo>
                  <a:lnTo>
                    <a:pt x="61" y="36"/>
                  </a:lnTo>
                  <a:lnTo>
                    <a:pt x="71" y="46"/>
                  </a:lnTo>
                  <a:lnTo>
                    <a:pt x="80" y="57"/>
                  </a:lnTo>
                  <a:lnTo>
                    <a:pt x="88" y="69"/>
                  </a:lnTo>
                  <a:lnTo>
                    <a:pt x="97" y="80"/>
                  </a:lnTo>
                  <a:lnTo>
                    <a:pt x="104" y="92"/>
                  </a:lnTo>
                  <a:lnTo>
                    <a:pt x="111" y="103"/>
                  </a:lnTo>
                  <a:lnTo>
                    <a:pt x="116" y="115"/>
                  </a:lnTo>
                  <a:lnTo>
                    <a:pt x="121" y="126"/>
                  </a:lnTo>
                  <a:lnTo>
                    <a:pt x="126" y="137"/>
                  </a:lnTo>
                  <a:lnTo>
                    <a:pt x="131" y="146"/>
                  </a:lnTo>
                  <a:lnTo>
                    <a:pt x="135" y="155"/>
                  </a:lnTo>
                  <a:lnTo>
                    <a:pt x="66" y="190"/>
                  </a:lnTo>
                  <a:lnTo>
                    <a:pt x="232" y="197"/>
                  </a:lnTo>
                  <a:lnTo>
                    <a:pt x="329" y="57"/>
                  </a:lnTo>
                  <a:lnTo>
                    <a:pt x="263" y="87"/>
                  </a:lnTo>
                  <a:lnTo>
                    <a:pt x="256" y="75"/>
                  </a:lnTo>
                  <a:lnTo>
                    <a:pt x="250" y="62"/>
                  </a:lnTo>
                  <a:lnTo>
                    <a:pt x="241" y="50"/>
                  </a:lnTo>
                  <a:lnTo>
                    <a:pt x="232" y="37"/>
                  </a:lnTo>
                  <a:lnTo>
                    <a:pt x="222" y="26"/>
                  </a:lnTo>
                  <a:lnTo>
                    <a:pt x="212" y="16"/>
                  </a:lnTo>
                  <a:lnTo>
                    <a:pt x="200" y="9"/>
                  </a:lnTo>
                  <a:lnTo>
                    <a:pt x="187" y="7"/>
                  </a:lnTo>
                  <a:lnTo>
                    <a:pt x="174" y="6"/>
                  </a:lnTo>
                  <a:lnTo>
                    <a:pt x="159" y="6"/>
                  </a:lnTo>
                  <a:lnTo>
                    <a:pt x="145" y="5"/>
                  </a:lnTo>
                  <a:lnTo>
                    <a:pt x="129" y="4"/>
                  </a:lnTo>
                  <a:lnTo>
                    <a:pt x="113" y="4"/>
                  </a:lnTo>
                  <a:lnTo>
                    <a:pt x="98" y="4"/>
                  </a:lnTo>
                  <a:lnTo>
                    <a:pt x="83" y="3"/>
                  </a:lnTo>
                  <a:lnTo>
                    <a:pt x="68" y="2"/>
                  </a:lnTo>
                  <a:lnTo>
                    <a:pt x="54" y="2"/>
                  </a:lnTo>
                  <a:lnTo>
                    <a:pt x="41" y="2"/>
                  </a:lnTo>
                  <a:lnTo>
                    <a:pt x="30" y="1"/>
                  </a:lnTo>
                  <a:lnTo>
                    <a:pt x="20" y="1"/>
                  </a:lnTo>
                  <a:lnTo>
                    <a:pt x="11" y="1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rgbClr val="999900"/>
                </a:gs>
                <a:gs pos="50000">
                  <a:srgbClr val="FFFF00"/>
                </a:gs>
                <a:gs pos="100000">
                  <a:srgbClr val="999900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solidFill>
                  <a:srgbClr val="003300"/>
                </a:solidFill>
              </a:endParaRPr>
            </a:p>
          </p:txBody>
        </p:sp>
      </p:grp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0" y="5741275"/>
            <a:ext cx="9001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5963" indent="-630238" algn="justLow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fa-IR" sz="3200" dirty="0">
                <a:solidFill>
                  <a:srgbClr val="003300"/>
                </a:solidFill>
              </a:rPr>
              <a:t>هیچ یک از این نقش ها از اهمیت بیشتری برخوردار نیست .</a:t>
            </a:r>
            <a:endParaRPr lang="en-US" sz="3200" dirty="0">
              <a:solidFill>
                <a:srgbClr val="0033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364" y="558209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054200"/>
                </a:solidFill>
                <a:cs typeface="+mj-cs"/>
              </a:rPr>
              <a:t>نقش ارتباطات</a:t>
            </a:r>
            <a:endParaRPr lang="en-US" sz="36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14282" y="1357298"/>
          <a:ext cx="871543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" y="171448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 smtClean="0">
                <a:solidFill>
                  <a:srgbClr val="C00000"/>
                </a:solidFill>
                <a:cs typeface="+mj-cs"/>
              </a:rPr>
              <a:t>انگور ، استافیل ، عنب ، ازوم</a:t>
            </a:r>
            <a:endParaRPr lang="en-US" sz="3600" dirty="0">
              <a:solidFill>
                <a:srgbClr val="C00000"/>
              </a:solidFill>
              <a:cs typeface="+mj-cs"/>
            </a:endParaRPr>
          </a:p>
        </p:txBody>
      </p:sp>
      <p:sp>
        <p:nvSpPr>
          <p:cNvPr id="4" name="Rounded Rectangle 3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558209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054200"/>
                </a:solidFill>
                <a:cs typeface="+mj-cs"/>
              </a:rPr>
              <a:t>اهمیت ارتباطات</a:t>
            </a:r>
            <a:endParaRPr lang="en-US" sz="36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1142984"/>
          <a:ext cx="91440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ابزار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1150"/>
            <a:ext cx="8229600" cy="6445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sz="3600" b="1" dirty="0" smtClean="0">
                <a:solidFill>
                  <a:srgbClr val="CC6600"/>
                </a:solidFill>
                <a:cs typeface="pHalls Khodkar" pitchFamily="2" charset="-78"/>
              </a:rPr>
              <a:t/>
            </a:r>
            <a:br>
              <a:rPr lang="fa-IR" sz="3600" b="1" dirty="0" smtClean="0">
                <a:solidFill>
                  <a:srgbClr val="CC6600"/>
                </a:solidFill>
                <a:cs typeface="pHalls Khodkar" pitchFamily="2" charset="-78"/>
              </a:rPr>
            </a:br>
            <a:endParaRPr lang="en-US" sz="3600" b="1" dirty="0" smtClean="0">
              <a:solidFill>
                <a:srgbClr val="CC6600"/>
              </a:solidFill>
              <a:cs typeface="pHalls Khodkar" pitchFamily="2" charset="-7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786314" y="1714488"/>
            <a:ext cx="3214710" cy="5211763"/>
          </a:xfrm>
        </p:spPr>
        <p:txBody>
          <a:bodyPr>
            <a:normAutofit/>
          </a:bodyPr>
          <a:lstStyle/>
          <a:p>
            <a:pPr marL="457200" indent="-457200" algn="r">
              <a:buNone/>
            </a:pPr>
            <a:r>
              <a:rPr lang="ar-SA" sz="2400" b="1" dirty="0" smtClean="0">
                <a:cs typeface="B Homa" pitchFamily="2" charset="-78"/>
              </a:rPr>
              <a:t>فرستنده پيام </a:t>
            </a:r>
          </a:p>
          <a:p>
            <a:pPr marL="457200" indent="-457200" algn="r">
              <a:buNone/>
            </a:pPr>
            <a:endParaRPr lang="ar-SA" sz="2400" b="1" dirty="0" smtClean="0">
              <a:cs typeface="B Homa" pitchFamily="2" charset="-78"/>
            </a:endParaRPr>
          </a:p>
          <a:p>
            <a:pPr marL="457200" indent="-457200" algn="r">
              <a:buNone/>
            </a:pPr>
            <a:r>
              <a:rPr lang="ar-SA" sz="2400" b="1" dirty="0" smtClean="0">
                <a:cs typeface="B Homa" pitchFamily="2" charset="-78"/>
              </a:rPr>
              <a:t>گيرنده پيام</a:t>
            </a:r>
          </a:p>
          <a:p>
            <a:pPr marL="457200" indent="-457200" algn="r">
              <a:buNone/>
            </a:pPr>
            <a:endParaRPr lang="ar-SA" sz="2400" b="1" dirty="0" smtClean="0">
              <a:cs typeface="B Homa" pitchFamily="2" charset="-78"/>
            </a:endParaRPr>
          </a:p>
          <a:p>
            <a:pPr marL="457200" indent="-457200" algn="r">
              <a:buNone/>
            </a:pPr>
            <a:r>
              <a:rPr lang="ar-SA" sz="2400" b="1" dirty="0" smtClean="0">
                <a:cs typeface="B Homa" pitchFamily="2" charset="-78"/>
              </a:rPr>
              <a:t>پيام ها</a:t>
            </a:r>
          </a:p>
          <a:p>
            <a:pPr marL="457200" indent="-457200" algn="r">
              <a:buNone/>
            </a:pPr>
            <a:endParaRPr lang="ar-SA" sz="2400" b="1" dirty="0" smtClean="0">
              <a:cs typeface="B Homa" pitchFamily="2" charset="-78"/>
            </a:endParaRPr>
          </a:p>
          <a:p>
            <a:pPr marL="457200" indent="-457200" algn="r">
              <a:buNone/>
            </a:pPr>
            <a:r>
              <a:rPr lang="ar-SA" sz="2400" b="1" dirty="0" smtClean="0">
                <a:cs typeface="B Homa" pitchFamily="2" charset="-78"/>
              </a:rPr>
              <a:t>واكنشها(باز خور)</a:t>
            </a:r>
          </a:p>
          <a:p>
            <a:pPr marL="457200" indent="-457200" algn="r">
              <a:buNone/>
            </a:pPr>
            <a:endParaRPr lang="ar-SA" sz="2400" b="1" dirty="0" smtClean="0">
              <a:cs typeface="B Homa" pitchFamily="2" charset="-78"/>
            </a:endParaRPr>
          </a:p>
          <a:p>
            <a:pPr marL="457200" indent="-457200" algn="r">
              <a:buNone/>
            </a:pPr>
            <a:r>
              <a:rPr lang="ar-SA" sz="2400" b="1" dirty="0" smtClean="0">
                <a:cs typeface="B Homa" pitchFamily="2" charset="-78"/>
              </a:rPr>
              <a:t>كانال هاي ارتباطي</a:t>
            </a:r>
          </a:p>
          <a:p>
            <a:pPr marL="457200" indent="-457200" algn="r">
              <a:buNone/>
            </a:pPr>
            <a:endParaRPr lang="ar-SA" sz="2400" b="1" dirty="0" smtClean="0">
              <a:cs typeface="B Homa" pitchFamily="2" charset="-78"/>
            </a:endParaRPr>
          </a:p>
          <a:p>
            <a:pPr marL="457200" indent="-457200" algn="r">
              <a:buNone/>
            </a:pPr>
            <a:r>
              <a:rPr lang="ar-SA" sz="2400" b="1" dirty="0" smtClean="0">
                <a:cs typeface="B Homa" pitchFamily="2" charset="-78"/>
              </a:rPr>
              <a:t>اختلال (پارازيت)</a:t>
            </a:r>
            <a:endParaRPr lang="en-US" sz="2400" b="1" dirty="0" smtClean="0">
              <a:cs typeface="B Homa" pitchFamily="2" charset="-78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642910" y="1674835"/>
            <a:ext cx="8001056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Source</a:t>
            </a:r>
          </a:p>
          <a:p>
            <a:pPr algn="l" rtl="0">
              <a:spcBef>
                <a:spcPct val="50000"/>
              </a:spcBef>
            </a:pPr>
            <a:endParaRPr lang="en-US" sz="2000" b="1" dirty="0">
              <a:latin typeface="Tahoma" pitchFamily="34" charset="0"/>
            </a:endParaRPr>
          </a:p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Receiver</a:t>
            </a:r>
          </a:p>
          <a:p>
            <a:pPr algn="l" rtl="0">
              <a:spcBef>
                <a:spcPct val="50000"/>
              </a:spcBef>
            </a:pPr>
            <a:endParaRPr lang="en-US" sz="2000" b="1" dirty="0">
              <a:latin typeface="Tahoma" pitchFamily="34" charset="0"/>
            </a:endParaRPr>
          </a:p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Massages</a:t>
            </a:r>
          </a:p>
          <a:p>
            <a:pPr algn="l" rtl="0">
              <a:spcBef>
                <a:spcPct val="50000"/>
              </a:spcBef>
            </a:pPr>
            <a:endParaRPr lang="en-US" sz="2000" b="1" dirty="0">
              <a:latin typeface="Tahoma" pitchFamily="34" charset="0"/>
            </a:endParaRPr>
          </a:p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Feedbacks</a:t>
            </a:r>
          </a:p>
          <a:p>
            <a:pPr algn="l" rtl="0">
              <a:spcBef>
                <a:spcPct val="50000"/>
              </a:spcBef>
            </a:pPr>
            <a:endParaRPr lang="en-US" sz="2000" b="1" dirty="0">
              <a:latin typeface="Tahoma" pitchFamily="34" charset="0"/>
            </a:endParaRPr>
          </a:p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Frame of References</a:t>
            </a:r>
          </a:p>
          <a:p>
            <a:pPr algn="l" rtl="0">
              <a:spcBef>
                <a:spcPct val="50000"/>
              </a:spcBef>
            </a:pPr>
            <a:endParaRPr lang="en-US" sz="2000" b="1" dirty="0">
              <a:latin typeface="Tahoma" pitchFamily="34" charset="0"/>
            </a:endParaRPr>
          </a:p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Noise</a:t>
            </a:r>
          </a:p>
        </p:txBody>
      </p:sp>
      <p:pic>
        <p:nvPicPr>
          <p:cNvPr id="15365" name="Picture 5" descr="j028304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62567"/>
            <a:ext cx="1031853" cy="95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5929313" y="857232"/>
            <a:ext cx="2928937" cy="584200"/>
          </a:xfrm>
          <a:prstGeom prst="rect">
            <a:avLst/>
          </a:prstGeom>
          <a:solidFill>
            <a:srgbClr val="FFFF00"/>
          </a:solidFill>
          <a:ln w="3175">
            <a:solidFill>
              <a:srgbClr val="FFFF00"/>
            </a:solidFill>
            <a:miter lim="800000"/>
            <a:headEnd/>
            <a:tailEnd/>
          </a:ln>
          <a:effectLst>
            <a:outerShdw dist="153455" dir="20133363" algn="ctr" rotWithShape="0">
              <a:srgbClr val="CC6600"/>
            </a:outerShdw>
          </a:effec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ar-SA" sz="3200" dirty="0">
                <a:solidFill>
                  <a:srgbClr val="000099"/>
                </a:solidFill>
                <a:latin typeface="Tahoma" pitchFamily="34" charset="0"/>
                <a:cs typeface="B Homa" pitchFamily="2" charset="-78"/>
              </a:rPr>
              <a:t>مولفه هاي ارتباط :</a:t>
            </a:r>
            <a:endParaRPr lang="en-US" sz="3200" dirty="0">
              <a:solidFill>
                <a:srgbClr val="000099"/>
              </a:solidFill>
              <a:latin typeface="Tahoma" pitchFamily="34" charset="0"/>
              <a:cs typeface="B Homa" pitchFamily="2" charset="-78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2060848"/>
            <a:ext cx="8215312" cy="4572000"/>
          </a:xfrm>
        </p:spPr>
        <p:txBody>
          <a:bodyPr>
            <a:normAutofit lnSpcReduction="10000"/>
          </a:bodyPr>
          <a:lstStyle/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r>
              <a:rPr lang="ar-SA" b="1" dirty="0" smtClean="0">
                <a:solidFill>
                  <a:srgbClr val="FF0066"/>
                </a:solidFill>
                <a:cs typeface="B Homa" pitchFamily="2" charset="-78"/>
              </a:rPr>
              <a:t>پويا</a:t>
            </a: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ar-SA" b="1" dirty="0" smtClean="0">
              <a:solidFill>
                <a:srgbClr val="FF0066"/>
              </a:solidFill>
              <a:cs typeface="B Homa" pitchFamily="2" charset="-78"/>
            </a:endParaRP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r>
              <a:rPr lang="ar-SA" b="1" dirty="0" smtClean="0">
                <a:solidFill>
                  <a:srgbClr val="FF0066"/>
                </a:solidFill>
                <a:cs typeface="B Homa" pitchFamily="2" charset="-78"/>
              </a:rPr>
              <a:t>پيوسته </a:t>
            </a: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endParaRPr lang="ar-SA" b="1" dirty="0" smtClean="0">
              <a:solidFill>
                <a:srgbClr val="FF0066"/>
              </a:solidFill>
              <a:cs typeface="B Homa" pitchFamily="2" charset="-78"/>
            </a:endParaRP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r>
              <a:rPr lang="ar-SA" b="1" dirty="0" smtClean="0">
                <a:solidFill>
                  <a:srgbClr val="FF0066"/>
                </a:solidFill>
                <a:cs typeface="B Homa" pitchFamily="2" charset="-78"/>
              </a:rPr>
              <a:t>برگشت ناپذير</a:t>
            </a: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endParaRPr lang="ar-SA" b="1" dirty="0" smtClean="0">
              <a:solidFill>
                <a:srgbClr val="FF0066"/>
              </a:solidFill>
              <a:cs typeface="B Homa" pitchFamily="2" charset="-78"/>
            </a:endParaRP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r>
              <a:rPr lang="ar-SA" b="1" dirty="0" smtClean="0">
                <a:solidFill>
                  <a:srgbClr val="FF0066"/>
                </a:solidFill>
                <a:cs typeface="B Homa" pitchFamily="2" charset="-78"/>
              </a:rPr>
              <a:t>تعاملي </a:t>
            </a: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endParaRPr lang="ar-SA" b="1" dirty="0" smtClean="0">
              <a:solidFill>
                <a:srgbClr val="FF0066"/>
              </a:solidFill>
              <a:cs typeface="B Homa" pitchFamily="2" charset="-78"/>
            </a:endParaRP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 2" pitchFamily="18" charset="2"/>
              <a:buNone/>
            </a:pPr>
            <a:r>
              <a:rPr lang="ar-SA" b="1" dirty="0" smtClean="0">
                <a:solidFill>
                  <a:srgbClr val="FF0066"/>
                </a:solidFill>
                <a:cs typeface="B Homa" pitchFamily="2" charset="-78"/>
              </a:rPr>
              <a:t>محتوايي </a:t>
            </a:r>
            <a:r>
              <a:rPr lang="ar-SA" sz="2400" b="1" dirty="0" smtClean="0">
                <a:solidFill>
                  <a:srgbClr val="FF0066"/>
                </a:solidFill>
                <a:cs typeface="B Homa" pitchFamily="2" charset="-78"/>
              </a:rPr>
              <a:t>( زمينه اي )</a:t>
            </a:r>
          </a:p>
          <a:p>
            <a:pPr algn="r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</a:pPr>
            <a:endParaRPr lang="en-US" b="1" dirty="0" smtClean="0">
              <a:cs typeface="B Homa" pitchFamily="2" charset="-78"/>
            </a:endParaRP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b="1" dirty="0" smtClean="0">
              <a:cs typeface="B Homa" pitchFamily="2" charset="-78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285875" y="2337395"/>
            <a:ext cx="3070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>
                <a:latin typeface="Tahoma" pitchFamily="34" charset="0"/>
              </a:rPr>
              <a:t>Dynamic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1214438" y="3194645"/>
            <a:ext cx="27606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Continuous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1214438" y="4123332"/>
            <a:ext cx="2771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Irreversible  </a:t>
            </a: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14438" y="5052020"/>
            <a:ext cx="2781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Interactive</a:t>
            </a:r>
          </a:p>
        </p:txBody>
      </p:sp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1214438" y="5909270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000" b="1" dirty="0">
                <a:latin typeface="Tahoma" pitchFamily="34" charset="0"/>
              </a:rPr>
              <a:t>Contextual</a:t>
            </a:r>
          </a:p>
        </p:txBody>
      </p:sp>
      <p:sp>
        <p:nvSpPr>
          <p:cNvPr id="18440" name="Title 8"/>
          <p:cNvSpPr>
            <a:spLocks noGrp="1"/>
          </p:cNvSpPr>
          <p:nvPr>
            <p:ph type="title"/>
          </p:nvPr>
        </p:nvSpPr>
        <p:spPr>
          <a:xfrm>
            <a:off x="3586210" y="642918"/>
            <a:ext cx="5343508" cy="1143000"/>
          </a:xfrm>
        </p:spPr>
        <p:txBody>
          <a:bodyPr/>
          <a:lstStyle/>
          <a:p>
            <a:pPr algn="just"/>
            <a:r>
              <a:rPr lang="ar-SA" dirty="0" smtClean="0">
                <a:cs typeface="B Homa" pitchFamily="2" charset="-78"/>
              </a:rPr>
              <a:t>ارتباطات فرايندي است:</a:t>
            </a:r>
          </a:p>
        </p:txBody>
      </p:sp>
      <p:pic>
        <p:nvPicPr>
          <p:cNvPr id="18441" name="Picture 7" descr="j04135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696739"/>
            <a:ext cx="14954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940175" y="2133600"/>
            <a:ext cx="1631950" cy="5286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fa-IR" sz="2400" b="1" dirty="0">
                <a:solidFill>
                  <a:srgbClr val="000000"/>
                </a:solidFill>
                <a:latin typeface="Arial" pitchFamily="34" charset="0"/>
                <a:cs typeface="B Homa" pitchFamily="2" charset="-78"/>
              </a:rPr>
              <a:t>بازخورد</a:t>
            </a:r>
            <a:endParaRPr lang="en-US" sz="2400" b="1" dirty="0">
              <a:solidFill>
                <a:srgbClr val="000000"/>
              </a:solidFill>
              <a:latin typeface="Arial" pitchFamily="34" charset="0"/>
              <a:cs typeface="B Homa" pitchFamily="2" charset="-78"/>
            </a:endParaRP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900238" y="2814638"/>
            <a:ext cx="0" cy="12049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7477125" y="2814638"/>
            <a:ext cx="0" cy="11350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796088" y="4335463"/>
            <a:ext cx="1089025" cy="4968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ar-SA" sz="1400" b="1" dirty="0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دريافت كننده</a:t>
            </a:r>
          </a:p>
          <a:p>
            <a:pPr algn="ctr">
              <a:defRPr/>
            </a:pPr>
            <a:r>
              <a:rPr lang="ar-SA" sz="1400" b="1" dirty="0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(گيرنده)</a:t>
            </a:r>
            <a:endParaRPr lang="en-US" sz="1400" b="1" dirty="0">
              <a:solidFill>
                <a:srgbClr val="000000"/>
              </a:solidFill>
              <a:latin typeface="Arial" pitchFamily="34" charset="0"/>
              <a:cs typeface="B Homa" pitchFamily="2" charset="-78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619250" y="4406900"/>
            <a:ext cx="1233488" cy="4953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ar-SA" sz="1400" b="1" dirty="0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منبع (</a:t>
            </a:r>
            <a:r>
              <a:rPr lang="ar-SA" sz="1600" b="1" dirty="0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فرستنده)</a:t>
            </a:r>
            <a:endParaRPr lang="en-US" sz="1600" b="1" dirty="0">
              <a:solidFill>
                <a:srgbClr val="000000"/>
              </a:solidFill>
              <a:latin typeface="Arial" pitchFamily="34" charset="0"/>
              <a:cs typeface="B Homa" pitchFamily="2" charset="-78"/>
            </a:endParaRP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4211638" y="3859213"/>
            <a:ext cx="0" cy="282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4619625" y="3859213"/>
            <a:ext cx="0" cy="282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5029200" y="3859213"/>
            <a:ext cx="0" cy="282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4076700" y="4356100"/>
            <a:ext cx="1223963" cy="44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ar-SA" sz="2400" b="1" dirty="0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پيام</a:t>
            </a:r>
            <a:endParaRPr lang="en-US" sz="2400" b="1" dirty="0">
              <a:solidFill>
                <a:srgbClr val="000000"/>
              </a:solidFill>
              <a:latin typeface="Arial" pitchFamily="34" charset="0"/>
              <a:cs typeface="B Homa" pitchFamily="2" charset="-78"/>
            </a:endParaRPr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H="1">
            <a:off x="2579688" y="3433763"/>
            <a:ext cx="1223962" cy="495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5300663" y="3433763"/>
            <a:ext cx="1631950" cy="495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2852738" y="4689475"/>
            <a:ext cx="12239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5300663" y="4689475"/>
            <a:ext cx="1495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 flipV="1">
            <a:off x="4211638" y="5165725"/>
            <a:ext cx="0" cy="4968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V="1">
            <a:off x="4619625" y="5165725"/>
            <a:ext cx="0" cy="4968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 flipV="1">
            <a:off x="5029200" y="5165725"/>
            <a:ext cx="0" cy="4968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 flipH="1" flipV="1">
            <a:off x="2852738" y="5095875"/>
            <a:ext cx="950912" cy="638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flipV="1">
            <a:off x="5300663" y="5024438"/>
            <a:ext cx="1495425" cy="709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 flipH="1">
            <a:off x="1763713" y="5095875"/>
            <a:ext cx="544512" cy="2841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>
            <a:off x="2308225" y="5095875"/>
            <a:ext cx="407988" cy="2841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 flipH="1">
            <a:off x="6932613" y="5024438"/>
            <a:ext cx="407987" cy="2841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7477125" y="5024438"/>
            <a:ext cx="407988" cy="2841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0920" name="Rectangle 24"/>
          <p:cNvSpPr>
            <a:spLocks noGrp="1" noChangeArrowheads="1"/>
          </p:cNvSpPr>
          <p:nvPr>
            <p:ph type="title"/>
          </p:nvPr>
        </p:nvSpPr>
        <p:spPr>
          <a:xfrm>
            <a:off x="928688" y="642926"/>
            <a:ext cx="7772400" cy="1143000"/>
          </a:xfrm>
        </p:spPr>
        <p:txBody>
          <a:bodyPr/>
          <a:lstStyle/>
          <a:p>
            <a:pPr algn="r" rtl="1" eaLnBrk="1" hangingPunct="1"/>
            <a:r>
              <a:rPr lang="ar-SA" sz="4400" b="1" i="1" dirty="0" smtClean="0">
                <a:cs typeface="B Homa" pitchFamily="2" charset="-78"/>
              </a:rPr>
              <a:t>عناصرفرايند ارتباط</a:t>
            </a:r>
            <a:r>
              <a:rPr lang="en-US" sz="4400" b="1" i="1" dirty="0" smtClean="0">
                <a:cs typeface="B Homa" pitchFamily="2" charset="-78"/>
              </a:rPr>
              <a:t>:</a:t>
            </a:r>
            <a:r>
              <a:rPr lang="en-US" b="1" dirty="0" smtClean="0">
                <a:cs typeface="B Homa" pitchFamily="2" charset="-78"/>
              </a:rPr>
              <a:t> </a:t>
            </a:r>
          </a:p>
        </p:txBody>
      </p:sp>
      <p:sp>
        <p:nvSpPr>
          <p:cNvPr id="80921" name="Rectangle 25"/>
          <p:cNvSpPr>
            <a:spLocks noGrp="1" noChangeArrowheads="1"/>
          </p:cNvSpPr>
          <p:nvPr>
            <p:ph sz="quarter" idx="1"/>
          </p:nvPr>
        </p:nvSpPr>
        <p:spPr>
          <a:xfrm flipH="1">
            <a:off x="8572500" y="4786313"/>
            <a:ext cx="68263" cy="142875"/>
          </a:xfrm>
        </p:spPr>
        <p:txBody>
          <a:bodyPr>
            <a:normAutofit fontScale="25000" lnSpcReduction="20000"/>
          </a:bodyPr>
          <a:lstStyle/>
          <a:p>
            <a:pPr eaLnBrk="1" hangingPunct="1"/>
            <a:endParaRPr lang="fa-IR" smtClean="0"/>
          </a:p>
          <a:p>
            <a:pPr eaLnBrk="1" hangingPunct="1"/>
            <a:endParaRPr lang="fa-IR" smtClean="0">
              <a:cs typeface="B Homa" pitchFamily="2" charset="-78"/>
            </a:endParaRPr>
          </a:p>
          <a:p>
            <a:pPr eaLnBrk="1" hangingPunct="1"/>
            <a:endParaRPr lang="fa-IR" smtClean="0"/>
          </a:p>
          <a:p>
            <a:pPr eaLnBrk="1" hangingPunct="1"/>
            <a:endParaRPr lang="fa-IR" smtClean="0"/>
          </a:p>
          <a:p>
            <a:pPr eaLnBrk="1" hangingPunct="1"/>
            <a:endParaRPr lang="fa-IR" smtClean="0"/>
          </a:p>
          <a:p>
            <a:pPr eaLnBrk="1" hangingPunct="1"/>
            <a:endParaRPr lang="fa-IR" smtClean="0"/>
          </a:p>
          <a:p>
            <a:pPr eaLnBrk="1" hangingPunct="1"/>
            <a:endParaRPr lang="fa-IR" smtClean="0">
              <a:cs typeface="B Homa" pitchFamily="2" charset="-78"/>
            </a:endParaRPr>
          </a:p>
          <a:p>
            <a:pPr eaLnBrk="1" hangingPunct="1"/>
            <a:endParaRPr lang="en-US" smtClean="0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 flipH="1">
            <a:off x="1908175" y="2781300"/>
            <a:ext cx="55499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7513638" y="5589588"/>
            <a:ext cx="892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ar-SA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فهيمدن</a:t>
            </a:r>
            <a:r>
              <a:rPr lang="en-US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2316" name="Rectangle 28"/>
          <p:cNvSpPr>
            <a:spLocks noChangeArrowheads="1"/>
          </p:cNvSpPr>
          <p:nvPr/>
        </p:nvSpPr>
        <p:spPr bwMode="auto">
          <a:xfrm>
            <a:off x="6215063" y="5654675"/>
            <a:ext cx="15700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ar-SA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رمزگشايي                                  (كدبرداري)</a:t>
            </a:r>
            <a:r>
              <a:rPr lang="ar-SA">
                <a:latin typeface="Times New Roman" pitchFamily="18" charset="0"/>
                <a:cs typeface="B Homa" pitchFamily="2" charset="-78"/>
              </a:rPr>
              <a:t>                                                                                </a:t>
            </a:r>
            <a:r>
              <a:rPr lang="en-US">
                <a:latin typeface="Times New Roman" pitchFamily="18" charset="0"/>
                <a:cs typeface="B Homa" pitchFamily="2" charset="-78"/>
              </a:rPr>
              <a:t> </a:t>
            </a:r>
          </a:p>
        </p:txBody>
      </p:sp>
      <p:sp>
        <p:nvSpPr>
          <p:cNvPr id="19485" name="Rectangle 29"/>
          <p:cNvSpPr>
            <a:spLocks noChangeArrowheads="1"/>
          </p:cNvSpPr>
          <p:nvPr/>
        </p:nvSpPr>
        <p:spPr bwMode="auto">
          <a:xfrm>
            <a:off x="1116013" y="5718175"/>
            <a:ext cx="1944687" cy="3698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ar-SA" dirty="0">
                <a:solidFill>
                  <a:srgbClr val="000000"/>
                </a:solidFill>
                <a:latin typeface="Times New Roman" pitchFamily="18" charset="0"/>
                <a:cs typeface="B Homa" pitchFamily="2" charset="-78"/>
              </a:rPr>
              <a:t>كد گذاري فكر</a:t>
            </a:r>
            <a:endParaRPr lang="en-US" dirty="0">
              <a:solidFill>
                <a:srgbClr val="000000"/>
              </a:solidFill>
              <a:latin typeface="Times New Roman" pitchFamily="18" charset="0"/>
              <a:cs typeface="B Homa" pitchFamily="2" charset="-78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0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0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0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Untitled-1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9935" y="357166"/>
            <a:ext cx="5585272" cy="6000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28625" y="274638"/>
            <a:ext cx="8572500" cy="939800"/>
          </a:xfrm>
        </p:spPr>
        <p:txBody>
          <a:bodyPr>
            <a:normAutofit fontScale="90000"/>
          </a:bodyPr>
          <a:lstStyle/>
          <a:p>
            <a:pPr algn="r"/>
            <a:r>
              <a:rPr lang="ar-SA" smtClean="0">
                <a:cs typeface="B Homa" pitchFamily="2" charset="-78"/>
              </a:rPr>
              <a:t/>
            </a:r>
            <a:br>
              <a:rPr lang="ar-SA" smtClean="0">
                <a:cs typeface="B Homa" pitchFamily="2" charset="-78"/>
              </a:rPr>
            </a:br>
            <a:r>
              <a:rPr lang="ar-SA" smtClean="0">
                <a:cs typeface="B Homa" pitchFamily="2" charset="-78"/>
              </a:rPr>
              <a:t>عناصرفرايند ارتباط:</a:t>
            </a:r>
          </a:p>
        </p:txBody>
      </p:sp>
      <p:sp>
        <p:nvSpPr>
          <p:cNvPr id="13315" name="Content Placeholder 4"/>
          <p:cNvSpPr>
            <a:spLocks noGrp="1"/>
          </p:cNvSpPr>
          <p:nvPr>
            <p:ph sz="quarter" idx="1"/>
          </p:nvPr>
        </p:nvSpPr>
        <p:spPr>
          <a:xfrm>
            <a:off x="357188" y="642938"/>
            <a:ext cx="8429625" cy="5857875"/>
          </a:xfrm>
        </p:spPr>
        <p:txBody>
          <a:bodyPr/>
          <a:lstStyle/>
          <a:p>
            <a:pPr algn="r" rtl="1"/>
            <a:endParaRPr lang="ar-SA" sz="2000" dirty="0" smtClean="0">
              <a:cs typeface="B Homa" pitchFamily="2" charset="-78"/>
            </a:endParaRPr>
          </a:p>
          <a:p>
            <a:pPr algn="r" rtl="1"/>
            <a:endParaRPr lang="ar-SA" sz="1900" dirty="0" smtClean="0">
              <a:cs typeface="B Homa" pitchFamily="2" charset="-78"/>
            </a:endParaRP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فرستنده: </a:t>
            </a:r>
            <a:r>
              <a:rPr lang="ar-SA" sz="2000" dirty="0" smtClean="0">
                <a:cs typeface="B Homa" pitchFamily="2" charset="-78"/>
              </a:rPr>
              <a:t>آغازكننده ارتباط است و جهت انتقال اطلاعات و مفاهيم به گيرندگان را مشخص مي كند.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گيرنده : </a:t>
            </a:r>
            <a:r>
              <a:rPr lang="ar-SA" sz="2000" dirty="0" smtClean="0">
                <a:cs typeface="B Homa" pitchFamily="2" charset="-78"/>
              </a:rPr>
              <a:t>شخصي كه پيام را دريافت مي كند و از آن مفاهيمي را درك مي كند.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مفهوم ذهني پيام: </a:t>
            </a:r>
            <a:r>
              <a:rPr lang="ar-SA" sz="2000" dirty="0" smtClean="0">
                <a:cs typeface="B Homa" pitchFamily="2" charset="-78"/>
              </a:rPr>
              <a:t>فكر و انديشه اي است كه بايد به گيرنده پيام منتقل شود.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مفهوم عيني پيام : </a:t>
            </a:r>
            <a:r>
              <a:rPr lang="ar-SA" sz="2000" dirty="0" smtClean="0">
                <a:cs typeface="B Homa" pitchFamily="2" charset="-78"/>
              </a:rPr>
              <a:t>تبديل پيام به يك سلسله علائم (رمزگذاري)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وسايل و مجاري ارسال پيام: </a:t>
            </a:r>
            <a:r>
              <a:rPr lang="ar-SA" sz="2000" dirty="0" smtClean="0">
                <a:cs typeface="B Homa" pitchFamily="2" charset="-78"/>
              </a:rPr>
              <a:t>وسيله و طريقه ارسال پيام را كانال گويند.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دريافت و ثبت پيام.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رمزگشايي پيام: </a:t>
            </a:r>
            <a:r>
              <a:rPr lang="ar-SA" sz="2000" dirty="0" smtClean="0">
                <a:cs typeface="B Homa" pitchFamily="2" charset="-78"/>
              </a:rPr>
              <a:t>فرايندي است كه توسط آن گيرنده پيام معني آن را تعبير و تفسير مي كند.</a:t>
            </a:r>
          </a:p>
          <a:p>
            <a:pPr algn="r" rtl="1"/>
            <a:r>
              <a:rPr lang="ar-SA" sz="2000" dirty="0" smtClean="0">
                <a:solidFill>
                  <a:srgbClr val="FF0066"/>
                </a:solidFill>
                <a:cs typeface="B Homa" pitchFamily="2" charset="-78"/>
              </a:rPr>
              <a:t>درك پيام: </a:t>
            </a:r>
            <a:r>
              <a:rPr lang="ar-SA" sz="2000" dirty="0" smtClean="0">
                <a:cs typeface="B Homa" pitchFamily="2" charset="-78"/>
              </a:rPr>
              <a:t>پس از تبديل پيام به مفهوم ذهني ، محتواي آن درك مي شود.</a:t>
            </a:r>
          </a:p>
          <a:p>
            <a:pPr algn="r" rtl="1"/>
            <a:endParaRPr lang="ar-SA" sz="2000" dirty="0" smtClean="0">
              <a:cs typeface="B Homa" pitchFamily="2" charset="-78"/>
            </a:endParaRPr>
          </a:p>
          <a:p>
            <a:pPr algn="r" rtl="1"/>
            <a:endParaRPr lang="ar-SA" sz="2000" dirty="0" smtClean="0">
              <a:cs typeface="B Homa" pitchFamily="2" charset="-78"/>
            </a:endParaRPr>
          </a:p>
          <a:p>
            <a:pPr algn="r" rtl="1"/>
            <a:endParaRPr lang="ar-SA" sz="2000" dirty="0" smtClean="0">
              <a:cs typeface="B Homa" pitchFamily="2" charset="-78"/>
            </a:endParaRPr>
          </a:p>
        </p:txBody>
      </p:sp>
      <p:sp>
        <p:nvSpPr>
          <p:cNvPr id="6" name="Smiley Face 5"/>
          <p:cNvSpPr/>
          <p:nvPr/>
        </p:nvSpPr>
        <p:spPr>
          <a:xfrm>
            <a:off x="7786688" y="5643563"/>
            <a:ext cx="642937" cy="642937"/>
          </a:xfrm>
          <a:prstGeom prst="smileyFace">
            <a:avLst/>
          </a:prstGeom>
          <a:solidFill>
            <a:srgbClr val="FFFF00"/>
          </a:solidFill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7" name="Cloud 6"/>
          <p:cNvSpPr/>
          <p:nvPr/>
        </p:nvSpPr>
        <p:spPr>
          <a:xfrm>
            <a:off x="6357938" y="4929188"/>
            <a:ext cx="1214437" cy="571500"/>
          </a:xfrm>
          <a:prstGeom prst="cloud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a….a..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8" name="Cloud 7"/>
          <p:cNvSpPr/>
          <p:nvPr/>
        </p:nvSpPr>
        <p:spPr>
          <a:xfrm>
            <a:off x="7358063" y="5429250"/>
            <a:ext cx="419100" cy="295275"/>
          </a:xfrm>
          <a:prstGeom prst="cloud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1" name="Smiley Face 10"/>
          <p:cNvSpPr/>
          <p:nvPr/>
        </p:nvSpPr>
        <p:spPr>
          <a:xfrm>
            <a:off x="1000125" y="5715000"/>
            <a:ext cx="642938" cy="642938"/>
          </a:xfrm>
          <a:prstGeom prst="smileyFace">
            <a:avLst/>
          </a:prstGeom>
          <a:solidFill>
            <a:srgbClr val="92D050"/>
          </a:solidFill>
          <a:ln w="3175">
            <a:solidFill>
              <a:srgbClr val="CC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cxnSp>
        <p:nvCxnSpPr>
          <p:cNvPr id="17" name="Straight Arrow Connector 16"/>
          <p:cNvCxnSpPr/>
          <p:nvPr/>
        </p:nvCxnSpPr>
        <p:spPr>
          <a:xfrm rot="10800000">
            <a:off x="3071802" y="5214950"/>
            <a:ext cx="3071834" cy="158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Cloud Callout 8"/>
          <p:cNvSpPr/>
          <p:nvPr/>
        </p:nvSpPr>
        <p:spPr>
          <a:xfrm>
            <a:off x="1357313" y="5000625"/>
            <a:ext cx="1357312" cy="571500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100" dirty="0">
                <a:solidFill>
                  <a:schemeClr val="tx1"/>
                </a:solidFill>
                <a:cs typeface="Arabic Transparent" pitchFamily="2" charset="-78"/>
              </a:rPr>
              <a:t>؟...؟</a:t>
            </a:r>
          </a:p>
        </p:txBody>
      </p:sp>
      <p:sp>
        <p:nvSpPr>
          <p:cNvPr id="10" name="Flowchart: Magnetic Disk 9"/>
          <p:cNvSpPr/>
          <p:nvPr/>
        </p:nvSpPr>
        <p:spPr>
          <a:xfrm rot="2639886">
            <a:off x="7423150" y="6167438"/>
            <a:ext cx="352425" cy="54292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2" name="Flowchart: Magnetic Disk 11"/>
          <p:cNvSpPr/>
          <p:nvPr/>
        </p:nvSpPr>
        <p:spPr>
          <a:xfrm rot="7955970">
            <a:off x="618332" y="5549106"/>
            <a:ext cx="334962" cy="466725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  <p:sp>
        <p:nvSpPr>
          <p:cNvPr id="13" name="Freeform 12"/>
          <p:cNvSpPr/>
          <p:nvPr/>
        </p:nvSpPr>
        <p:spPr>
          <a:xfrm>
            <a:off x="830263" y="5949950"/>
            <a:ext cx="6675437" cy="723900"/>
          </a:xfrm>
          <a:custGeom>
            <a:avLst/>
            <a:gdLst>
              <a:gd name="connsiteX0" fmla="*/ 97494 w 6675715"/>
              <a:gd name="connsiteY0" fmla="*/ 0 h 723331"/>
              <a:gd name="connsiteX1" fmla="*/ 1959 w 6675715"/>
              <a:gd name="connsiteY1" fmla="*/ 109182 h 723331"/>
              <a:gd name="connsiteX2" fmla="*/ 42903 w 6675715"/>
              <a:gd name="connsiteY2" fmla="*/ 259307 h 723331"/>
              <a:gd name="connsiteX3" fmla="*/ 42903 w 6675715"/>
              <a:gd name="connsiteY3" fmla="*/ 450376 h 723331"/>
              <a:gd name="connsiteX4" fmla="*/ 70198 w 6675715"/>
              <a:gd name="connsiteY4" fmla="*/ 504967 h 723331"/>
              <a:gd name="connsiteX5" fmla="*/ 138437 w 6675715"/>
              <a:gd name="connsiteY5" fmla="*/ 532263 h 723331"/>
              <a:gd name="connsiteX6" fmla="*/ 329506 w 6675715"/>
              <a:gd name="connsiteY6" fmla="*/ 559558 h 723331"/>
              <a:gd name="connsiteX7" fmla="*/ 1039189 w 6675715"/>
              <a:gd name="connsiteY7" fmla="*/ 545910 h 723331"/>
              <a:gd name="connsiteX8" fmla="*/ 1134724 w 6675715"/>
              <a:gd name="connsiteY8" fmla="*/ 532263 h 723331"/>
              <a:gd name="connsiteX9" fmla="*/ 1721577 w 6675715"/>
              <a:gd name="connsiteY9" fmla="*/ 573206 h 723331"/>
              <a:gd name="connsiteX10" fmla="*/ 2595034 w 6675715"/>
              <a:gd name="connsiteY10" fmla="*/ 573206 h 723331"/>
              <a:gd name="connsiteX11" fmla="*/ 2813398 w 6675715"/>
              <a:gd name="connsiteY11" fmla="*/ 532263 h 723331"/>
              <a:gd name="connsiteX12" fmla="*/ 3291070 w 6675715"/>
              <a:gd name="connsiteY12" fmla="*/ 545910 h 723331"/>
              <a:gd name="connsiteX13" fmla="*/ 5174461 w 6675715"/>
              <a:gd name="connsiteY13" fmla="*/ 573206 h 723331"/>
              <a:gd name="connsiteX14" fmla="*/ 5379177 w 6675715"/>
              <a:gd name="connsiteY14" fmla="*/ 600501 h 723331"/>
              <a:gd name="connsiteX15" fmla="*/ 5624837 w 6675715"/>
              <a:gd name="connsiteY15" fmla="*/ 627797 h 723331"/>
              <a:gd name="connsiteX16" fmla="*/ 6088861 w 6675715"/>
              <a:gd name="connsiteY16" fmla="*/ 614149 h 723331"/>
              <a:gd name="connsiteX17" fmla="*/ 6238986 w 6675715"/>
              <a:gd name="connsiteY17" fmla="*/ 545910 h 723331"/>
              <a:gd name="connsiteX18" fmla="*/ 6293577 w 6675715"/>
              <a:gd name="connsiteY18" fmla="*/ 532263 h 723331"/>
              <a:gd name="connsiteX19" fmla="*/ 6334521 w 6675715"/>
              <a:gd name="connsiteY19" fmla="*/ 504967 h 723331"/>
              <a:gd name="connsiteX20" fmla="*/ 6634771 w 6675715"/>
              <a:gd name="connsiteY20" fmla="*/ 491319 h 723331"/>
              <a:gd name="connsiteX21" fmla="*/ 6662067 w 6675715"/>
              <a:gd name="connsiteY21" fmla="*/ 532263 h 723331"/>
              <a:gd name="connsiteX22" fmla="*/ 6621124 w 6675715"/>
              <a:gd name="connsiteY22" fmla="*/ 573206 h 723331"/>
              <a:gd name="connsiteX23" fmla="*/ 6593828 w 6675715"/>
              <a:gd name="connsiteY23" fmla="*/ 614149 h 723331"/>
              <a:gd name="connsiteX24" fmla="*/ 6634771 w 6675715"/>
              <a:gd name="connsiteY24" fmla="*/ 655092 h 723331"/>
              <a:gd name="connsiteX25" fmla="*/ 6675715 w 6675715"/>
              <a:gd name="connsiteY25" fmla="*/ 668740 h 723331"/>
              <a:gd name="connsiteX26" fmla="*/ 6634771 w 6675715"/>
              <a:gd name="connsiteY26" fmla="*/ 709683 h 723331"/>
              <a:gd name="connsiteX27" fmla="*/ 6634771 w 6675715"/>
              <a:gd name="connsiteY27" fmla="*/ 723331 h 723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675715" h="723331">
                <a:moveTo>
                  <a:pt x="97494" y="0"/>
                </a:moveTo>
                <a:cubicBezTo>
                  <a:pt x="0" y="64996"/>
                  <a:pt x="23564" y="22765"/>
                  <a:pt x="1959" y="109182"/>
                </a:cubicBezTo>
                <a:cubicBezTo>
                  <a:pt x="32744" y="232320"/>
                  <a:pt x="17392" y="182775"/>
                  <a:pt x="42903" y="259307"/>
                </a:cubicBezTo>
                <a:cubicBezTo>
                  <a:pt x="33124" y="347317"/>
                  <a:pt x="17555" y="374331"/>
                  <a:pt x="42903" y="450376"/>
                </a:cubicBezTo>
                <a:cubicBezTo>
                  <a:pt x="49337" y="469677"/>
                  <a:pt x="54751" y="491727"/>
                  <a:pt x="70198" y="504967"/>
                </a:cubicBezTo>
                <a:cubicBezTo>
                  <a:pt x="88799" y="520911"/>
                  <a:pt x="114464" y="527216"/>
                  <a:pt x="138437" y="532263"/>
                </a:cubicBezTo>
                <a:cubicBezTo>
                  <a:pt x="201393" y="545517"/>
                  <a:pt x="329506" y="559558"/>
                  <a:pt x="329506" y="559558"/>
                </a:cubicBezTo>
                <a:lnTo>
                  <a:pt x="1039189" y="545910"/>
                </a:lnTo>
                <a:cubicBezTo>
                  <a:pt x="1071339" y="544820"/>
                  <a:pt x="1102565" y="531479"/>
                  <a:pt x="1134724" y="532263"/>
                </a:cubicBezTo>
                <a:cubicBezTo>
                  <a:pt x="1439310" y="539692"/>
                  <a:pt x="1498078" y="548372"/>
                  <a:pt x="1721577" y="573206"/>
                </a:cubicBezTo>
                <a:cubicBezTo>
                  <a:pt x="2046552" y="681528"/>
                  <a:pt x="1842409" y="624058"/>
                  <a:pt x="2595034" y="573206"/>
                </a:cubicBezTo>
                <a:cubicBezTo>
                  <a:pt x="2668922" y="568214"/>
                  <a:pt x="2813398" y="532263"/>
                  <a:pt x="2813398" y="532263"/>
                </a:cubicBezTo>
                <a:lnTo>
                  <a:pt x="3291070" y="545910"/>
                </a:lnTo>
                <a:lnTo>
                  <a:pt x="5174461" y="573206"/>
                </a:lnTo>
                <a:cubicBezTo>
                  <a:pt x="5243280" y="575005"/>
                  <a:pt x="5310835" y="592217"/>
                  <a:pt x="5379177" y="600501"/>
                </a:cubicBezTo>
                <a:cubicBezTo>
                  <a:pt x="5460969" y="610415"/>
                  <a:pt x="5542950" y="618698"/>
                  <a:pt x="5624837" y="627797"/>
                </a:cubicBezTo>
                <a:cubicBezTo>
                  <a:pt x="5779512" y="623248"/>
                  <a:pt x="5934553" y="625722"/>
                  <a:pt x="6088861" y="614149"/>
                </a:cubicBezTo>
                <a:cubicBezTo>
                  <a:pt x="6163492" y="608552"/>
                  <a:pt x="6175966" y="573919"/>
                  <a:pt x="6238986" y="545910"/>
                </a:cubicBezTo>
                <a:cubicBezTo>
                  <a:pt x="6256126" y="538292"/>
                  <a:pt x="6275380" y="536812"/>
                  <a:pt x="6293577" y="532263"/>
                </a:cubicBezTo>
                <a:cubicBezTo>
                  <a:pt x="6307225" y="523164"/>
                  <a:pt x="6320279" y="513105"/>
                  <a:pt x="6334521" y="504967"/>
                </a:cubicBezTo>
                <a:cubicBezTo>
                  <a:pt x="6447889" y="440186"/>
                  <a:pt x="6427561" y="479808"/>
                  <a:pt x="6634771" y="491319"/>
                </a:cubicBezTo>
                <a:cubicBezTo>
                  <a:pt x="6643870" y="504967"/>
                  <a:pt x="6664763" y="516083"/>
                  <a:pt x="6662067" y="532263"/>
                </a:cubicBezTo>
                <a:cubicBezTo>
                  <a:pt x="6658894" y="551301"/>
                  <a:pt x="6633480" y="558379"/>
                  <a:pt x="6621124" y="573206"/>
                </a:cubicBezTo>
                <a:cubicBezTo>
                  <a:pt x="6610623" y="585807"/>
                  <a:pt x="6602927" y="600501"/>
                  <a:pt x="6593828" y="614149"/>
                </a:cubicBezTo>
                <a:cubicBezTo>
                  <a:pt x="6607476" y="627797"/>
                  <a:pt x="6618712" y="644386"/>
                  <a:pt x="6634771" y="655092"/>
                </a:cubicBezTo>
                <a:cubicBezTo>
                  <a:pt x="6646741" y="663072"/>
                  <a:pt x="6675715" y="654354"/>
                  <a:pt x="6675715" y="668740"/>
                </a:cubicBezTo>
                <a:cubicBezTo>
                  <a:pt x="6675715" y="688041"/>
                  <a:pt x="6646352" y="694242"/>
                  <a:pt x="6634771" y="709683"/>
                </a:cubicBezTo>
                <a:cubicBezTo>
                  <a:pt x="6632041" y="713322"/>
                  <a:pt x="6634771" y="718782"/>
                  <a:pt x="6634771" y="72333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>
              <a:defRPr/>
            </a:pPr>
            <a:endParaRPr lang="ar-SA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6718" y="2214554"/>
            <a:ext cx="8763000" cy="3200400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rtl="1" eaLnBrk="0" hangingPunct="0"/>
            <a:endParaRPr lang="en-US" sz="2400">
              <a:latin typeface="Times New Roman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58118" y="3128954"/>
            <a:ext cx="1143000" cy="6096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1" eaLnBrk="0" hangingPunct="0"/>
            <a:r>
              <a:rPr lang="ar-SA" b="1">
                <a:solidFill>
                  <a:schemeClr val="tx1"/>
                </a:solidFill>
                <a:latin typeface="Times New Roman" pitchFamily="18" charset="0"/>
                <a:cs typeface="Zar" pitchFamily="2" charset="-78"/>
              </a:rPr>
              <a:t>منبع پيام</a:t>
            </a:r>
            <a:endParaRPr lang="en-US" b="1">
              <a:solidFill>
                <a:schemeClr val="tx1"/>
              </a:solidFill>
              <a:latin typeface="Times New Roman" pitchFamily="18" charset="0"/>
              <a:cs typeface="Zar" pitchFamily="2" charset="-78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881718" y="2824154"/>
            <a:ext cx="1143000" cy="1295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1" eaLnBrk="0" hangingPunct="0"/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ar-SA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به رمز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raffic" pitchFamily="2" charset="-78"/>
            </a:endParaRPr>
          </a:p>
          <a:p>
            <a:pPr algn="ctr" rtl="1" eaLnBrk="0" hangingPunct="0"/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 </a:t>
            </a:r>
            <a:r>
              <a:rPr lang="ar-SA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درآوردن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 </a:t>
            </a:r>
          </a:p>
          <a:p>
            <a:pPr algn="ctr" rtl="1" eaLnBrk="0" hangingPunct="0"/>
            <a:r>
              <a:rPr lang="ar-SA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پيام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raffic" pitchFamily="2" charset="-78"/>
            </a:endParaRPr>
          </a:p>
          <a:p>
            <a:pPr algn="ctr" rtl="1" eaLnBrk="0" hangingPunct="0"/>
            <a:r>
              <a:rPr lang="fa-IR" sz="1600" b="1" dirty="0" smtClean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(</a:t>
            </a:r>
            <a:r>
              <a:rPr lang="ar-SA" sz="1600" b="1" dirty="0" smtClean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ارسال پيام</a:t>
            </a:r>
            <a:r>
              <a:rPr lang="fa-IR" sz="1600" b="1" dirty="0" smtClean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)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raffic" pitchFamily="2" charset="-78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052918" y="2824154"/>
            <a:ext cx="1143000" cy="1295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1" eaLnBrk="0" hangingPunct="0"/>
            <a:r>
              <a:rPr lang="ar-SA" sz="2000" b="1">
                <a:solidFill>
                  <a:schemeClr val="tx1"/>
                </a:solidFill>
                <a:latin typeface="Times New Roman" pitchFamily="18" charset="0"/>
              </a:rPr>
              <a:t>كانال</a:t>
            </a:r>
            <a:endParaRPr lang="en-US" sz="20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71718" y="2824154"/>
            <a:ext cx="1143000" cy="1295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1" eaLnBrk="0" hangingPunct="0"/>
            <a:r>
              <a:rPr lang="ar-SA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از حالت رمز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raffic" pitchFamily="2" charset="-78"/>
            </a:endParaRPr>
          </a:p>
          <a:p>
            <a:pPr algn="ctr" rtl="1" eaLnBrk="0" hangingPunct="0"/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 </a:t>
            </a:r>
            <a:r>
              <a:rPr lang="ar-SA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درآوردن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 </a:t>
            </a:r>
          </a:p>
          <a:p>
            <a:pPr algn="ctr" rtl="1" eaLnBrk="0" hangingPunct="0"/>
            <a:r>
              <a:rPr lang="ar-SA" sz="1600" b="1" dirty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پيام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raffic" pitchFamily="2" charset="-78"/>
            </a:endParaRPr>
          </a:p>
          <a:p>
            <a:pPr algn="ctr" rtl="1" eaLnBrk="0" hangingPunct="0"/>
            <a:r>
              <a:rPr lang="fa-IR" sz="1600" b="1" dirty="0" smtClean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(</a:t>
            </a:r>
            <a:r>
              <a:rPr lang="ar-SA" sz="1600" b="1" dirty="0" smtClean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گرفتن پيام</a:t>
            </a:r>
            <a:r>
              <a:rPr lang="fa-IR" sz="1600" b="1" dirty="0" smtClean="0">
                <a:solidFill>
                  <a:schemeClr val="tx1"/>
                </a:solidFill>
                <a:latin typeface="Times New Roman" pitchFamily="18" charset="0"/>
                <a:cs typeface="Traffic" pitchFamily="2" charset="-78"/>
              </a:rPr>
              <a:t>)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raffic" pitchFamily="2" charset="-78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71518" y="3128954"/>
            <a:ext cx="1143000" cy="6096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rtl="1" eaLnBrk="0" hangingPunct="0"/>
            <a:r>
              <a:rPr lang="ar-SA" b="1">
                <a:solidFill>
                  <a:schemeClr val="tx1"/>
                </a:solidFill>
                <a:latin typeface="Times New Roman" pitchFamily="18" charset="0"/>
                <a:cs typeface="Zar" pitchFamily="2" charset="-78"/>
              </a:rPr>
              <a:t>گيرنده  پيام</a:t>
            </a:r>
            <a:endParaRPr lang="en-US" b="1">
              <a:solidFill>
                <a:schemeClr val="tx1"/>
              </a:solidFill>
              <a:latin typeface="Times New Roman" pitchFamily="18" charset="0"/>
              <a:cs typeface="Zar" pitchFamily="2" charset="-78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7024718" y="3433754"/>
            <a:ext cx="533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5272118" y="3433754"/>
            <a:ext cx="533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>
            <a:off x="3214718" y="3433754"/>
            <a:ext cx="8382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H="1">
            <a:off x="1614518" y="3433754"/>
            <a:ext cx="4572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010448" y="3038406"/>
            <a:ext cx="547670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ar-SA" sz="2000" dirty="0">
                <a:solidFill>
                  <a:srgbClr val="C00000"/>
                </a:solidFill>
                <a:latin typeface="Times New Roman" pitchFamily="18" charset="0"/>
              </a:rPr>
              <a:t>پيام</a:t>
            </a:r>
            <a:endParaRPr lang="en-US" sz="20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295936" y="3009888"/>
            <a:ext cx="514344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ar-SA" sz="2000" dirty="0">
                <a:solidFill>
                  <a:srgbClr val="C00000"/>
                </a:solidFill>
                <a:latin typeface="Times New Roman" pitchFamily="18" charset="0"/>
              </a:rPr>
              <a:t>پيام</a:t>
            </a:r>
            <a:endParaRPr lang="en-US" sz="20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367110" y="3038406"/>
            <a:ext cx="538170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ar-SA" sz="2000" dirty="0">
                <a:solidFill>
                  <a:srgbClr val="C00000"/>
                </a:solidFill>
                <a:latin typeface="Times New Roman" pitchFamily="18" charset="0"/>
              </a:rPr>
              <a:t>پيام</a:t>
            </a:r>
            <a:endParaRPr lang="en-US" sz="20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581160" y="3038406"/>
            <a:ext cx="500066" cy="4001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ar-SA" sz="2000" dirty="0">
                <a:solidFill>
                  <a:srgbClr val="C00000"/>
                </a:solidFill>
                <a:latin typeface="Times New Roman" pitchFamily="18" charset="0"/>
              </a:rPr>
              <a:t>پيام</a:t>
            </a:r>
            <a:endParaRPr lang="en-US" sz="20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1081118" y="3738554"/>
            <a:ext cx="0" cy="11430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1081118" y="4881554"/>
            <a:ext cx="70104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8091518" y="3814754"/>
            <a:ext cx="0" cy="10668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505208" y="4386250"/>
            <a:ext cx="2209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r>
              <a:rPr lang="ar-SA" sz="2400" dirty="0">
                <a:latin typeface="Times New Roman" pitchFamily="18" charset="0"/>
              </a:rPr>
              <a:t>بازخور نمودن نتيجه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 rot="5400000">
            <a:off x="8627730" y="717321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0364" y="629647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الگوی فرآیند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85725" y="3386126"/>
            <a:ext cx="1447800" cy="1295400"/>
          </a:xfrm>
          <a:prstGeom prst="ellipse">
            <a:avLst/>
          </a:prstGeom>
          <a:ln w="25400">
            <a:solidFill>
              <a:srgbClr val="C00000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b="1" dirty="0">
                <a:solidFill>
                  <a:schemeClr val="tx1"/>
                </a:solidFill>
                <a:latin typeface="Tahoma" pitchFamily="34" charset="0"/>
              </a:rPr>
              <a:t>فرستنده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</a:rPr>
              <a:t>Sender</a:t>
            </a:r>
            <a:r>
              <a:rPr lang="fa-IR" sz="14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14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6486525" y="17859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tx1"/>
                </a:solidFill>
                <a:latin typeface="Tahoma" pitchFamily="34" charset="0"/>
              </a:rPr>
              <a:t>گیرنده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tx1"/>
                </a:solidFill>
                <a:latin typeface="Tahoma" pitchFamily="34" charset="0"/>
              </a:rPr>
              <a:t>کشف رمز می کند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1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100" dirty="0">
                <a:solidFill>
                  <a:schemeClr val="tx1"/>
                </a:solidFill>
                <a:latin typeface="Tahoma" pitchFamily="34" charset="0"/>
              </a:rPr>
              <a:t>Receiver</a:t>
            </a:r>
            <a:r>
              <a:rPr lang="fa-IR" sz="1100" dirty="0">
                <a:solidFill>
                  <a:schemeClr val="tx1"/>
                </a:solidFill>
                <a:latin typeface="Tahoma" pitchFamily="34" charset="0"/>
              </a:rPr>
              <a:t> </a:t>
            </a:r>
            <a:r>
              <a:rPr lang="en-US" sz="1100" dirty="0">
                <a:solidFill>
                  <a:schemeClr val="tx1"/>
                </a:solidFill>
                <a:latin typeface="Tahoma" pitchFamily="34" charset="0"/>
              </a:rPr>
              <a:t>decodes</a:t>
            </a:r>
            <a:r>
              <a:rPr lang="fa-IR" sz="11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11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7429500" y="3386126"/>
            <a:ext cx="1571625" cy="1295400"/>
          </a:xfrm>
          <a:prstGeom prst="ellipse">
            <a:avLst/>
          </a:prstGeom>
          <a:ln w="25400">
            <a:solidFill>
              <a:srgbClr val="C00000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chemeClr val="tx1"/>
                </a:solidFill>
                <a:latin typeface="Tahoma" pitchFamily="34" charset="0"/>
              </a:rPr>
              <a:t>گیرنده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600" b="1" dirty="0">
                <a:solidFill>
                  <a:schemeClr val="tx1"/>
                </a:solidFill>
                <a:latin typeface="Tahoma" pitchFamily="34" charset="0"/>
              </a:rPr>
              <a:t>مفهوم را ایجاد می کند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0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000" dirty="0">
                <a:solidFill>
                  <a:schemeClr val="tx1"/>
                </a:solidFill>
                <a:latin typeface="Tahoma" pitchFamily="34" charset="0"/>
              </a:rPr>
              <a:t>Receiver</a:t>
            </a:r>
            <a:r>
              <a:rPr lang="fa-IR" sz="1000" dirty="0">
                <a:solidFill>
                  <a:schemeClr val="tx1"/>
                </a:solidFill>
                <a:latin typeface="Tahoma" pitchFamily="34" charset="0"/>
              </a:rPr>
              <a:t>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/>
                </a:solidFill>
                <a:latin typeface="Tahoma" pitchFamily="34" charset="0"/>
              </a:rPr>
              <a:t>creates</a:t>
            </a:r>
            <a:r>
              <a:rPr lang="fa-IR" sz="1000" dirty="0">
                <a:solidFill>
                  <a:schemeClr val="tx1"/>
                </a:solidFill>
                <a:latin typeface="Tahoma" pitchFamily="34" charset="0"/>
              </a:rPr>
              <a:t> </a:t>
            </a:r>
            <a:r>
              <a:rPr lang="en-US" sz="1000" dirty="0">
                <a:solidFill>
                  <a:schemeClr val="tx1"/>
                </a:solidFill>
                <a:latin typeface="Tahoma" pitchFamily="34" charset="0"/>
              </a:rPr>
              <a:t>meaning</a:t>
            </a:r>
            <a:r>
              <a:rPr lang="fa-IR" sz="10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10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4657725" y="17859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tx1"/>
                </a:solidFill>
                <a:latin typeface="Tahoma" pitchFamily="34" charset="0"/>
              </a:rPr>
              <a:t>انتقال به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tx1"/>
                </a:solidFill>
                <a:latin typeface="Tahoma" pitchFamily="34" charset="0"/>
              </a:rPr>
              <a:t> وسیله رسانه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9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900" dirty="0">
                <a:solidFill>
                  <a:schemeClr val="tx1"/>
                </a:solidFill>
                <a:latin typeface="Tahoma" pitchFamily="34" charset="0"/>
              </a:rPr>
              <a:t>Transmitted</a:t>
            </a:r>
            <a:r>
              <a:rPr lang="fa-IR" sz="900" dirty="0">
                <a:solidFill>
                  <a:schemeClr val="tx1"/>
                </a:solidFill>
                <a:latin typeface="Tahoma" pitchFamily="34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Tahoma" pitchFamily="34" charset="0"/>
              </a:rPr>
              <a:t>on medium</a:t>
            </a:r>
            <a:r>
              <a:rPr lang="fa-IR" sz="900" dirty="0">
                <a:solidFill>
                  <a:schemeClr val="tx1"/>
                </a:solidFill>
                <a:latin typeface="Tahoma" pitchFamily="34" charset="0"/>
              </a:rPr>
              <a:t>(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fa-IR" sz="900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2828925" y="17859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b="1" dirty="0">
                <a:solidFill>
                  <a:schemeClr val="tx1"/>
                </a:solidFill>
                <a:latin typeface="Tahoma" pitchFamily="34" charset="0"/>
              </a:rPr>
              <a:t>پیام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</a:rPr>
              <a:t>Message</a:t>
            </a:r>
            <a:r>
              <a:rPr lang="fa-IR" sz="20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20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1000125" y="17859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b="1" dirty="0">
                <a:solidFill>
                  <a:schemeClr val="tx1"/>
                </a:solidFill>
                <a:latin typeface="Tahoma" pitchFamily="34" charset="0"/>
              </a:rPr>
              <a:t>رمزگذاری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</a:rPr>
              <a:t>Encoding</a:t>
            </a:r>
            <a:r>
              <a:rPr lang="fa-IR" sz="20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20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6486525" y="50625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b="1" dirty="0">
                <a:solidFill>
                  <a:schemeClr val="tx1"/>
                </a:solidFill>
                <a:latin typeface="Tahoma" pitchFamily="34" charset="0"/>
              </a:rPr>
              <a:t>رمزگذاری</a:t>
            </a:r>
            <a:endParaRPr lang="fa-IR" sz="2400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</a:rPr>
              <a:t>Encoding</a:t>
            </a:r>
            <a:r>
              <a:rPr lang="fa-IR" sz="14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14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4657725" y="50625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800" b="1" dirty="0">
                <a:solidFill>
                  <a:schemeClr val="tx1"/>
                </a:solidFill>
                <a:latin typeface="Tahoma" pitchFamily="34" charset="0"/>
              </a:rPr>
              <a:t>پیام</a:t>
            </a:r>
            <a:endParaRPr lang="fa-IR" sz="1400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</a:rPr>
              <a:t>Message</a:t>
            </a:r>
            <a:r>
              <a:rPr lang="fa-IR" sz="14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14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2828925" y="50625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tx1"/>
                </a:solidFill>
                <a:latin typeface="Tahoma" pitchFamily="34" charset="0"/>
              </a:rPr>
              <a:t>انتقال به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dirty="0">
                <a:solidFill>
                  <a:schemeClr val="tx1"/>
                </a:solidFill>
                <a:latin typeface="Tahoma" pitchFamily="34" charset="0"/>
              </a:rPr>
              <a:t> وسیله رسانه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9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900" dirty="0">
                <a:solidFill>
                  <a:schemeClr val="tx1"/>
                </a:solidFill>
                <a:latin typeface="Tahoma" pitchFamily="34" charset="0"/>
              </a:rPr>
              <a:t>Transmitted</a:t>
            </a:r>
            <a:r>
              <a:rPr lang="fa-IR" sz="900" dirty="0">
                <a:solidFill>
                  <a:schemeClr val="tx1"/>
                </a:solidFill>
                <a:latin typeface="Tahoma" pitchFamily="34" charset="0"/>
              </a:rPr>
              <a:t> </a:t>
            </a:r>
            <a:r>
              <a:rPr lang="en-US" sz="900" dirty="0">
                <a:solidFill>
                  <a:schemeClr val="tx1"/>
                </a:solidFill>
                <a:latin typeface="Tahoma" pitchFamily="34" charset="0"/>
              </a:rPr>
              <a:t>on medium</a:t>
            </a:r>
            <a:r>
              <a:rPr lang="fa-IR" sz="900" dirty="0">
                <a:solidFill>
                  <a:schemeClr val="tx1"/>
                </a:solidFill>
                <a:latin typeface="Tahoma" pitchFamily="34" charset="0"/>
              </a:rPr>
              <a:t>(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fa-IR" sz="900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1000125" y="5062526"/>
            <a:ext cx="14478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chemeClr val="tx1"/>
                </a:solidFill>
                <a:latin typeface="Tahoma" pitchFamily="34" charset="0"/>
              </a:rPr>
              <a:t>منبع </a:t>
            </a:r>
          </a:p>
          <a:p>
            <a:pPr algn="ctr" eaLnBrk="0" fontAlgn="auto" hangingPunct="0">
              <a:spcBef>
                <a:spcPts val="0"/>
              </a:spcBef>
              <a:spcAft>
                <a:spcPts val="600"/>
              </a:spcAft>
              <a:defRPr/>
            </a:pPr>
            <a:r>
              <a:rPr lang="fa-IR" sz="1600" b="1" dirty="0">
                <a:solidFill>
                  <a:schemeClr val="tx1"/>
                </a:solidFill>
                <a:latin typeface="Tahoma" pitchFamily="34" charset="0"/>
              </a:rPr>
              <a:t>رمز گشایی می شود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200" dirty="0">
                <a:solidFill>
                  <a:schemeClr val="tx1"/>
                </a:solidFill>
                <a:latin typeface="Tahoma" pitchFamily="34" charset="0"/>
              </a:rPr>
              <a:t>)</a:t>
            </a:r>
            <a:r>
              <a:rPr lang="en-US" sz="1200" dirty="0">
                <a:solidFill>
                  <a:schemeClr val="tx1"/>
                </a:solidFill>
                <a:latin typeface="Tahoma" pitchFamily="34" charset="0"/>
              </a:rPr>
              <a:t>Source</a:t>
            </a:r>
            <a:r>
              <a:rPr lang="fa-IR" sz="1200" dirty="0">
                <a:solidFill>
                  <a:schemeClr val="tx1"/>
                </a:solidFill>
                <a:latin typeface="Tahoma" pitchFamily="34" charset="0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Tahoma" pitchFamily="34" charset="0"/>
              </a:rPr>
              <a:t>decodes</a:t>
            </a:r>
            <a:r>
              <a:rPr lang="fa-IR" sz="1200" dirty="0">
                <a:solidFill>
                  <a:schemeClr val="tx1"/>
                </a:solidFill>
                <a:latin typeface="Tahoma" pitchFamily="34" charset="0"/>
              </a:rPr>
              <a:t>(</a:t>
            </a:r>
            <a:endParaRPr lang="en-US" sz="12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6105525" y="57483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 flipH="1">
            <a:off x="4276725" y="57483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 flipH="1">
            <a:off x="2447925" y="57483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H="1">
            <a:off x="771525" y="5748326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 flipV="1">
            <a:off x="771525" y="4681526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 flipH="1">
            <a:off x="771525" y="2471726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771525" y="2471726"/>
            <a:ext cx="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>
            <a:off x="2447925" y="24717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>
            <a:off x="4276725" y="24717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>
            <a:off x="6105525" y="24717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>
            <a:off x="7934325" y="24717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8315325" y="2471726"/>
            <a:ext cx="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Line 26"/>
          <p:cNvSpPr>
            <a:spLocks noChangeShapeType="1"/>
          </p:cNvSpPr>
          <p:nvPr/>
        </p:nvSpPr>
        <p:spPr bwMode="auto">
          <a:xfrm>
            <a:off x="8315325" y="4681526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Line 27"/>
          <p:cNvSpPr>
            <a:spLocks noChangeShapeType="1"/>
          </p:cNvSpPr>
          <p:nvPr/>
        </p:nvSpPr>
        <p:spPr bwMode="auto">
          <a:xfrm flipH="1">
            <a:off x="7934325" y="5748326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Line 28"/>
          <p:cNvSpPr>
            <a:spLocks noChangeShapeType="1"/>
          </p:cNvSpPr>
          <p:nvPr/>
        </p:nvSpPr>
        <p:spPr bwMode="auto">
          <a:xfrm flipV="1">
            <a:off x="5000625" y="3067039"/>
            <a:ext cx="2357438" cy="9286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Line 29"/>
          <p:cNvSpPr>
            <a:spLocks noChangeShapeType="1"/>
          </p:cNvSpPr>
          <p:nvPr/>
        </p:nvSpPr>
        <p:spPr bwMode="auto">
          <a:xfrm>
            <a:off x="5000625" y="4138601"/>
            <a:ext cx="1790700" cy="1076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30"/>
          <p:cNvSpPr>
            <a:spLocks noChangeShapeType="1"/>
          </p:cNvSpPr>
          <p:nvPr/>
        </p:nvSpPr>
        <p:spPr bwMode="auto">
          <a:xfrm flipV="1">
            <a:off x="4505325" y="3005126"/>
            <a:ext cx="53340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31"/>
          <p:cNvSpPr>
            <a:spLocks noChangeShapeType="1"/>
          </p:cNvSpPr>
          <p:nvPr/>
        </p:nvSpPr>
        <p:spPr bwMode="auto">
          <a:xfrm flipH="1" flipV="1">
            <a:off x="3819525" y="3005126"/>
            <a:ext cx="381000" cy="762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Line 32"/>
          <p:cNvSpPr>
            <a:spLocks noChangeShapeType="1"/>
          </p:cNvSpPr>
          <p:nvPr/>
        </p:nvSpPr>
        <p:spPr bwMode="auto">
          <a:xfrm flipH="1" flipV="1">
            <a:off x="2219325" y="3005126"/>
            <a:ext cx="15240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flipH="1">
            <a:off x="1643063" y="4148126"/>
            <a:ext cx="2100262" cy="919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Line 34"/>
          <p:cNvSpPr>
            <a:spLocks noChangeShapeType="1"/>
          </p:cNvSpPr>
          <p:nvPr/>
        </p:nvSpPr>
        <p:spPr bwMode="auto">
          <a:xfrm flipH="1">
            <a:off x="3819525" y="4300526"/>
            <a:ext cx="3810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Line 35"/>
          <p:cNvSpPr>
            <a:spLocks noChangeShapeType="1"/>
          </p:cNvSpPr>
          <p:nvPr/>
        </p:nvSpPr>
        <p:spPr bwMode="auto">
          <a:xfrm>
            <a:off x="4505325" y="4300526"/>
            <a:ext cx="4572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4786313" y="3144826"/>
            <a:ext cx="1500187" cy="4937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fa-IR" altLang="en-AU" sz="2000" b="1" dirty="0"/>
              <a:t>انتقال پیام</a:t>
            </a:r>
          </a:p>
          <a:p>
            <a:pPr algn="ctr" eaLnBrk="0" hangingPunct="0">
              <a:lnSpc>
                <a:spcPct val="80000"/>
              </a:lnSpc>
            </a:pPr>
            <a:r>
              <a:rPr lang="fa-IR" altLang="en-AU" sz="1200" dirty="0"/>
              <a:t>)</a:t>
            </a:r>
            <a:r>
              <a:rPr lang="en-US" altLang="en-AU" sz="1200" dirty="0"/>
              <a:t>Transmit</a:t>
            </a:r>
            <a:r>
              <a:rPr lang="fa-IR" altLang="en-AU" sz="1200" dirty="0"/>
              <a:t> </a:t>
            </a:r>
            <a:r>
              <a:rPr lang="en-US" altLang="en-AU" sz="1200" dirty="0"/>
              <a:t>Message</a:t>
            </a:r>
            <a:r>
              <a:rPr lang="fa-IR" altLang="en-AU" sz="1200" dirty="0"/>
              <a:t>(</a:t>
            </a:r>
            <a:endParaRPr lang="en-US" altLang="en-AU" sz="1200" dirty="0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2571750" y="4567226"/>
            <a:ext cx="1366838" cy="49295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altLang="en-A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انتقال باز خور</a:t>
            </a:r>
          </a:p>
          <a:p>
            <a:pPr algn="ctr" eaLnBrk="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altLang="en-AU" sz="12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)</a:t>
            </a:r>
            <a:r>
              <a:rPr lang="en-US" altLang="en-AU" sz="12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Transmit</a:t>
            </a:r>
            <a:r>
              <a:rPr lang="fa-IR" altLang="en-AU" sz="12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 </a:t>
            </a:r>
            <a:r>
              <a:rPr lang="en-US" altLang="en-AU" sz="12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eedback</a:t>
            </a:r>
            <a:r>
              <a:rPr lang="fa-IR" altLang="en-AU" sz="12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+mn-cs"/>
              </a:rPr>
              <a:t>(</a:t>
            </a:r>
            <a:endParaRPr lang="en-US" altLang="en-AU" sz="12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6" name="Striped Right Arrow 35"/>
          <p:cNvSpPr/>
          <p:nvPr/>
        </p:nvSpPr>
        <p:spPr>
          <a:xfrm>
            <a:off x="3714750" y="3067039"/>
            <a:ext cx="1143000" cy="642937"/>
          </a:xfrm>
          <a:prstGeom prst="stripedRightArrow">
            <a:avLst>
              <a:gd name="adj1" fmla="val 54518"/>
              <a:gd name="adj2" fmla="val 57908"/>
            </a:avLst>
          </a:prstGeom>
          <a:blipFill>
            <a:blip r:embed="rId2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Striped Right Arrow 36"/>
          <p:cNvSpPr/>
          <p:nvPr/>
        </p:nvSpPr>
        <p:spPr>
          <a:xfrm flipH="1">
            <a:off x="3929063" y="4424351"/>
            <a:ext cx="1214437" cy="642938"/>
          </a:xfrm>
          <a:prstGeom prst="stripedRightArrow">
            <a:avLst>
              <a:gd name="adj1" fmla="val 54518"/>
              <a:gd name="adj2" fmla="val 57908"/>
            </a:avLst>
          </a:prstGeom>
          <a:blipFill>
            <a:blip r:embed="rId2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3743325" y="3767126"/>
            <a:ext cx="12954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 smtClean="0">
                <a:solidFill>
                  <a:schemeClr val="tx1"/>
                </a:solidFill>
                <a:latin typeface="Tahoma" pitchFamily="34" charset="0"/>
              </a:rPr>
              <a:t>اختلالات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</a:rPr>
              <a:t>Noise</a:t>
            </a:r>
            <a:endParaRPr lang="en-US" sz="12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فرآیند ارتباطات </a:t>
            </a:r>
            <a:r>
              <a:rPr lang="fa-IR" sz="2400" b="1" dirty="0" smtClean="0">
                <a:solidFill>
                  <a:srgbClr val="054200"/>
                </a:solidFill>
                <a:cs typeface="+mj-cs"/>
              </a:rPr>
              <a:t>(کریتنر ، 2003)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فرآیند ارتباطات </a:t>
            </a:r>
            <a:r>
              <a:rPr lang="fa-IR" sz="2400" b="1" dirty="0" smtClean="0">
                <a:solidFill>
                  <a:srgbClr val="054200"/>
                </a:solidFill>
                <a:cs typeface="+mj-cs"/>
              </a:rPr>
              <a:t>(فرهنگی ، 1374)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3786182" y="1357298"/>
            <a:ext cx="1571636" cy="642942"/>
          </a:xfrm>
          <a:prstGeom prst="roundRect">
            <a:avLst/>
          </a:prstGeom>
          <a:ln>
            <a:tailEnd type="stealth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b="1" dirty="0" smtClean="0"/>
              <a:t>اختلالات</a:t>
            </a:r>
            <a:endParaRPr lang="en-US" sz="2000" b="1" dirty="0"/>
          </a:p>
        </p:txBody>
      </p:sp>
      <p:sp>
        <p:nvSpPr>
          <p:cNvPr id="42" name="Rounded Rectangle 41"/>
          <p:cNvSpPr/>
          <p:nvPr/>
        </p:nvSpPr>
        <p:spPr>
          <a:xfrm>
            <a:off x="142844" y="2643182"/>
            <a:ext cx="85725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محتوای مقصود</a:t>
            </a:r>
            <a:endParaRPr lang="en-US" dirty="0"/>
          </a:p>
        </p:txBody>
      </p:sp>
      <p:sp>
        <p:nvSpPr>
          <p:cNvPr id="43" name="Rounded Rectangle 42"/>
          <p:cNvSpPr/>
          <p:nvPr/>
        </p:nvSpPr>
        <p:spPr>
          <a:xfrm>
            <a:off x="8143900" y="2643182"/>
            <a:ext cx="85725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محتوای مشهود</a:t>
            </a:r>
            <a:endParaRPr lang="en-US" dirty="0"/>
          </a:p>
        </p:txBody>
      </p:sp>
      <p:sp>
        <p:nvSpPr>
          <p:cNvPr id="44" name="Rounded Rectangle 43"/>
          <p:cNvSpPr/>
          <p:nvPr/>
        </p:nvSpPr>
        <p:spPr>
          <a:xfrm>
            <a:off x="142844" y="5214950"/>
            <a:ext cx="85725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تأثیر مقصود</a:t>
            </a:r>
            <a:endParaRPr lang="en-US" dirty="0"/>
          </a:p>
        </p:txBody>
      </p:sp>
      <p:sp>
        <p:nvSpPr>
          <p:cNvPr id="45" name="Rounded Rectangle 44"/>
          <p:cNvSpPr/>
          <p:nvPr/>
        </p:nvSpPr>
        <p:spPr>
          <a:xfrm>
            <a:off x="8143900" y="5214950"/>
            <a:ext cx="857256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تأثیر مشهود</a:t>
            </a:r>
            <a:endParaRPr lang="en-US" dirty="0"/>
          </a:p>
        </p:txBody>
      </p:sp>
      <p:sp>
        <p:nvSpPr>
          <p:cNvPr id="46" name="Rounded Rectangle 45"/>
          <p:cNvSpPr/>
          <p:nvPr/>
        </p:nvSpPr>
        <p:spPr>
          <a:xfrm>
            <a:off x="571472" y="3857628"/>
            <a:ext cx="1143008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پیام فرست</a:t>
            </a:r>
            <a:endParaRPr lang="en-US" dirty="0"/>
          </a:p>
        </p:txBody>
      </p:sp>
      <p:sp>
        <p:nvSpPr>
          <p:cNvPr id="49" name="Rounded Rectangle 48"/>
          <p:cNvSpPr/>
          <p:nvPr/>
        </p:nvSpPr>
        <p:spPr>
          <a:xfrm>
            <a:off x="2071670" y="3857628"/>
            <a:ext cx="1143008" cy="7858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رمزگذار </a:t>
            </a:r>
          </a:p>
          <a:p>
            <a:pPr algn="ctr"/>
            <a:r>
              <a:rPr lang="fa-IR" sz="1200" dirty="0" smtClean="0"/>
              <a:t>(وسیله فرستنده)</a:t>
            </a:r>
            <a:endParaRPr lang="en-US" sz="1200" dirty="0"/>
          </a:p>
        </p:txBody>
      </p:sp>
      <p:sp>
        <p:nvSpPr>
          <p:cNvPr id="50" name="Rounded Rectangle 49"/>
          <p:cNvSpPr/>
          <p:nvPr/>
        </p:nvSpPr>
        <p:spPr>
          <a:xfrm>
            <a:off x="3633782" y="3938590"/>
            <a:ext cx="866780" cy="6334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پیام</a:t>
            </a:r>
            <a:endParaRPr lang="en-US" dirty="0"/>
          </a:p>
        </p:txBody>
      </p:sp>
      <p:sp>
        <p:nvSpPr>
          <p:cNvPr id="51" name="Rounded Rectangle 50"/>
          <p:cNvSpPr/>
          <p:nvPr/>
        </p:nvSpPr>
        <p:spPr>
          <a:xfrm>
            <a:off x="4714876" y="3938590"/>
            <a:ext cx="866780" cy="6334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مجرا</a:t>
            </a:r>
            <a:endParaRPr lang="en-US" dirty="0"/>
          </a:p>
        </p:txBody>
      </p:sp>
      <p:sp>
        <p:nvSpPr>
          <p:cNvPr id="52" name="Rounded Rectangle 51"/>
          <p:cNvSpPr/>
          <p:nvPr/>
        </p:nvSpPr>
        <p:spPr>
          <a:xfrm>
            <a:off x="6000760" y="3857628"/>
            <a:ext cx="1143008" cy="7858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رمزگشا</a:t>
            </a:r>
          </a:p>
          <a:p>
            <a:pPr algn="ctr"/>
            <a:r>
              <a:rPr lang="fa-IR" sz="1200" dirty="0" smtClean="0"/>
              <a:t>(وسیله گیرنده)</a:t>
            </a:r>
            <a:endParaRPr lang="en-US" sz="1200" dirty="0"/>
          </a:p>
        </p:txBody>
      </p:sp>
      <p:sp>
        <p:nvSpPr>
          <p:cNvPr id="53" name="Rounded Rectangle 52"/>
          <p:cNvSpPr/>
          <p:nvPr/>
        </p:nvSpPr>
        <p:spPr>
          <a:xfrm>
            <a:off x="7500958" y="3857628"/>
            <a:ext cx="1143008" cy="7858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مقصد</a:t>
            </a:r>
            <a:endParaRPr lang="en-US" dirty="0"/>
          </a:p>
        </p:txBody>
      </p:sp>
      <p:sp>
        <p:nvSpPr>
          <p:cNvPr id="54" name="Right Bracket 53"/>
          <p:cNvSpPr/>
          <p:nvPr/>
        </p:nvSpPr>
        <p:spPr>
          <a:xfrm>
            <a:off x="5429256" y="1714488"/>
            <a:ext cx="357190" cy="3643338"/>
          </a:xfrm>
          <a:prstGeom prst="rightBracket">
            <a:avLst>
              <a:gd name="adj" fmla="val 4453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Elbow Connector 55"/>
          <p:cNvCxnSpPr>
            <a:stCxn id="53" idx="2"/>
            <a:endCxn id="46" idx="2"/>
          </p:cNvCxnSpPr>
          <p:nvPr/>
        </p:nvCxnSpPr>
        <p:spPr>
          <a:xfrm rot="5400000">
            <a:off x="4607719" y="1178703"/>
            <a:ext cx="1588" cy="6929486"/>
          </a:xfrm>
          <a:prstGeom prst="bentConnector3">
            <a:avLst>
              <a:gd name="adj1" fmla="val 96406012"/>
            </a:avLst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Right Bracket 58"/>
          <p:cNvSpPr/>
          <p:nvPr/>
        </p:nvSpPr>
        <p:spPr>
          <a:xfrm flipH="1">
            <a:off x="3357554" y="1643050"/>
            <a:ext cx="366714" cy="3643338"/>
          </a:xfrm>
          <a:prstGeom prst="rightBracket">
            <a:avLst>
              <a:gd name="adj" fmla="val 44535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Arrow Connector 60"/>
          <p:cNvCxnSpPr>
            <a:stCxn id="41" idx="2"/>
            <a:endCxn id="50" idx="0"/>
          </p:cNvCxnSpPr>
          <p:nvPr/>
        </p:nvCxnSpPr>
        <p:spPr>
          <a:xfrm rot="5400000">
            <a:off x="3350411" y="2717001"/>
            <a:ext cx="1938350" cy="504828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41" idx="2"/>
            <a:endCxn id="51" idx="0"/>
          </p:cNvCxnSpPr>
          <p:nvPr/>
        </p:nvCxnSpPr>
        <p:spPr>
          <a:xfrm rot="16200000" flipH="1">
            <a:off x="3890958" y="2681282"/>
            <a:ext cx="1938350" cy="576266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41" idx="2"/>
            <a:endCxn id="49" idx="0"/>
          </p:cNvCxnSpPr>
          <p:nvPr/>
        </p:nvCxnSpPr>
        <p:spPr>
          <a:xfrm rot="5400000">
            <a:off x="2678893" y="1964521"/>
            <a:ext cx="1857388" cy="1928826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41" idx="2"/>
            <a:endCxn id="46" idx="0"/>
          </p:cNvCxnSpPr>
          <p:nvPr/>
        </p:nvCxnSpPr>
        <p:spPr>
          <a:xfrm rot="5400000">
            <a:off x="1928794" y="1214422"/>
            <a:ext cx="1857388" cy="3429024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41" idx="2"/>
            <a:endCxn id="52" idx="0"/>
          </p:cNvCxnSpPr>
          <p:nvPr/>
        </p:nvCxnSpPr>
        <p:spPr>
          <a:xfrm rot="16200000" flipH="1">
            <a:off x="4643438" y="1928802"/>
            <a:ext cx="1857388" cy="2000264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41" idx="2"/>
            <a:endCxn id="53" idx="0"/>
          </p:cNvCxnSpPr>
          <p:nvPr/>
        </p:nvCxnSpPr>
        <p:spPr>
          <a:xfrm rot="16200000" flipH="1">
            <a:off x="5393537" y="1178703"/>
            <a:ext cx="1857388" cy="3500462"/>
          </a:xfrm>
          <a:prstGeom prst="straightConnector1">
            <a:avLst/>
          </a:prstGeom>
          <a:ln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000496" y="56435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/>
              <a:t>بازخور</a:t>
            </a:r>
            <a:endParaRPr lang="en-US" b="1" dirty="0"/>
          </a:p>
        </p:txBody>
      </p:sp>
      <p:cxnSp>
        <p:nvCxnSpPr>
          <p:cNvPr id="74" name="Straight Arrow Connector 73"/>
          <p:cNvCxnSpPr/>
          <p:nvPr/>
        </p:nvCxnSpPr>
        <p:spPr>
          <a:xfrm rot="5400000">
            <a:off x="-677502" y="4250140"/>
            <a:ext cx="1928032" cy="1588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>
            <a:off x="7894661" y="4249743"/>
            <a:ext cx="1928826" cy="1588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rot="5400000">
            <a:off x="8143106" y="3571876"/>
            <a:ext cx="571504" cy="1588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5400000">
            <a:off x="8143106" y="4928404"/>
            <a:ext cx="571504" cy="1588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rot="5400000">
            <a:off x="500828" y="4928404"/>
            <a:ext cx="571504" cy="1588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46" idx="3"/>
            <a:endCxn id="49" idx="1"/>
          </p:cNvCxnSpPr>
          <p:nvPr/>
        </p:nvCxnSpPr>
        <p:spPr>
          <a:xfrm>
            <a:off x="1714480" y="4250537"/>
            <a:ext cx="357190" cy="1588"/>
          </a:xfrm>
          <a:prstGeom prst="straightConnector1">
            <a:avLst/>
          </a:prstGeom>
          <a:ln>
            <a:headEnd w="lg" len="lg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49" idx="3"/>
            <a:endCxn id="50" idx="1"/>
          </p:cNvCxnSpPr>
          <p:nvPr/>
        </p:nvCxnSpPr>
        <p:spPr>
          <a:xfrm>
            <a:off x="3214678" y="4250537"/>
            <a:ext cx="419104" cy="4762"/>
          </a:xfrm>
          <a:prstGeom prst="straightConnector1">
            <a:avLst/>
          </a:prstGeom>
          <a:ln>
            <a:headEnd w="lg" len="lg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50" idx="3"/>
            <a:endCxn id="51" idx="1"/>
          </p:cNvCxnSpPr>
          <p:nvPr/>
        </p:nvCxnSpPr>
        <p:spPr>
          <a:xfrm>
            <a:off x="4500562" y="4255299"/>
            <a:ext cx="214314" cy="1588"/>
          </a:xfrm>
          <a:prstGeom prst="straightConnector1">
            <a:avLst/>
          </a:prstGeom>
          <a:ln>
            <a:headEnd w="lg" len="lg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51" idx="3"/>
            <a:endCxn id="52" idx="1"/>
          </p:cNvCxnSpPr>
          <p:nvPr/>
        </p:nvCxnSpPr>
        <p:spPr>
          <a:xfrm flipV="1">
            <a:off x="5581656" y="4250537"/>
            <a:ext cx="419104" cy="4762"/>
          </a:xfrm>
          <a:prstGeom prst="straightConnector1">
            <a:avLst/>
          </a:prstGeom>
          <a:ln>
            <a:headEnd w="lg" len="lg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52" idx="3"/>
            <a:endCxn id="53" idx="1"/>
          </p:cNvCxnSpPr>
          <p:nvPr/>
        </p:nvCxnSpPr>
        <p:spPr>
          <a:xfrm>
            <a:off x="7143768" y="4250537"/>
            <a:ext cx="357190" cy="1588"/>
          </a:xfrm>
          <a:prstGeom prst="straightConnector1">
            <a:avLst/>
          </a:prstGeom>
          <a:ln>
            <a:headEnd w="lg" len="lg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rot="5400000">
            <a:off x="500828" y="3571082"/>
            <a:ext cx="571504" cy="1588"/>
          </a:xfrm>
          <a:prstGeom prst="straightConnector1">
            <a:avLst/>
          </a:prstGeom>
          <a:ln>
            <a:headEnd type="stealth"/>
            <a:tailEnd type="stealt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7143768" y="620294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rgbClr val="003300"/>
                </a:solidFill>
              </a:rPr>
              <a:t>حوزه تجربی مقصد</a:t>
            </a:r>
            <a:endParaRPr lang="en-US" b="1" dirty="0">
              <a:solidFill>
                <a:srgbClr val="003300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2844" y="620294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rgbClr val="003300"/>
                </a:solidFill>
              </a:rPr>
              <a:t>حوزه تجربی پیام فرست</a:t>
            </a:r>
            <a:endParaRPr lang="en-US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142844" y="1071567"/>
          <a:ext cx="8858312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ircular Arrow 9"/>
          <p:cNvSpPr/>
          <p:nvPr/>
        </p:nvSpPr>
        <p:spPr>
          <a:xfrm flipH="1" flipV="1">
            <a:off x="142875" y="2000275"/>
            <a:ext cx="8715375" cy="5072063"/>
          </a:xfrm>
          <a:prstGeom prst="circularArrow">
            <a:avLst>
              <a:gd name="adj1" fmla="val 6442"/>
              <a:gd name="adj2" fmla="val 524045"/>
              <a:gd name="adj3" fmla="val 20734979"/>
              <a:gd name="adj4" fmla="val 12513610"/>
              <a:gd name="adj5" fmla="val 8905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221" name="Rectangle 10"/>
          <p:cNvSpPr>
            <a:spLocks noChangeArrowheads="1"/>
          </p:cNvSpPr>
          <p:nvPr/>
        </p:nvSpPr>
        <p:spPr bwMode="auto">
          <a:xfrm rot="-405471">
            <a:off x="5089525" y="6396063"/>
            <a:ext cx="6794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a-IR" sz="1600" b="1"/>
              <a:t>بازخور:</a:t>
            </a:r>
            <a:endParaRPr lang="en-US" sz="1600" b="1"/>
          </a:p>
        </p:txBody>
      </p:sp>
      <p:sp>
        <p:nvSpPr>
          <p:cNvPr id="12" name="Rectangle 11"/>
          <p:cNvSpPr/>
          <p:nvPr/>
        </p:nvSpPr>
        <p:spPr>
          <a:xfrm>
            <a:off x="3571875" y="6429417"/>
            <a:ext cx="168275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b="1" dirty="0">
                <a:solidFill>
                  <a:srgbClr val="C00000"/>
                </a:solidFill>
                <a:latin typeface="+mn-lt"/>
                <a:cs typeface="+mn-cs"/>
              </a:rPr>
              <a:t>پاسخ گیرنده پیام به پیام</a:t>
            </a:r>
            <a:endParaRPr lang="en-US" sz="14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 rot="5400000">
            <a:off x="8627730" y="645904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55823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تعریف مفاهیم فرآیند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3000364" y="3214686"/>
            <a:ext cx="3214710" cy="1071570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Rounded Rectangle 1"/>
          <p:cNvSpPr/>
          <p:nvPr/>
        </p:nvSpPr>
        <p:spPr>
          <a:xfrm rot="5400000">
            <a:off x="8627730" y="707438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61976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 smtClean="0">
                <a:solidFill>
                  <a:srgbClr val="054200"/>
                </a:solidFill>
                <a:cs typeface="+mj-cs"/>
              </a:rPr>
              <a:t>اثر بخشی فرآیند ارتباطی </a:t>
            </a:r>
            <a:r>
              <a:rPr lang="fa-IR" sz="1400" b="1" dirty="0" smtClean="0">
                <a:solidFill>
                  <a:srgbClr val="054200"/>
                </a:solidFill>
                <a:cs typeface="+mj-cs"/>
              </a:rPr>
              <a:t>(</a:t>
            </a:r>
            <a:r>
              <a:rPr lang="en-US" sz="1400" b="1" dirty="0" smtClean="0">
                <a:solidFill>
                  <a:srgbClr val="054200"/>
                </a:solidFill>
                <a:cs typeface="+mj-cs"/>
              </a:rPr>
              <a:t>Effectiveness of Communication</a:t>
            </a:r>
            <a:r>
              <a:rPr lang="fa-IR" sz="1400" b="1" dirty="0" smtClean="0">
                <a:solidFill>
                  <a:srgbClr val="054200"/>
                </a:solidFill>
                <a:cs typeface="+mj-cs"/>
              </a:rPr>
              <a:t>)</a:t>
            </a:r>
            <a:endParaRPr lang="en-US" sz="3600" b="1" dirty="0">
              <a:solidFill>
                <a:srgbClr val="054200"/>
              </a:solidFill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1714488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M</a:t>
            </a:r>
            <a:r>
              <a:rPr lang="en-US" sz="2000" b="1" dirty="0" smtClean="0"/>
              <a:t>eaning of </a:t>
            </a:r>
            <a:r>
              <a:rPr lang="en-US" sz="2000" b="1" dirty="0" smtClean="0">
                <a:solidFill>
                  <a:srgbClr val="C00000"/>
                </a:solidFill>
              </a:rPr>
              <a:t>R</a:t>
            </a:r>
            <a:r>
              <a:rPr lang="en-US" sz="2000" b="1" dirty="0" smtClean="0"/>
              <a:t>eceiver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71406" y="1906777"/>
            <a:ext cx="38235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E</a:t>
            </a:r>
            <a:r>
              <a:rPr lang="en-US" sz="2000" b="1" dirty="0" smtClean="0">
                <a:solidFill>
                  <a:srgbClr val="054200"/>
                </a:solidFill>
              </a:rPr>
              <a:t>ffectiveness of </a:t>
            </a:r>
            <a:r>
              <a:rPr lang="en-US" sz="2000" b="1" dirty="0" smtClean="0">
                <a:solidFill>
                  <a:srgbClr val="C00000"/>
                </a:solidFill>
              </a:rPr>
              <a:t>Com</a:t>
            </a:r>
            <a:r>
              <a:rPr lang="en-US" sz="2000" b="1" dirty="0" smtClean="0">
                <a:solidFill>
                  <a:srgbClr val="054200"/>
                </a:solidFill>
              </a:rPr>
              <a:t>munication</a:t>
            </a:r>
            <a:r>
              <a:rPr lang="fa-IR" sz="2000" b="1" dirty="0" smtClean="0">
                <a:solidFill>
                  <a:srgbClr val="054200"/>
                </a:solidFill>
              </a:rPr>
              <a:t> =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2143116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M</a:t>
            </a:r>
            <a:r>
              <a:rPr lang="en-US" sz="2000" b="1" dirty="0" smtClean="0"/>
              <a:t>eaning of </a:t>
            </a:r>
            <a:r>
              <a:rPr lang="en-US" sz="2000" b="1" dirty="0" smtClean="0">
                <a:solidFill>
                  <a:srgbClr val="C00000"/>
                </a:solidFill>
              </a:rPr>
              <a:t>S</a:t>
            </a:r>
            <a:r>
              <a:rPr lang="en-US" sz="2000" b="1" dirty="0" smtClean="0"/>
              <a:t>ender</a:t>
            </a:r>
            <a:endParaRPr lang="en-US" sz="20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4525318" y="3736777"/>
            <a:ext cx="642942" cy="158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525318" y="332452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MR</a:t>
            </a:r>
            <a:endParaRPr lang="en-US" sz="2400" b="1" dirty="0"/>
          </a:p>
        </p:txBody>
      </p:sp>
      <p:sp>
        <p:nvSpPr>
          <p:cNvPr id="15" name="Rectangle 14"/>
          <p:cNvSpPr/>
          <p:nvPr/>
        </p:nvSpPr>
        <p:spPr>
          <a:xfrm>
            <a:off x="3428992" y="3500438"/>
            <a:ext cx="1096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</a:rPr>
              <a:t>Ecom</a:t>
            </a:r>
            <a:r>
              <a:rPr lang="en-US" sz="2400" b="1" dirty="0" smtClean="0">
                <a:solidFill>
                  <a:srgbClr val="002060"/>
                </a:solidFill>
              </a:rPr>
              <a:t> =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25318" y="371475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MS</a:t>
            </a:r>
            <a:endParaRPr lang="en-US" sz="2400" b="1" dirty="0"/>
          </a:p>
        </p:txBody>
      </p:sp>
      <p:sp>
        <p:nvSpPr>
          <p:cNvPr id="19" name="Rectangle 18"/>
          <p:cNvSpPr/>
          <p:nvPr/>
        </p:nvSpPr>
        <p:spPr>
          <a:xfrm>
            <a:off x="5170377" y="3500438"/>
            <a:ext cx="569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= </a:t>
            </a:r>
            <a:r>
              <a:rPr lang="fa-IR" sz="2800" b="1" dirty="0" smtClean="0">
                <a:solidFill>
                  <a:srgbClr val="C00000"/>
                </a:solidFill>
              </a:rPr>
              <a:t>1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60133" y="1857364"/>
            <a:ext cx="5693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002060"/>
                </a:solidFill>
              </a:rPr>
              <a:t>1 ≥</a:t>
            </a:r>
            <a:endParaRPr lang="en-US" sz="2800" dirty="0">
              <a:solidFill>
                <a:srgbClr val="002060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000101" y="5500702"/>
            <a:ext cx="45005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142977" y="4929198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12005C"/>
                </a:solidFill>
              </a:rPr>
              <a:t>معنی دریافت شده در مقصد</a:t>
            </a:r>
            <a:endParaRPr lang="en-US" sz="2800" b="1" dirty="0">
              <a:solidFill>
                <a:srgbClr val="12005C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72133" y="5194054"/>
            <a:ext cx="3467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 smtClean="0">
                <a:solidFill>
                  <a:srgbClr val="003300"/>
                </a:solidFill>
              </a:rPr>
              <a:t>اثر بخشی فرآیند ارتباطی=</a:t>
            </a:r>
            <a:endParaRPr lang="en-US" sz="2800" b="1" dirty="0">
              <a:solidFill>
                <a:srgbClr val="0033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1539" y="5478677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12005C"/>
                </a:solidFill>
              </a:rPr>
              <a:t>معنی فرستاده شده پیام فرست</a:t>
            </a:r>
            <a:endParaRPr lang="en-US" sz="2800" b="1" dirty="0">
              <a:solidFill>
                <a:srgbClr val="12005C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H="1">
            <a:off x="281512" y="5201679"/>
            <a:ext cx="7185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b="1" dirty="0" smtClean="0">
                <a:solidFill>
                  <a:srgbClr val="C00000"/>
                </a:solidFill>
              </a:rPr>
              <a:t>≤ 1</a:t>
            </a:r>
            <a:endParaRPr lang="en-US" sz="3200" b="1" dirty="0">
              <a:solidFill>
                <a:srgbClr val="C0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3786182" y="2141528"/>
            <a:ext cx="307183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142844" y="1240666"/>
          <a:ext cx="8858312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ounded Rectangle 9"/>
          <p:cNvSpPr/>
          <p:nvPr/>
        </p:nvSpPr>
        <p:spPr>
          <a:xfrm rot="5400000">
            <a:off x="8627730" y="802030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785794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400" b="1" dirty="0" smtClean="0">
                <a:solidFill>
                  <a:srgbClr val="054200"/>
                </a:solidFill>
                <a:cs typeface="+mj-cs"/>
              </a:rPr>
              <a:t>چهار عامل موثر براي اثربخش كردن ارتباطات سازماني: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 rot="5400000">
            <a:off x="8627730" y="659154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571480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3600" b="1" dirty="0" smtClean="0">
                <a:solidFill>
                  <a:srgbClr val="054200"/>
                </a:solidFill>
                <a:cs typeface="+mj-cs"/>
              </a:rPr>
              <a:t>اختلالات</a:t>
            </a:r>
            <a:endParaRPr lang="en-US" sz="4400" b="1" dirty="0">
              <a:solidFill>
                <a:srgbClr val="054200"/>
              </a:solidFill>
              <a:cs typeface="+mj-c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42844" y="1571612"/>
            <a:ext cx="8858312" cy="1143008"/>
          </a:xfrm>
          <a:prstGeom prst="roundRect">
            <a:avLst>
              <a:gd name="adj" fmla="val 8196"/>
            </a:avLst>
          </a:prstGeom>
          <a:solidFill>
            <a:srgbClr val="F3FFFF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Low" rtl="1">
              <a:lnSpc>
                <a:spcPct val="150000"/>
              </a:lnSpc>
            </a:pPr>
            <a:r>
              <a:rPr lang="fa-IR" sz="2000" b="1" dirty="0" smtClean="0"/>
              <a:t>کلیه عوامل و پدیده هایی که موجب تضعیف اثربخشی فرآیند ارتباطی می گردد . این اختلالات در تمام زمینه ها و بر روی کلیه اجزای ارتباطی اثر گذار هستند 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429520" y="1285860"/>
            <a:ext cx="1366846" cy="42862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تعریف</a:t>
            </a:r>
            <a:endParaRPr 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3071810"/>
          <a:ext cx="6096000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43042" y="4643446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 smtClean="0">
                <a:solidFill>
                  <a:srgbClr val="12005C"/>
                </a:solidFill>
                <a:cs typeface="+mj-cs"/>
              </a:rPr>
              <a:t>انواع اختلالات </a:t>
            </a:r>
            <a:endParaRPr lang="en-US" sz="2400" dirty="0">
              <a:solidFill>
                <a:srgbClr val="12005C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 txBox="1">
            <a:spLocks/>
          </p:cNvSpPr>
          <p:nvPr/>
        </p:nvSpPr>
        <p:spPr>
          <a:xfrm>
            <a:off x="71406" y="1612874"/>
            <a:ext cx="9001156" cy="231619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justLow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فراگرد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به کارگیری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مؤثر 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و 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کارآمد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منابع انسانی و مادی بر مبنای یک 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نظام ارزشی 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پذیرفته شده است . که از طریق برنامه ریزی ، سازماندهی ، بسیج منابع و امکانات ، 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هدایت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، و کنترل عملیات برای دستیابی به 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اهداف</a:t>
            </a:r>
            <a:r>
              <a:rPr kumimoji="0" lang="fa-IR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تعیین شده صورت می گیرد. 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ounded Rectangle 3"/>
          <p:cNvSpPr/>
          <p:nvPr/>
        </p:nvSpPr>
        <p:spPr>
          <a:xfrm rot="5400000">
            <a:off x="8627730" y="707438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577974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4000" b="1" dirty="0" smtClean="0">
                <a:solidFill>
                  <a:srgbClr val="054200"/>
                </a:solidFill>
                <a:cs typeface="+mj-cs"/>
              </a:rPr>
              <a:t>تعریف مدیریت</a:t>
            </a:r>
            <a:endParaRPr lang="en-US" sz="48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1214422"/>
          <a:ext cx="8858312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ounded Rectangle 2"/>
          <p:cNvSpPr/>
          <p:nvPr/>
        </p:nvSpPr>
        <p:spPr>
          <a:xfrm rot="5400000">
            <a:off x="8627730" y="587716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571480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 smtClean="0">
                <a:solidFill>
                  <a:srgbClr val="054200"/>
                </a:solidFill>
                <a:cs typeface="+mj-cs"/>
              </a:rPr>
              <a:t>فرآیند مدیریت و ارتباطات</a:t>
            </a:r>
            <a:endParaRPr lang="en-US" sz="36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42875" y="2503488"/>
            <a:ext cx="4267200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9. </a:t>
            </a:r>
            <a:r>
              <a:rPr lang="fa-IR" sz="2000" b="1" dirty="0"/>
              <a:t>رهبری و ارتباطات سازمانی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142875" y="3222625"/>
            <a:ext cx="4267200" cy="500063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10. </a:t>
            </a:r>
            <a:r>
              <a:rPr lang="fa-IR" sz="2000" b="1" dirty="0"/>
              <a:t>سازمان رسمی و مشکلات ارتباطات سازمانی</a:t>
            </a:r>
            <a:endParaRPr lang="en-US" sz="2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142875" y="3929063"/>
            <a:ext cx="4267200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rgbClr val="C00000"/>
                </a:solidFill>
              </a:rPr>
              <a:t>11. </a:t>
            </a:r>
            <a:r>
              <a:rPr lang="fa-IR" b="1" dirty="0"/>
              <a:t>ارتباطات غیررسمی برای جبران خدمات کارکنان</a:t>
            </a:r>
            <a:endParaRPr lang="en-US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142875" y="4646613"/>
            <a:ext cx="4267200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12. </a:t>
            </a:r>
            <a:r>
              <a:rPr lang="fa-IR" sz="2000" b="1" dirty="0"/>
              <a:t>مدیریت ارتباطات سازمانی</a:t>
            </a:r>
            <a:endParaRPr lang="en-US" sz="200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142875" y="5357813"/>
            <a:ext cx="4267200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13. </a:t>
            </a:r>
            <a:r>
              <a:rPr lang="fa-IR" sz="2000" b="1" dirty="0"/>
              <a:t>تکنولوژی اطلاعات و ارتباطات سازمانی</a:t>
            </a:r>
            <a:endParaRPr lang="en-US" sz="20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142875" y="6072188"/>
            <a:ext cx="4267200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14. </a:t>
            </a:r>
            <a:r>
              <a:rPr lang="fa-IR" sz="2000" b="1" dirty="0"/>
              <a:t>مروری کلی بر مباحث</a:t>
            </a:r>
            <a:endParaRPr lang="en-US" sz="200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142844" y="1000108"/>
            <a:ext cx="8858312" cy="642942"/>
          </a:xfrm>
          <a:prstGeom prst="roundRect">
            <a:avLst>
              <a:gd name="adj" fmla="val 1000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0" tIns="0" bIns="0" anchor="ctr" anchorCtr="1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b="1" dirty="0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سرفصل مطالب </a:t>
            </a:r>
            <a:endParaRPr lang="en-US" sz="2400" b="1" dirty="0">
              <a:ln w="50800"/>
              <a:solidFill>
                <a:srgbClr val="C00000"/>
              </a:solidFill>
              <a:latin typeface="Tahoma" pitchFamily="34" charset="0"/>
              <a:cs typeface="B Titr" pitchFamily="2" charset="-78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Content </a:t>
            </a:r>
            <a:r>
              <a:rPr lang="fa-IR" sz="1050" b="1" dirty="0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 /</a:t>
            </a:r>
            <a:r>
              <a:rPr lang="en-US" sz="1050" b="1" dirty="0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outline</a:t>
            </a:r>
          </a:p>
        </p:txBody>
      </p:sp>
      <p:sp>
        <p:nvSpPr>
          <p:cNvPr id="22" name="Right Arrow 21"/>
          <p:cNvSpPr/>
          <p:nvPr/>
        </p:nvSpPr>
        <p:spPr>
          <a:xfrm rot="5400000">
            <a:off x="4802982" y="228996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24" name="Rounded Rectangle 23"/>
          <p:cNvSpPr/>
          <p:nvPr/>
        </p:nvSpPr>
        <p:spPr>
          <a:xfrm>
            <a:off x="4805363" y="2503488"/>
            <a:ext cx="4195762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2. </a:t>
            </a:r>
            <a:r>
              <a:rPr lang="fa-IR" sz="2000" b="1" dirty="0"/>
              <a:t>تاریخچه ارتباطات سازمانی</a:t>
            </a:r>
            <a:r>
              <a:rPr lang="en-US" sz="1400" b="1" dirty="0"/>
              <a:t>)</a:t>
            </a:r>
            <a:r>
              <a:rPr lang="fa-IR" sz="1400" b="1" dirty="0"/>
              <a:t>گذشته-حال-آینده )</a:t>
            </a:r>
            <a:endParaRPr lang="en-US" sz="1400" b="1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4802982" y="3004344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28" name="Rounded Rectangle 27"/>
          <p:cNvSpPr/>
          <p:nvPr/>
        </p:nvSpPr>
        <p:spPr>
          <a:xfrm>
            <a:off x="4805363" y="3222625"/>
            <a:ext cx="4195762" cy="500063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3. </a:t>
            </a:r>
            <a:r>
              <a:rPr lang="fa-IR" sz="2000" b="1" dirty="0"/>
              <a:t>سازمان ها و فرآیند ارتباطات</a:t>
            </a:r>
            <a:endParaRPr lang="en-US" sz="2000" b="1" dirty="0"/>
          </a:p>
        </p:txBody>
      </p:sp>
      <p:sp>
        <p:nvSpPr>
          <p:cNvPr id="30" name="Right Arrow 29"/>
          <p:cNvSpPr/>
          <p:nvPr/>
        </p:nvSpPr>
        <p:spPr>
          <a:xfrm rot="5400000">
            <a:off x="4802982" y="3723481"/>
            <a:ext cx="122238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32" name="Rounded Rectangle 31"/>
          <p:cNvSpPr/>
          <p:nvPr/>
        </p:nvSpPr>
        <p:spPr>
          <a:xfrm>
            <a:off x="4805363" y="3929063"/>
            <a:ext cx="4195762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4.</a:t>
            </a:r>
            <a:r>
              <a:rPr lang="fa-IR" sz="2000" b="1" dirty="0"/>
              <a:t> سبک های ارتباطی در سازمان</a:t>
            </a:r>
            <a:endParaRPr lang="en-US" sz="2000" b="1" dirty="0"/>
          </a:p>
        </p:txBody>
      </p:sp>
      <p:sp>
        <p:nvSpPr>
          <p:cNvPr id="34" name="Right Arrow 33"/>
          <p:cNvSpPr/>
          <p:nvPr/>
        </p:nvSpPr>
        <p:spPr>
          <a:xfrm rot="5400000">
            <a:off x="4802982" y="442991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36" name="Rounded Rectangle 35"/>
          <p:cNvSpPr/>
          <p:nvPr/>
        </p:nvSpPr>
        <p:spPr>
          <a:xfrm>
            <a:off x="4805363" y="4646613"/>
            <a:ext cx="4195762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5. </a:t>
            </a:r>
            <a:r>
              <a:rPr lang="fa-IR" sz="2000" b="1" dirty="0"/>
              <a:t>موانع ارتباطات</a:t>
            </a:r>
            <a:endParaRPr lang="en-US" sz="2000" b="1" dirty="0"/>
          </a:p>
        </p:txBody>
      </p:sp>
      <p:sp>
        <p:nvSpPr>
          <p:cNvPr id="38" name="Right Arrow 37"/>
          <p:cNvSpPr/>
          <p:nvPr/>
        </p:nvSpPr>
        <p:spPr>
          <a:xfrm rot="5400000">
            <a:off x="4802982" y="514746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40" name="Rounded Rectangle 39"/>
          <p:cNvSpPr/>
          <p:nvPr/>
        </p:nvSpPr>
        <p:spPr>
          <a:xfrm>
            <a:off x="4805363" y="5357813"/>
            <a:ext cx="4195762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6. </a:t>
            </a:r>
            <a:r>
              <a:rPr lang="fa-IR" sz="2000" b="1" dirty="0"/>
              <a:t>رفتار گروه و فرآیند ارتباطات</a:t>
            </a:r>
            <a:endParaRPr lang="en-US" sz="2000" b="1" dirty="0"/>
          </a:p>
        </p:txBody>
      </p:sp>
      <p:sp>
        <p:nvSpPr>
          <p:cNvPr id="42" name="Right Arrow 41"/>
          <p:cNvSpPr/>
          <p:nvPr/>
        </p:nvSpPr>
        <p:spPr>
          <a:xfrm rot="5400000">
            <a:off x="4802982" y="585866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44" name="Rounded Rectangle 43"/>
          <p:cNvSpPr/>
          <p:nvPr/>
        </p:nvSpPr>
        <p:spPr>
          <a:xfrm>
            <a:off x="4805363" y="6072188"/>
            <a:ext cx="4195762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7.</a:t>
            </a:r>
            <a:r>
              <a:rPr lang="fa-IR" sz="2000" b="1" dirty="0"/>
              <a:t> شبکه های ارتباطی سازمان</a:t>
            </a:r>
            <a:endParaRPr lang="en-US" sz="2000" b="1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4230688" y="2998788"/>
            <a:ext cx="123825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47" name="Right Arrow 46"/>
          <p:cNvSpPr/>
          <p:nvPr/>
        </p:nvSpPr>
        <p:spPr>
          <a:xfrm rot="5400000">
            <a:off x="4231482" y="371871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48" name="Right Arrow 47"/>
          <p:cNvSpPr/>
          <p:nvPr/>
        </p:nvSpPr>
        <p:spPr>
          <a:xfrm rot="5400000">
            <a:off x="4230688" y="4424363"/>
            <a:ext cx="123825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49" name="Right Arrow 48"/>
          <p:cNvSpPr/>
          <p:nvPr/>
        </p:nvSpPr>
        <p:spPr>
          <a:xfrm rot="5400000">
            <a:off x="4230688" y="5141913"/>
            <a:ext cx="123825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50" name="Right Arrow 49"/>
          <p:cNvSpPr/>
          <p:nvPr/>
        </p:nvSpPr>
        <p:spPr>
          <a:xfrm rot="5400000">
            <a:off x="4230688" y="5853113"/>
            <a:ext cx="123825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51" name="Right Arrow 50"/>
          <p:cNvSpPr/>
          <p:nvPr/>
        </p:nvSpPr>
        <p:spPr>
          <a:xfrm rot="5400000">
            <a:off x="4802982" y="657621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0" y="642938"/>
            <a:ext cx="9144000" cy="642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20006097" algn="ctr" rotWithShape="0">
              <a:schemeClr val="bg2"/>
            </a:outerShdw>
          </a:effectLst>
        </p:spPr>
        <p:txBody>
          <a:bodyPr wrap="none" lIns="92075" tIns="46038" rIns="92075" bIns="46038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ln w="50800"/>
              <a:solidFill>
                <a:schemeClr val="bg1">
                  <a:shade val="50000"/>
                </a:schemeClr>
              </a:solidFill>
              <a:latin typeface="Tahoma" pitchFamily="34" charset="0"/>
              <a:cs typeface="B Titr" pitchFamily="2" charset="-78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142875" y="1785938"/>
            <a:ext cx="4267200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8. </a:t>
            </a:r>
            <a:r>
              <a:rPr lang="fa-IR" sz="2000" b="1" dirty="0"/>
              <a:t>ارتباط گروهی و عملکرد گروه</a:t>
            </a:r>
            <a:endParaRPr lang="en-US" sz="2000" b="1" dirty="0"/>
          </a:p>
        </p:txBody>
      </p:sp>
      <p:sp>
        <p:nvSpPr>
          <p:cNvPr id="57" name="Rounded Rectangle 56"/>
          <p:cNvSpPr/>
          <p:nvPr/>
        </p:nvSpPr>
        <p:spPr>
          <a:xfrm>
            <a:off x="4805363" y="1785938"/>
            <a:ext cx="4195762" cy="500062"/>
          </a:xfrm>
          <a:prstGeom prst="roundRect">
            <a:avLst>
              <a:gd name="adj" fmla="val 10000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Low" rt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000" b="1" dirty="0">
                <a:solidFill>
                  <a:srgbClr val="C00000"/>
                </a:solidFill>
              </a:rPr>
              <a:t>1. </a:t>
            </a:r>
            <a:r>
              <a:rPr lang="fa-IR" sz="2000" b="1" dirty="0"/>
              <a:t>ماهیت ارتباطات سازمانی</a:t>
            </a:r>
            <a:endParaRPr lang="en-US" sz="2000" b="1" dirty="0"/>
          </a:p>
        </p:txBody>
      </p:sp>
      <p:sp>
        <p:nvSpPr>
          <p:cNvPr id="59" name="Right Arrow 58"/>
          <p:cNvSpPr/>
          <p:nvPr/>
        </p:nvSpPr>
        <p:spPr>
          <a:xfrm rot="5400000">
            <a:off x="4231482" y="2289969"/>
            <a:ext cx="122237" cy="155575"/>
          </a:xfrm>
          <a:prstGeom prst="rightArrow">
            <a:avLst>
              <a:gd name="adj1" fmla="val 66700"/>
              <a:gd name="adj2" fmla="val 5000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2844" y="1340768"/>
          <a:ext cx="8858312" cy="531205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107289"/>
                <a:gridCol w="1107289"/>
                <a:gridCol w="1107289"/>
                <a:gridCol w="1107289"/>
                <a:gridCol w="1107289"/>
                <a:gridCol w="1107289"/>
                <a:gridCol w="1107289"/>
                <a:gridCol w="1107289"/>
              </a:tblGrid>
              <a:tr h="550641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لوتر</a:t>
                      </a:r>
                      <a:r>
                        <a:rPr lang="fa-IR" sz="1400" baseline="0" dirty="0" smtClean="0">
                          <a:solidFill>
                            <a:srgbClr val="12005C"/>
                          </a:solidFill>
                          <a:cs typeface="+mj-cs"/>
                        </a:rPr>
                        <a:t> گیولیک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کونتز و ادانل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دال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ماسیو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نیومن ، سافر و وران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هیکس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12005C"/>
                          </a:solidFill>
                          <a:cs typeface="+mj-cs"/>
                        </a:rPr>
                        <a:t>فایول</a:t>
                      </a:r>
                      <a:endParaRPr lang="en-US" sz="14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solidFill>
                            <a:srgbClr val="C00000"/>
                          </a:solidFill>
                          <a:cs typeface="+mj-cs"/>
                        </a:rPr>
                        <a:t>وظیفه مدیریت</a:t>
                      </a:r>
                      <a:endParaRPr lang="en-US" sz="1400" dirty="0">
                        <a:solidFill>
                          <a:srgbClr val="C00000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برنامه ریزی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سازماندهی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بسیج منابع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فرماندهی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>
                        <a:solidFill>
                          <a:srgbClr val="0033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کنترل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نوآوری/خلاقیت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تصمیم گیری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رهبری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انگیزش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485859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برقراری ارتباطات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هماهنگی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  <a:tr h="38868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3300"/>
                          </a:solidFill>
                        </a:rPr>
                        <a:t>√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endParaRPr 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12005C"/>
                          </a:solidFill>
                          <a:cs typeface="+mj-cs"/>
                        </a:rPr>
                        <a:t>بودجه</a:t>
                      </a:r>
                      <a:r>
                        <a:rPr lang="fa-IR" sz="1200" baseline="0" dirty="0" smtClean="0">
                          <a:solidFill>
                            <a:srgbClr val="12005C"/>
                          </a:solidFill>
                          <a:cs typeface="+mj-cs"/>
                        </a:rPr>
                        <a:t> بندی</a:t>
                      </a:r>
                      <a:endParaRPr lang="en-US" sz="1200" dirty="0">
                        <a:solidFill>
                          <a:srgbClr val="12005C"/>
                        </a:solidFill>
                        <a:cs typeface="+mj-cs"/>
                      </a:endParaRPr>
                    </a:p>
                  </a:txBody>
                  <a:tcPr anchor="ctr" anchorCtr="1">
                    <a:solidFill>
                      <a:srgbClr val="FFEFFD"/>
                    </a:solidFill>
                  </a:tcPr>
                </a:tc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619764"/>
            <a:ext cx="6500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b="1" dirty="0" smtClean="0">
                <a:solidFill>
                  <a:srgbClr val="054200"/>
                </a:solidFill>
                <a:cs typeface="+mj-cs"/>
              </a:rPr>
              <a:t>کارکردهای مدیریت و ارتباطات</a:t>
            </a:r>
            <a:endParaRPr lang="en-US" sz="28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5214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58209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استعاره های هفتگانه ارتباطات سازمانی 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/>
          </p:cNvSpPr>
          <p:nvPr>
            <p:ph type="body" idx="1"/>
          </p:nvPr>
        </p:nvSpPr>
        <p:spPr>
          <a:xfrm>
            <a:off x="142844" y="1331929"/>
            <a:ext cx="8643998" cy="5811847"/>
          </a:xfrm>
        </p:spPr>
        <p:txBody>
          <a:bodyPr>
            <a:normAutofit/>
          </a:bodyPr>
          <a:lstStyle/>
          <a:p>
            <a:pPr marL="449263" lvl="1" indent="-449263" algn="justLow" rtl="1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v"/>
            </a:pPr>
            <a:r>
              <a:rPr lang="fa-IR" sz="2700" b="1" dirty="0" smtClean="0">
                <a:solidFill>
                  <a:srgbClr val="C00000"/>
                </a:solidFill>
                <a:cs typeface="B Nazanin" pitchFamily="2" charset="-78"/>
              </a:rPr>
              <a:t>روند غير واضح : </a:t>
            </a:r>
            <a:r>
              <a:rPr lang="fa-IR" sz="2700" dirty="0" smtClean="0">
                <a:cs typeface="B Nazanin" pitchFamily="2" charset="-78"/>
              </a:rPr>
              <a:t>فرستنده و گيرنده ممکن است از زبان ، نماد ، فرهنگ و... مشترک استفاده نکنند.</a:t>
            </a:r>
          </a:p>
          <a:p>
            <a:pPr marL="449263" lvl="1" indent="-449263" algn="justLow" rtl="1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v"/>
            </a:pPr>
            <a:r>
              <a:rPr lang="fa-IR" sz="2700" b="1" dirty="0" smtClean="0">
                <a:solidFill>
                  <a:srgbClr val="C00000"/>
                </a:solidFill>
                <a:cs typeface="B Nazanin" pitchFamily="2" charset="-78"/>
              </a:rPr>
              <a:t>زنجيره نظرات/دستورات: </a:t>
            </a:r>
            <a:r>
              <a:rPr lang="fa-IR" sz="2700" dirty="0" smtClean="0">
                <a:cs typeface="B Nazanin" pitchFamily="2" charset="-78"/>
              </a:rPr>
              <a:t>ممکن است پيام تا رسيدن به گيرنده بايد از مسيرهاي متعددي عبور کند .</a:t>
            </a:r>
          </a:p>
          <a:p>
            <a:pPr marL="449263" lvl="1" indent="-449263" algn="justLow" rtl="1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v"/>
            </a:pPr>
            <a:r>
              <a:rPr lang="fa-IR" sz="2700" b="1" dirty="0" smtClean="0">
                <a:solidFill>
                  <a:srgbClr val="C00000"/>
                </a:solidFill>
                <a:cs typeface="B Nazanin" pitchFamily="2" charset="-78"/>
              </a:rPr>
              <a:t>فواصل بلند فرهنگي، جغرافيائي ، سازماني : </a:t>
            </a:r>
            <a:r>
              <a:rPr lang="fa-IR" sz="2700" dirty="0" smtClean="0">
                <a:cs typeface="B Nazanin" pitchFamily="2" charset="-78"/>
              </a:rPr>
              <a:t>براي گروهاي وسيع پيام بايد بخوبي تهيه و ارسال شود.</a:t>
            </a:r>
          </a:p>
          <a:p>
            <a:pPr marL="449263" lvl="1" indent="-449263" algn="justLow" rtl="1">
              <a:lnSpc>
                <a:spcPct val="150000"/>
              </a:lnSpc>
              <a:spcBef>
                <a:spcPts val="1800"/>
              </a:spcBef>
              <a:buFont typeface="Wingdings" pitchFamily="2" charset="2"/>
              <a:buChar char="v"/>
            </a:pPr>
            <a:r>
              <a:rPr lang="fa-IR" sz="2700" b="1" dirty="0" smtClean="0">
                <a:solidFill>
                  <a:srgbClr val="C00000"/>
                </a:solidFill>
                <a:cs typeface="B Nazanin" pitchFamily="2" charset="-78"/>
              </a:rPr>
              <a:t>محدوديت هاي فردي : </a:t>
            </a:r>
            <a:r>
              <a:rPr lang="fa-IR" sz="2700" dirty="0" smtClean="0">
                <a:cs typeface="B Nazanin" pitchFamily="2" charset="-78"/>
              </a:rPr>
              <a:t>کم تواني و ناتواني ها ؛ تفاوتهاي هوشي و آموزشي.</a:t>
            </a:r>
            <a:endParaRPr lang="en-US" sz="2700" dirty="0" smtClean="0"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 rot="5400000">
            <a:off x="8627730" y="717321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629647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موانع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/>
          </p:cNvSpPr>
          <p:nvPr>
            <p:ph type="body" idx="1"/>
          </p:nvPr>
        </p:nvSpPr>
        <p:spPr>
          <a:xfrm>
            <a:off x="142844" y="1357298"/>
            <a:ext cx="8858312" cy="5472113"/>
          </a:xfrm>
        </p:spPr>
        <p:txBody>
          <a:bodyPr>
            <a:normAutofit/>
          </a:bodyPr>
          <a:lstStyle/>
          <a:p>
            <a:pPr marL="898525" lvl="1" indent="-717550" algn="justLow" rtl="1">
              <a:lnSpc>
                <a:spcPct val="20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v"/>
            </a:pPr>
            <a:r>
              <a:rPr lang="fa-IR" b="1" dirty="0" smtClean="0">
                <a:solidFill>
                  <a:srgbClr val="C00000"/>
                </a:solidFill>
                <a:cs typeface="B Nazanin" pitchFamily="2" charset="-78"/>
              </a:rPr>
              <a:t>برخورد با احساسها ، عقايد و اهداف</a:t>
            </a:r>
          </a:p>
          <a:p>
            <a:pPr marL="898525" lvl="1" indent="-717550" algn="justLow" rtl="1">
              <a:lnSpc>
                <a:spcPct val="20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v"/>
            </a:pPr>
            <a:r>
              <a:rPr lang="fa-IR" b="1" dirty="0" smtClean="0">
                <a:solidFill>
                  <a:srgbClr val="C00000"/>
                </a:solidFill>
                <a:cs typeface="B Nazanin" pitchFamily="2" charset="-78"/>
              </a:rPr>
              <a:t>تصاوير ذهني / تعصبات </a:t>
            </a:r>
          </a:p>
          <a:p>
            <a:pPr marL="898525" lvl="1" indent="-717550" algn="justLow" rtl="1">
              <a:lnSpc>
                <a:spcPct val="20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v"/>
            </a:pPr>
            <a:r>
              <a:rPr lang="fa-IR" b="1" dirty="0" smtClean="0">
                <a:solidFill>
                  <a:srgbClr val="C00000"/>
                </a:solidFill>
                <a:cs typeface="B Nazanin" pitchFamily="2" charset="-78"/>
              </a:rPr>
              <a:t>ديدقالبي / خشک انديشي</a:t>
            </a:r>
          </a:p>
          <a:p>
            <a:pPr marL="898525" lvl="1" indent="-717550" algn="justLow" rtl="1">
              <a:lnSpc>
                <a:spcPct val="20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v"/>
            </a:pPr>
            <a:r>
              <a:rPr lang="fa-IR" b="1" dirty="0" smtClean="0">
                <a:solidFill>
                  <a:srgbClr val="C00000"/>
                </a:solidFill>
                <a:cs typeface="B Nazanin" pitchFamily="2" charset="-78"/>
              </a:rPr>
              <a:t>پنداشت ها / فرضيات</a:t>
            </a:r>
          </a:p>
          <a:p>
            <a:pPr marL="898525" lvl="1" indent="-717550" algn="justLow" rtl="1">
              <a:lnSpc>
                <a:spcPct val="200000"/>
              </a:lnSpc>
              <a:buClr>
                <a:schemeClr val="tx1">
                  <a:lumMod val="90000"/>
                  <a:lumOff val="10000"/>
                </a:schemeClr>
              </a:buClr>
              <a:buFont typeface="Wingdings" pitchFamily="2" charset="2"/>
              <a:buChar char="v"/>
            </a:pPr>
            <a:r>
              <a:rPr lang="fa-IR" b="1" dirty="0" smtClean="0">
                <a:solidFill>
                  <a:srgbClr val="C00000"/>
                </a:solidFill>
                <a:cs typeface="B Nazanin" pitchFamily="2" charset="-78"/>
              </a:rPr>
              <a:t>قدرت</a:t>
            </a:r>
            <a:endParaRPr lang="en-US" b="1" dirty="0" smtClean="0">
              <a:solidFill>
                <a:srgbClr val="C00000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 rot="5400000">
            <a:off x="8627730" y="717321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629647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موانع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447800" y="1223986"/>
            <a:ext cx="7696200" cy="5562600"/>
          </a:xfrm>
        </p:spPr>
        <p:txBody>
          <a:bodyPr>
            <a:normAutofit/>
          </a:bodyPr>
          <a:lstStyle/>
          <a:p>
            <a:pPr algn="just" rtl="1"/>
            <a:endParaRPr lang="fa-IR" dirty="0" smtClean="0">
              <a:solidFill>
                <a:schemeClr val="tx1"/>
              </a:solidFill>
              <a:cs typeface="2  Nazanin" pitchFamily="2" charset="-78"/>
            </a:endParaRPr>
          </a:p>
          <a:p>
            <a:pPr algn="just"/>
            <a:endParaRPr lang="en-US" dirty="0">
              <a:solidFill>
                <a:schemeClr val="tx1"/>
              </a:solidFill>
              <a:cs typeface="2  Nazanin" pitchFamily="2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 rot="5400000">
            <a:off x="8627730" y="717321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0364" y="629647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موانع ارتباطات مؤثر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  <p:graphicFrame>
        <p:nvGraphicFramePr>
          <p:cNvPr id="27" name="Diagram 26"/>
          <p:cNvGraphicFramePr/>
          <p:nvPr/>
        </p:nvGraphicFramePr>
        <p:xfrm>
          <a:off x="142844" y="1142984"/>
          <a:ext cx="8858312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ounded Rectangle 40"/>
          <p:cNvSpPr/>
          <p:nvPr/>
        </p:nvSpPr>
        <p:spPr>
          <a:xfrm>
            <a:off x="142844" y="990847"/>
            <a:ext cx="8858312" cy="65222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60000" tIns="0" bIns="0" anchor="ctr" anchorCtr="1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b="1" dirty="0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مــنابــع</a:t>
            </a:r>
            <a:endParaRPr lang="en-US" sz="2400" b="1" dirty="0">
              <a:ln w="50800"/>
              <a:solidFill>
                <a:srgbClr val="C00000"/>
              </a:solidFill>
              <a:latin typeface="Tahoma" pitchFamily="34" charset="0"/>
              <a:cs typeface="B Titr" pitchFamily="2" charset="-78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Refrence</a:t>
            </a:r>
            <a:endParaRPr lang="en-US" sz="1050" b="1" dirty="0">
              <a:ln w="50800"/>
              <a:solidFill>
                <a:srgbClr val="C00000"/>
              </a:solidFill>
              <a:latin typeface="Tahoma" pitchFamily="34" charset="0"/>
              <a:cs typeface="B Titr" pitchFamily="2" charset="-78"/>
            </a:endParaRPr>
          </a:p>
        </p:txBody>
      </p:sp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928688"/>
            <a:ext cx="9144000" cy="642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20006097" algn="ctr" rotWithShape="0">
              <a:schemeClr val="bg2"/>
            </a:outerShdw>
          </a:effectLst>
        </p:spPr>
        <p:txBody>
          <a:bodyPr wrap="none" lIns="92075" tIns="46038" rIns="92075" bIns="46038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ln w="50800"/>
              <a:solidFill>
                <a:schemeClr val="bg1">
                  <a:shade val="50000"/>
                </a:schemeClr>
              </a:solidFill>
              <a:latin typeface="Tahoma" pitchFamily="34" charset="0"/>
              <a:cs typeface="B Titr" pitchFamily="2" charset="-78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42875" y="1857375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نظریه های ارتباطات سازمانی/ فرهنگی ، علی اکبر. صفزاده ، حسین . خادمی ، مهدی . _ تهران : رسا، 1383 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142875" y="2562225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مدیریت رفتار سازمانی / علی رضاییان . تهران : مؤسسه انتشارات و چاپ دانشگاه تهران ، 1372.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42875" y="3981450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سازمان و مدیریت (سیستم و رفتار سازمانی) / علی محمد اقتداری . تهران : چاپ علامه طباطبایی . 1365.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42875" y="3257550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مبانی سازمان و مدیریت / علی رضاییان. تهران : سازمان مطالعه و تدوین کتب علوم انسانی دانشگاه ها (سمت) ، مرکز تحقیق و توسعه ی علوم انسانی ، 1380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42875" y="4705350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مجموعه کامل در یک نگاه های مدیریتی / احمد ورزشکار .تهران : مرکز مطالات مدیریت . 1388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42875" y="5419725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تئوری نیازها و انگیزش در نظریه سه شاخکی / احمد ورزشکار . 1382.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42875" y="6134100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جزوه رفتار سازمانی پیشرفته / احمد ورزشکار . 1373.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ounded Rectangle 40"/>
          <p:cNvSpPr/>
          <p:nvPr/>
        </p:nvSpPr>
        <p:spPr>
          <a:xfrm>
            <a:off x="142844" y="919369"/>
            <a:ext cx="8858312" cy="65222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60000" tIns="0" bIns="0" anchor="ctr" anchorCtr="1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2400" b="1" dirty="0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مــنابــع</a:t>
            </a:r>
            <a:endParaRPr lang="en-US" sz="2400" b="1" dirty="0">
              <a:ln w="50800"/>
              <a:solidFill>
                <a:srgbClr val="C00000"/>
              </a:solidFill>
              <a:latin typeface="Tahoma" pitchFamily="34" charset="0"/>
              <a:cs typeface="B Titr" pitchFamily="2" charset="-78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ln w="50800"/>
                <a:solidFill>
                  <a:srgbClr val="C00000"/>
                </a:solidFill>
                <a:latin typeface="Tahoma" pitchFamily="34" charset="0"/>
                <a:cs typeface="B Titr" pitchFamily="2" charset="-78"/>
              </a:rPr>
              <a:t>Refrence</a:t>
            </a:r>
            <a:endParaRPr lang="en-US" sz="1050" b="1" dirty="0">
              <a:ln w="50800"/>
              <a:solidFill>
                <a:srgbClr val="C00000"/>
              </a:solidFill>
              <a:latin typeface="Tahoma" pitchFamily="34" charset="0"/>
              <a:cs typeface="B Titr" pitchFamily="2" charset="-78"/>
            </a:endParaRPr>
          </a:p>
        </p:txBody>
      </p:sp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857250"/>
            <a:ext cx="9144000" cy="642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28398" dir="20006097" algn="ctr" rotWithShape="0">
              <a:schemeClr val="bg2"/>
            </a:outerShdw>
          </a:effectLst>
        </p:spPr>
        <p:txBody>
          <a:bodyPr wrap="none" lIns="92075" tIns="46038" rIns="92075" bIns="46038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050" b="1" dirty="0">
              <a:ln w="50800"/>
              <a:solidFill>
                <a:schemeClr val="bg1">
                  <a:shade val="50000"/>
                </a:schemeClr>
              </a:solidFill>
              <a:latin typeface="Tahoma" pitchFamily="34" charset="0"/>
              <a:cs typeface="B Titr" pitchFamily="2" charset="-78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42875" y="5368255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وب سایت مدیریتی ایران / </a:t>
            </a:r>
            <a:r>
              <a:rPr lang="en-US" sz="1400" b="1" dirty="0">
                <a:solidFill>
                  <a:schemeClr val="tx1"/>
                </a:solidFill>
              </a:rPr>
              <a:t>www.managerial.ir</a:t>
            </a:r>
            <a:r>
              <a:rPr lang="fa-IR" sz="1400" b="1" dirty="0">
                <a:solidFill>
                  <a:schemeClr val="tx1"/>
                </a:solidFill>
              </a:rPr>
              <a:t>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42875" y="3225130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فرهنگ جامع مدیریت / شمس السادات زاهدی ، مهدی الوانی و ابوالحسن فقیهی _ تهران : دانشگاه علامه طباطبایی ، 1376.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42875" y="3929980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مدیریت رفتار سازمانی (رفتار فردی)/آرین قلی پور._ تهران : سازمان مطالعه و تدوین کتب علوم انسانی دانشگاه ها (سمت) ، مرکز تحقیق و توسعه ی علوم انسانی ، 1386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42875" y="4644355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مدیریت رفتار سازمانی کاربرد منابع انسانی/پال هرسی و کنت بلانچارد . ترجمه : علی علاقه بند._ تهران : مؤسسه انتشارات امیر کبیر، 1365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42875" y="2510755"/>
            <a:ext cx="8858250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>
                <a:solidFill>
                  <a:schemeClr val="tx1"/>
                </a:solidFill>
              </a:rPr>
              <a:t>مبانی رفتار سازمانی / استیفن پی . رابینز ؛ مترجمان علی پارسائیان ، محمد اعرابی . _ تهران : دفتر پژوهش های فرهنگی ، 1376 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79512" y="1772816"/>
            <a:ext cx="8784976" cy="581025"/>
          </a:xfrm>
          <a:prstGeom prst="roundRect">
            <a:avLst>
              <a:gd name="adj" fmla="val 10000"/>
            </a:avLst>
          </a:prstGeom>
          <a:solidFill>
            <a:srgbClr val="F7F8FF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266700" algn="justLow" rtl="1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fa-IR" sz="1400" b="1" dirty="0" smtClean="0">
                <a:solidFill>
                  <a:schemeClr val="tx1"/>
                </a:solidFill>
              </a:rPr>
              <a:t>مدیریت ارتباطات/ رُی ام . بِرکو  ، آندرو دی . وُلوین  و  دارلین آر. وُلوین ؛ مترجمان </a:t>
            </a:r>
            <a:r>
              <a:rPr lang="fa-IR" sz="1400" b="1" dirty="0">
                <a:solidFill>
                  <a:schemeClr val="tx1"/>
                </a:solidFill>
              </a:rPr>
              <a:t>محمد اعرابی </a:t>
            </a:r>
            <a:r>
              <a:rPr lang="fa-IR" sz="1400" b="1" dirty="0" smtClean="0">
                <a:solidFill>
                  <a:schemeClr val="tx1"/>
                </a:solidFill>
              </a:rPr>
              <a:t>، داود ایزدی (چاپ پنجم)  </a:t>
            </a:r>
            <a:r>
              <a:rPr lang="fa-IR" sz="1400" b="1" dirty="0">
                <a:solidFill>
                  <a:schemeClr val="tx1"/>
                </a:solidFill>
              </a:rPr>
              <a:t>_ تهران : دفتر پژوهش های فرهنگی ، </a:t>
            </a:r>
            <a:r>
              <a:rPr lang="fa-IR" sz="1400" b="1" dirty="0" smtClean="0">
                <a:solidFill>
                  <a:schemeClr val="tx1"/>
                </a:solidFill>
              </a:rPr>
              <a:t>1386 </a:t>
            </a:r>
            <a:r>
              <a:rPr lang="fa-IR" sz="1400" b="1" dirty="0">
                <a:solidFill>
                  <a:schemeClr val="tx1"/>
                </a:solidFill>
              </a:rPr>
              <a:t>.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71546"/>
            <a:ext cx="9143999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fa-IR" sz="8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B Titr" pitchFamily="2" charset="-78"/>
              </a:rPr>
              <a:t>و صلی الله علی محمد </a:t>
            </a:r>
          </a:p>
          <a:p>
            <a:pPr algn="ctr">
              <a:lnSpc>
                <a:spcPct val="120000"/>
              </a:lnSpc>
              <a:defRPr/>
            </a:pPr>
            <a:r>
              <a:rPr lang="fa-IR" sz="8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B Titr" pitchFamily="2" charset="-78"/>
              </a:rPr>
              <a:t>و آل محمد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625487"/>
            <a:ext cx="91440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fa-IR" sz="5400" b="1" dirty="0">
                <a:solidFill>
                  <a:srgbClr val="FF00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Arial" pitchFamily="34" charset="0"/>
                <a:cs typeface="B Titr" pitchFamily="2" charset="-78"/>
              </a:rPr>
              <a:t>اللهم صلی علی محمد و آل محمد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/>
          <p:cNvSpPr/>
          <p:nvPr/>
        </p:nvSpPr>
        <p:spPr>
          <a:xfrm>
            <a:off x="428596" y="1071546"/>
            <a:ext cx="8286808" cy="564360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  <a:prstDash val="dash"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40"/>
          <p:cNvSpPr>
            <a:spLocks noChangeArrowheads="1"/>
          </p:cNvSpPr>
          <p:nvPr/>
        </p:nvSpPr>
        <p:spPr bwMode="auto">
          <a:xfrm>
            <a:off x="611560" y="560293"/>
            <a:ext cx="8372496" cy="43088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rtl="1">
              <a:spcBef>
                <a:spcPct val="0"/>
              </a:spcBef>
            </a:pPr>
            <a:r>
              <a:rPr lang="fa-IR" sz="2800" dirty="0" smtClean="0">
                <a:solidFill>
                  <a:srgbClr val="542600"/>
                </a:solidFill>
                <a:cs typeface="+mj-cs"/>
              </a:rPr>
              <a:t>شبکه عنکبوتی اهداف آموزش در سطوح تحصیلی </a:t>
            </a:r>
          </a:p>
        </p:txBody>
      </p:sp>
      <p:sp>
        <p:nvSpPr>
          <p:cNvPr id="4" name="Oval 3"/>
          <p:cNvSpPr/>
          <p:nvPr/>
        </p:nvSpPr>
        <p:spPr>
          <a:xfrm>
            <a:off x="1857356" y="1285860"/>
            <a:ext cx="5357850" cy="5000661"/>
          </a:xfrm>
          <a:prstGeom prst="ellipse">
            <a:avLst/>
          </a:prstGeom>
          <a:solidFill>
            <a:srgbClr val="F5EFFF"/>
          </a:solidFill>
          <a:ln w="31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914248" y="1991781"/>
            <a:ext cx="3244069" cy="3508923"/>
          </a:xfrm>
          <a:prstGeom prst="ellipse">
            <a:avLst/>
          </a:prstGeom>
          <a:solidFill>
            <a:srgbClr val="F8FFF7"/>
          </a:solidFill>
          <a:ln w="31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550339" y="2639422"/>
            <a:ext cx="1971886" cy="214690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4" idx="4"/>
          </p:cNvCxnSpPr>
          <p:nvPr/>
        </p:nvCxnSpPr>
        <p:spPr>
          <a:xfrm rot="5400000" flipH="1">
            <a:off x="3232542" y="4982783"/>
            <a:ext cx="2571761" cy="3571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4" idx="1"/>
          </p:cNvCxnSpPr>
          <p:nvPr/>
        </p:nvCxnSpPr>
        <p:spPr>
          <a:xfrm rot="10800000">
            <a:off x="2641996" y="2018189"/>
            <a:ext cx="1858578" cy="169657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4" idx="7"/>
          </p:cNvCxnSpPr>
          <p:nvPr/>
        </p:nvCxnSpPr>
        <p:spPr>
          <a:xfrm flipV="1">
            <a:off x="4500561" y="2018189"/>
            <a:ext cx="1930005" cy="169656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14744" y="1344029"/>
            <a:ext cx="1526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2">
                    <a:lumMod val="75000"/>
                  </a:schemeClr>
                </a:solidFill>
                <a:cs typeface="+mj-cs"/>
              </a:rPr>
              <a:t>دکتری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554" y="2181519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542600"/>
                </a:solidFill>
                <a:cs typeface="+mj-cs"/>
              </a:rPr>
              <a:t>کارشناسی ارشد</a:t>
            </a:r>
            <a:endParaRPr lang="en-US" sz="2400" b="1" dirty="0">
              <a:solidFill>
                <a:srgbClr val="542600"/>
              </a:solidFill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86182" y="2753023"/>
            <a:ext cx="142876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300" b="1" dirty="0" smtClean="0">
                <a:solidFill>
                  <a:srgbClr val="12005C"/>
                </a:solidFill>
                <a:cs typeface="+mj-cs"/>
              </a:rPr>
              <a:t>کارشناسی</a:t>
            </a:r>
            <a:endParaRPr lang="en-US" sz="2300" b="1" dirty="0">
              <a:solidFill>
                <a:srgbClr val="12005C"/>
              </a:solidFill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 rot="7066047">
            <a:off x="4057913" y="3583881"/>
            <a:ext cx="1804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0099"/>
                </a:solidFill>
              </a:rPr>
              <a:t>آگاهی و دانش</a:t>
            </a:r>
          </a:p>
          <a:p>
            <a:pPr algn="ctr"/>
            <a:r>
              <a:rPr lang="en-US" sz="1400" b="1" dirty="0" smtClean="0">
                <a:solidFill>
                  <a:srgbClr val="000099"/>
                </a:solidFill>
              </a:rPr>
              <a:t>knowledge</a:t>
            </a:r>
            <a:endParaRPr lang="en-US" sz="1400" b="1" dirty="0">
              <a:solidFill>
                <a:srgbClr val="000099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4760029">
            <a:off x="3275612" y="3599997"/>
            <a:ext cx="14071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000099"/>
                </a:solidFill>
              </a:rPr>
              <a:t>درک و فهم</a:t>
            </a:r>
            <a:endParaRPr lang="fa-IR" sz="2300" b="1" dirty="0" smtClean="0">
              <a:solidFill>
                <a:srgbClr val="000099"/>
              </a:solidFill>
            </a:endParaRPr>
          </a:p>
          <a:p>
            <a:r>
              <a:rPr lang="en-US" sz="1400" b="1" dirty="0" err="1" smtClean="0">
                <a:solidFill>
                  <a:srgbClr val="000099"/>
                </a:solidFill>
              </a:rPr>
              <a:t>undrestandimng</a:t>
            </a:r>
            <a:endParaRPr lang="en-US" sz="1400" b="1" dirty="0">
              <a:solidFill>
                <a:srgbClr val="000099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6048745">
            <a:off x="2261639" y="3525752"/>
            <a:ext cx="1939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6C1A00"/>
                </a:solidFill>
              </a:rPr>
              <a:t>تجزیه   تحلیل</a:t>
            </a:r>
            <a:endParaRPr lang="en-US" sz="1400" b="1" dirty="0">
              <a:solidFill>
                <a:srgbClr val="6C1A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 rot="5400000">
            <a:off x="5081383" y="3438319"/>
            <a:ext cx="1357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err="1" smtClean="0">
                <a:solidFill>
                  <a:srgbClr val="6C1A00"/>
                </a:solidFill>
              </a:rPr>
              <a:t>Impliment</a:t>
            </a:r>
            <a:r>
              <a:rPr lang="en-US" sz="1600" b="1" dirty="0" smtClean="0">
                <a:solidFill>
                  <a:srgbClr val="6C1A00"/>
                </a:solidFill>
              </a:rPr>
              <a:t> </a:t>
            </a:r>
            <a:endParaRPr lang="en-US" sz="1400" b="1" dirty="0">
              <a:solidFill>
                <a:srgbClr val="6C1A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5685772">
            <a:off x="1583087" y="4209420"/>
            <a:ext cx="1671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/>
              <a:t>ترکیب</a:t>
            </a:r>
            <a:endParaRPr lang="en-US" sz="1400" b="1" dirty="0"/>
          </a:p>
        </p:txBody>
      </p:sp>
      <p:sp>
        <p:nvSpPr>
          <p:cNvPr id="33" name="Rectangle 32"/>
          <p:cNvSpPr/>
          <p:nvPr/>
        </p:nvSpPr>
        <p:spPr>
          <a:xfrm rot="12520865">
            <a:off x="3500918" y="4783695"/>
            <a:ext cx="8338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err="1" smtClean="0">
                <a:solidFill>
                  <a:srgbClr val="6C1A00"/>
                </a:solidFill>
              </a:rPr>
              <a:t>Analisis</a:t>
            </a:r>
            <a:endParaRPr lang="en-US" sz="1600" dirty="0">
              <a:solidFill>
                <a:srgbClr val="6C1A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 rot="8847711">
            <a:off x="4845024" y="4688596"/>
            <a:ext cx="833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6C1A00"/>
                </a:solidFill>
              </a:rPr>
              <a:t>کاربرد</a:t>
            </a:r>
            <a:endParaRPr lang="en-US" sz="2400" dirty="0">
              <a:solidFill>
                <a:srgbClr val="6C1A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 rot="13003653">
            <a:off x="2476149" y="5339188"/>
            <a:ext cx="1853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600" b="1" dirty="0" smtClean="0"/>
              <a:t>      </a:t>
            </a:r>
            <a:r>
              <a:rPr lang="fa-IR" sz="2400" b="1" dirty="0" smtClean="0"/>
              <a:t>نقد </a:t>
            </a:r>
            <a:r>
              <a:rPr lang="en-US" sz="1600" b="1" dirty="0" smtClean="0"/>
              <a:t>Integration </a:t>
            </a:r>
            <a:endParaRPr lang="en-US" sz="1600" dirty="0"/>
          </a:p>
        </p:txBody>
      </p:sp>
      <p:sp>
        <p:nvSpPr>
          <p:cNvPr id="36" name="TextBox 35"/>
          <p:cNvSpPr txBox="1"/>
          <p:nvPr/>
        </p:nvSpPr>
        <p:spPr>
          <a:xfrm rot="8307529">
            <a:off x="4556386" y="4878291"/>
            <a:ext cx="2953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/>
              <a:t>استنباط ،تولید و نوآوری</a:t>
            </a:r>
            <a:endParaRPr lang="en-US" sz="1400" b="1" dirty="0"/>
          </a:p>
        </p:txBody>
      </p:sp>
      <p:sp>
        <p:nvSpPr>
          <p:cNvPr id="37" name="TextBox 36"/>
          <p:cNvSpPr txBox="1"/>
          <p:nvPr/>
        </p:nvSpPr>
        <p:spPr>
          <a:xfrm rot="5400000">
            <a:off x="5777128" y="3146297"/>
            <a:ext cx="1357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600" b="1" dirty="0" smtClean="0"/>
              <a:t>Production</a:t>
            </a:r>
            <a:endParaRPr lang="en-US" sz="1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785918" y="1558341"/>
            <a:ext cx="955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2">
                    <a:lumMod val="50000"/>
                  </a:schemeClr>
                </a:solidFill>
                <a:cs typeface="+mj-cs"/>
              </a:rPr>
              <a:t>معلم</a:t>
            </a:r>
            <a:endParaRPr lang="en-US" sz="3200" b="1" dirty="0">
              <a:solidFill>
                <a:schemeClr val="accent2">
                  <a:lumMod val="50000"/>
                </a:schemeClr>
              </a:solidFill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60090" y="1500174"/>
            <a:ext cx="955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+mj-cs"/>
              </a:rPr>
              <a:t>منابع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cs typeface="+mj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71934" y="6215082"/>
            <a:ext cx="955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rgbClr val="800000"/>
                </a:solidFill>
                <a:cs typeface="+mj-cs"/>
              </a:rPr>
              <a:t>متعلم</a:t>
            </a:r>
            <a:endParaRPr lang="en-US" sz="3200" b="1" dirty="0">
              <a:solidFill>
                <a:srgbClr val="800000"/>
              </a:solidFill>
              <a:cs typeface="+mj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43768" y="4071942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rgbClr val="003300"/>
                </a:solidFill>
                <a:cs typeface="+mj-cs"/>
              </a:rPr>
              <a:t>محیط</a:t>
            </a:r>
            <a:endParaRPr lang="en-US" sz="3200" b="1" dirty="0">
              <a:solidFill>
                <a:srgbClr val="003300"/>
              </a:solidFill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4348" y="4214818"/>
            <a:ext cx="1357322" cy="59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rgbClr val="003300"/>
                </a:solidFill>
                <a:cs typeface="+mj-cs"/>
              </a:rPr>
              <a:t>محیط</a:t>
            </a:r>
            <a:endParaRPr lang="en-US" sz="3200" b="1" dirty="0">
              <a:solidFill>
                <a:srgbClr val="003300"/>
              </a:solidFill>
              <a:cs typeface="+mj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2844" y="6182045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solidFill>
                  <a:srgbClr val="6600CC"/>
                </a:solidFill>
                <a:cs typeface="+mj-cs"/>
              </a:rPr>
              <a:t>ارکان آموزش </a:t>
            </a:r>
            <a:endParaRPr lang="en-US" sz="2800" b="1" dirty="0">
              <a:solidFill>
                <a:srgbClr val="6600CC"/>
              </a:solidFill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 rot="17261078">
            <a:off x="1337479" y="2795483"/>
            <a:ext cx="2139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/>
              <a:t>تحلیل قوای فکری </a:t>
            </a:r>
            <a:endParaRPr lang="en-US" sz="1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2844" y="1189053"/>
            <a:ext cx="8858312" cy="4525963"/>
          </a:xfrm>
        </p:spPr>
        <p:txBody>
          <a:bodyPr>
            <a:noAutofit/>
          </a:bodyPr>
          <a:lstStyle/>
          <a:p>
            <a:pPr marL="0" indent="0" algn="justLow" rtl="1" eaLnBrk="1" hangingPunct="1"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ar-SA" sz="2800" dirty="0" smtClean="0">
                <a:solidFill>
                  <a:srgbClr val="12005C"/>
                </a:solidFill>
                <a:latin typeface="Titr" pitchFamily="2" charset="-78"/>
              </a:rPr>
              <a:t>در تمام سطوح سازماني 75درصد از كار روزانه صرف ارتباط ميشود</a:t>
            </a:r>
            <a:r>
              <a:rPr lang="en-US" sz="2800" dirty="0" smtClean="0">
                <a:solidFill>
                  <a:srgbClr val="12005C"/>
                </a:solidFill>
                <a:latin typeface="Titr" pitchFamily="2" charset="-78"/>
              </a:rPr>
              <a:t>.</a:t>
            </a:r>
            <a:r>
              <a:rPr lang="fa-IR" sz="2800" dirty="0" smtClean="0">
                <a:solidFill>
                  <a:srgbClr val="12005C"/>
                </a:solidFill>
                <a:latin typeface="Titr" pitchFamily="2" charset="-78"/>
              </a:rPr>
              <a:t>حدود</a:t>
            </a:r>
            <a:r>
              <a:rPr lang="ar-SA" sz="2800" dirty="0" smtClean="0">
                <a:solidFill>
                  <a:srgbClr val="12005C"/>
                </a:solidFill>
                <a:latin typeface="Titr" pitchFamily="2" charset="-78"/>
              </a:rPr>
              <a:t> 25 درصد آنچه را كه ما مي شنويم به آن  بي توجه هستيم و 75 درصد را با دقت مي شنويم.</a:t>
            </a:r>
            <a:endParaRPr lang="ar-SA" sz="2800" dirty="0" smtClean="0">
              <a:solidFill>
                <a:srgbClr val="12005C"/>
              </a:solidFill>
            </a:endParaRPr>
          </a:p>
          <a:p>
            <a:pPr marL="0" indent="0" algn="justLow" rtl="1" eaLnBrk="1" hangingPunct="1">
              <a:spcBef>
                <a:spcPts val="1200"/>
              </a:spcBef>
              <a:spcAft>
                <a:spcPts val="1200"/>
              </a:spcAft>
              <a:buFont typeface="Wingdings 2" pitchFamily="18" charset="2"/>
              <a:buNone/>
            </a:pPr>
            <a:r>
              <a:rPr lang="fa-IR" sz="2800" dirty="0" smtClean="0">
                <a:solidFill>
                  <a:srgbClr val="003300"/>
                </a:solidFill>
              </a:rPr>
              <a:t>ارتباطات ضعیف</a:t>
            </a:r>
            <a:r>
              <a:rPr lang="ar-SA" sz="2800" dirty="0" smtClean="0">
                <a:solidFill>
                  <a:srgbClr val="003300"/>
                </a:solidFill>
              </a:rPr>
              <a:t> </a:t>
            </a:r>
            <a:r>
              <a:rPr lang="fa-IR" sz="2800" dirty="0" smtClean="0">
                <a:solidFill>
                  <a:srgbClr val="003300"/>
                </a:solidFill>
              </a:rPr>
              <a:t>منبع اصلی اختلافات میان فردی است</a:t>
            </a:r>
            <a:r>
              <a:rPr lang="ar-SA" sz="2800" dirty="0" smtClean="0">
                <a:solidFill>
                  <a:srgbClr val="003300"/>
                </a:solidFill>
              </a:rPr>
              <a:t> </a:t>
            </a:r>
            <a:r>
              <a:rPr lang="fa-IR" sz="2800" dirty="0" smtClean="0">
                <a:solidFill>
                  <a:srgbClr val="003300"/>
                </a:solidFill>
              </a:rPr>
              <a:t>زیرا افراد70درصد از ساعات بیداری خود را در حال ارتباط برقرار کردن</a:t>
            </a:r>
            <a:r>
              <a:rPr lang="ar-SA" sz="2800" dirty="0" smtClean="0">
                <a:solidFill>
                  <a:srgbClr val="003300"/>
                </a:solidFill>
              </a:rPr>
              <a:t> از طريق</a:t>
            </a:r>
            <a:r>
              <a:rPr lang="fa-IR" sz="2800" dirty="0" smtClean="0">
                <a:solidFill>
                  <a:srgbClr val="003300"/>
                </a:solidFill>
              </a:rPr>
              <a:t> نوشتن </a:t>
            </a:r>
            <a:r>
              <a:rPr lang="ar-SA" sz="2800" dirty="0" smtClean="0">
                <a:solidFill>
                  <a:srgbClr val="003300"/>
                </a:solidFill>
              </a:rPr>
              <a:t>،</a:t>
            </a:r>
            <a:r>
              <a:rPr lang="fa-IR" sz="2800" dirty="0" smtClean="0">
                <a:solidFill>
                  <a:srgbClr val="003300"/>
                </a:solidFill>
              </a:rPr>
              <a:t> خواندن و شنیدن هستند .</a:t>
            </a:r>
          </a:p>
          <a:p>
            <a:pPr marL="0" indent="0" algn="justLow" rtl="1" eaLnBrk="1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fa-IR" sz="2800" dirty="0" smtClean="0">
                <a:solidFill>
                  <a:srgbClr val="C00000"/>
                </a:solidFill>
              </a:rPr>
              <a:t>هیچ گروهی نمی تواند بدون ارتباط زنده بماند .</a:t>
            </a:r>
            <a:endParaRPr lang="ar-SA" sz="2800" dirty="0" smtClean="0">
              <a:solidFill>
                <a:srgbClr val="C00000"/>
              </a:solidFill>
            </a:endParaRPr>
          </a:p>
          <a:p>
            <a:pPr marL="0" indent="0" algn="justLow" rtl="1" eaLnBrk="1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ar-SA" sz="2800" dirty="0" smtClean="0"/>
              <a:t>به طور متوسط مديران سطوح مختلف سازمان بين </a:t>
            </a:r>
            <a:r>
              <a:rPr lang="ar-SA" sz="2800" dirty="0" smtClean="0">
                <a:solidFill>
                  <a:srgbClr val="FF0000"/>
                </a:solidFill>
              </a:rPr>
              <a:t>75</a:t>
            </a:r>
            <a:r>
              <a:rPr lang="ar-SA" sz="2800" dirty="0" smtClean="0"/>
              <a:t>تا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r>
              <a:rPr lang="ar-SA" sz="2800" dirty="0" smtClean="0">
                <a:solidFill>
                  <a:srgbClr val="FF0000"/>
                </a:solidFill>
              </a:rPr>
              <a:t>90درصد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r>
              <a:rPr lang="ar-SA" sz="2800" dirty="0" smtClean="0"/>
              <a:t>اوقات خودرا صرف ارتباطات و پيام رساني مي كنند. به عبارت ديگر، مديريت كارساز به برقراري ارتباطات موثر بستگي دارد.</a:t>
            </a:r>
            <a:r>
              <a:rPr lang="ar-SA" sz="2800" dirty="0" smtClean="0">
                <a:latin typeface="Titr" pitchFamily="2" charset="-78"/>
              </a:rPr>
              <a:t> </a:t>
            </a:r>
            <a:endParaRPr lang="en-US" sz="2800" dirty="0" smtClean="0"/>
          </a:p>
        </p:txBody>
      </p:sp>
      <p:pic>
        <p:nvPicPr>
          <p:cNvPr id="9220" name="Picture 6" descr="http://www.google.com/images?q=tbn:bLm-CbN1ZE4EiM::jahaneghtesad.com/portal/images/stories/ertebat.jpg&amp;t=1&amp;h=78&amp;w=101&amp;usg=__qeLaVOkwnjkl8dMBURnIuAu-oR0=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57522">
            <a:off x="482094" y="3876581"/>
            <a:ext cx="1320107" cy="10197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ounded Rectangle 4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500042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solidFill>
                  <a:srgbClr val="054200"/>
                </a:solidFill>
                <a:cs typeface="+mj-cs"/>
              </a:rPr>
              <a:t>مقدمه</a:t>
            </a:r>
            <a:endParaRPr lang="en-US" sz="40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type="body" idx="1"/>
          </p:nvPr>
        </p:nvSpPr>
        <p:spPr>
          <a:xfrm>
            <a:off x="71406" y="1357298"/>
            <a:ext cx="9001188" cy="4525963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spcAft>
                <a:spcPts val="600"/>
              </a:spcAft>
            </a:pPr>
            <a:r>
              <a:rPr lang="fa-IR" dirty="0" smtClean="0"/>
              <a:t>و</a:t>
            </a:r>
            <a:r>
              <a:rPr lang="ar-SA" dirty="0" smtClean="0"/>
              <a:t>اژه انگليسي </a:t>
            </a:r>
            <a:r>
              <a:rPr lang="en-US" sz="2800" dirty="0" smtClean="0">
                <a:solidFill>
                  <a:srgbClr val="FF5050"/>
                </a:solidFill>
              </a:rPr>
              <a:t>Communication</a:t>
            </a:r>
            <a:r>
              <a:rPr lang="en-US" dirty="0" smtClean="0"/>
              <a:t>”</a:t>
            </a:r>
            <a:r>
              <a:rPr lang="fa-IR" dirty="0" smtClean="0"/>
              <a:t> ” </a:t>
            </a:r>
            <a:r>
              <a:rPr lang="ar-SA" dirty="0" smtClean="0"/>
              <a:t>معادل « </a:t>
            </a:r>
            <a:r>
              <a:rPr lang="ar-SA" b="1" dirty="0" smtClean="0">
                <a:solidFill>
                  <a:srgbClr val="FF5050"/>
                </a:solidFill>
              </a:rPr>
              <a:t>ارتباط</a:t>
            </a:r>
            <a:r>
              <a:rPr lang="ar-SA" dirty="0" smtClean="0"/>
              <a:t> » از واژه اي در زبان لاتين ،  به معني مشترك يا عمومي مشتق مي شود </a:t>
            </a:r>
            <a:r>
              <a:rPr lang="fa-IR" dirty="0" smtClean="0"/>
              <a:t> . </a:t>
            </a:r>
            <a:r>
              <a:rPr lang="ar-SA" dirty="0" smtClean="0"/>
              <a:t>ما در صدد هستيم كه وجه اشتراكي بين خودمان و افرادي كه در صدد برقراري ارتباط با آنها هستيم ،  بيابيم .  هدف ارتباط ،  رسيدن به نتايج دلخواه است  .  </a:t>
            </a:r>
            <a:endParaRPr lang="fa-IR" dirty="0" smtClean="0"/>
          </a:p>
          <a:p>
            <a:pPr algn="just" rtl="1">
              <a:lnSpc>
                <a:spcPct val="150000"/>
              </a:lnSpc>
              <a:spcAft>
                <a:spcPts val="600"/>
              </a:spcAft>
            </a:pPr>
            <a:r>
              <a:rPr lang="ar-SA" dirty="0" smtClean="0">
                <a:solidFill>
                  <a:srgbClr val="C00000"/>
                </a:solidFill>
              </a:rPr>
              <a:t>ارتباط يك </a:t>
            </a:r>
            <a:r>
              <a:rPr lang="ar-SA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فرآيند</a:t>
            </a:r>
            <a:r>
              <a:rPr lang="ar-SA" dirty="0" smtClean="0">
                <a:solidFill>
                  <a:srgbClr val="C00000"/>
                </a:solidFill>
              </a:rPr>
              <a:t> است و لذا پويا ، روان ،  متحرك و هميشه در تغيير است .  پس ساكن نيست . </a:t>
            </a:r>
            <a:endParaRPr lang="fa-IR" dirty="0" smtClean="0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57148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>
                <a:solidFill>
                  <a:srgbClr val="054200"/>
                </a:solidFill>
                <a:cs typeface="+mj-cs"/>
              </a:rPr>
              <a:t>تعریف </a:t>
            </a:r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ارتباط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142876" y="1117615"/>
            <a:ext cx="8929718" cy="4525963"/>
          </a:xfrm>
        </p:spPr>
        <p:txBody>
          <a:bodyPr>
            <a:noAutofit/>
          </a:bodyPr>
          <a:lstStyle/>
          <a:p>
            <a:pPr algn="justLow" rtl="1">
              <a:lnSpc>
                <a:spcPct val="150000"/>
              </a:lnSpc>
              <a:spcAft>
                <a:spcPts val="1200"/>
              </a:spcAft>
            </a:pPr>
            <a:r>
              <a:rPr lang="fa-IR" sz="3000" dirty="0" smtClean="0">
                <a:solidFill>
                  <a:srgbClr val="C00000"/>
                </a:solidFill>
              </a:rPr>
              <a:t>در فرهنگ لغات وبستر، </a:t>
            </a:r>
            <a:r>
              <a:rPr lang="en-US" sz="3000" dirty="0" smtClean="0">
                <a:solidFill>
                  <a:srgbClr val="C00000"/>
                </a:solidFill>
              </a:rPr>
              <a:t>Communication</a:t>
            </a:r>
            <a:r>
              <a:rPr lang="fa-IR" sz="3000" dirty="0" smtClean="0">
                <a:solidFill>
                  <a:srgbClr val="C00000"/>
                </a:solidFill>
              </a:rPr>
              <a:t>، عمل بخشيدن ،انتقال دادن،آگاه ساختن،مکالمه و مراوده داشتن استفاده شده است. </a:t>
            </a:r>
          </a:p>
          <a:p>
            <a:pPr algn="justLow" rtl="1">
              <a:lnSpc>
                <a:spcPct val="150000"/>
              </a:lnSpc>
              <a:spcAft>
                <a:spcPts val="1200"/>
              </a:spcAft>
            </a:pPr>
            <a:r>
              <a:rPr lang="fa-IR" sz="3000" dirty="0" smtClean="0">
                <a:solidFill>
                  <a:srgbClr val="005020"/>
                </a:solidFill>
              </a:rPr>
              <a:t>فرهنگ فارسي معين : ربط دادن ، بستن ، بر بستن ، بسان چيزي با چيز ديگر ، بستگي ، پيوند، پيوستگي و رابطه.</a:t>
            </a:r>
          </a:p>
          <a:p>
            <a:pPr algn="justLow" rtl="1">
              <a:lnSpc>
                <a:spcPct val="150000"/>
              </a:lnSpc>
              <a:spcAft>
                <a:spcPts val="1200"/>
              </a:spcAft>
            </a:pP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فرهنگ آريانپور براي 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Communication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: ارتباط،خطوط و وسايل ارتباطي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مبادله 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اطلاعيه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نقل و انتقال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مراوده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اخبار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مکاتبه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سرايت،</a:t>
            </a:r>
            <a:r>
              <a:rPr lang="en-US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fa-IR" sz="3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راه ،ابلاغ .</a:t>
            </a:r>
            <a:endParaRPr lang="en-US" sz="3000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>
                <a:solidFill>
                  <a:srgbClr val="054200"/>
                </a:solidFill>
                <a:cs typeface="+mj-cs"/>
              </a:rPr>
              <a:t>تعریف اصطلاحی </a:t>
            </a:r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16058"/>
            <a:ext cx="9144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15963" indent="-630238" algn="ctr" rtl="1" fontAlgn="auto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rgbClr val="C00000"/>
              </a:buClr>
              <a:defRPr/>
            </a:pPr>
            <a:r>
              <a:rPr lang="fa-IR" sz="2600" b="1" dirty="0">
                <a:latin typeface="+mn-lt"/>
                <a:cs typeface="+mn-cs"/>
              </a:rPr>
              <a:t>انتقال و درک مقصود بین یک یا چند فرستنده و یک یا چند  گیرنده می باشد . </a:t>
            </a:r>
            <a:endParaRPr lang="en-US" sz="2600" b="1" dirty="0">
              <a:latin typeface="+mn-lt"/>
              <a:cs typeface="+mn-cs"/>
            </a:endParaRPr>
          </a:p>
        </p:txBody>
      </p:sp>
      <p:pic>
        <p:nvPicPr>
          <p:cNvPr id="4" name="Picture 3" descr="moshtar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214583"/>
            <a:ext cx="6000750" cy="40719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>
                <a:solidFill>
                  <a:srgbClr val="054200"/>
                </a:solidFill>
                <a:cs typeface="+mj-cs"/>
              </a:rPr>
              <a:t>تعریف </a:t>
            </a:r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1357298"/>
          <a:ext cx="892975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 rot="5400000">
            <a:off x="8627730" y="645883"/>
            <a:ext cx="428628" cy="396156"/>
          </a:xfrm>
          <a:prstGeom prst="roundRect">
            <a:avLst>
              <a:gd name="adj" fmla="val 50000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 anchorCtr="1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</a:t>
            </a:r>
            <a:endParaRPr lang="en-US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55820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b="1" dirty="0" smtClean="0">
                <a:solidFill>
                  <a:srgbClr val="054200"/>
                </a:solidFill>
                <a:cs typeface="+mj-cs"/>
              </a:rPr>
              <a:t>تعاریف ارتباطات</a:t>
            </a:r>
            <a:endParaRPr lang="en-US" sz="3200" b="1" dirty="0">
              <a:solidFill>
                <a:srgbClr val="054200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anagerial">
      <a:majorFont>
        <a:latin typeface="Calibri"/>
        <a:ea typeface=""/>
        <a:cs typeface="B Titr"/>
      </a:majorFont>
      <a:minorFont>
        <a:latin typeface="Calibri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A29B889B8BE3B84FB981729BAE619554" ma:contentTypeVersion="1" ma:contentTypeDescription="یک سند جدید ایجاد کنید." ma:contentTypeScope="" ma:versionID="b3bb15fe45934db24e641d2ea805a317">
  <xsd:schema xmlns:xsd="http://www.w3.org/2001/XMLSchema" xmlns:xs="http://www.w3.org/2001/XMLSchema" xmlns:p="http://schemas.microsoft.com/office/2006/metadata/properties" xmlns:ns1="http://schemas.microsoft.com/sharepoint/v3" xmlns:ns2="d2289274-6128-4816-ae07-41a25b982335" targetNamespace="http://schemas.microsoft.com/office/2006/metadata/properties" ma:root="true" ma:fieldsID="743fb070bdc29b388662eb9608e4fcc7" ns1:_="" ns2:_="">
    <xsd:import namespace="http://schemas.microsoft.com/sharepoint/v3"/>
    <xsd:import namespace="d2289274-6128-4816-ae07-41a25b98233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تاریخ شروع زمان بندی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تاریخ اتمام زمان بندی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289274-6128-4816-ae07-41a25b982335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11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d2289274-6128-4816-ae07-41a25b982335">5VXMWDDNTVKU-109-559</_dlc_DocId>
    <_dlc_DocIdUrl xmlns="d2289274-6128-4816-ae07-41a25b982335">
      <Url>http://www.sbu.ac.ir/Adj/PlanandTech/bud/_layouts/DocIdRedir.aspx?ID=5VXMWDDNTVKU-109-559</Url>
      <Description>5VXMWDDNTVKU-109-559</Description>
    </_dlc_DocIdUrl>
  </documentManagement>
</p:properties>
</file>

<file path=customXml/itemProps1.xml><?xml version="1.0" encoding="utf-8"?>
<ds:datastoreItem xmlns:ds="http://schemas.openxmlformats.org/officeDocument/2006/customXml" ds:itemID="{3943A0C2-0F72-443D-B529-0BCA6FB90DC3}"/>
</file>

<file path=customXml/itemProps2.xml><?xml version="1.0" encoding="utf-8"?>
<ds:datastoreItem xmlns:ds="http://schemas.openxmlformats.org/officeDocument/2006/customXml" ds:itemID="{9B0447C7-1DD3-48FF-BFD7-153FBAD10B60}"/>
</file>

<file path=customXml/itemProps3.xml><?xml version="1.0" encoding="utf-8"?>
<ds:datastoreItem xmlns:ds="http://schemas.openxmlformats.org/officeDocument/2006/customXml" ds:itemID="{166D18F1-0120-4EFA-B23F-651ADADE3B60}"/>
</file>

<file path=customXml/itemProps4.xml><?xml version="1.0" encoding="utf-8"?>
<ds:datastoreItem xmlns:ds="http://schemas.openxmlformats.org/officeDocument/2006/customXml" ds:itemID="{B453B947-F4C1-4176-A589-C132C10B24F4}"/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2543</Words>
  <Application>Microsoft Office PowerPoint</Application>
  <PresentationFormat>On-screen Show (4:3)</PresentationFormat>
  <Paragraphs>520</Paragraphs>
  <Slides>37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ارتباطات فرايندي است:</vt:lpstr>
      <vt:lpstr>عناصرفرايند ارتباط: </vt:lpstr>
      <vt:lpstr> عناصرفرايند ارتباط: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وب سایت مدیریتی ایران</dc:title>
  <dc:subject>نظریه ها و فرآیند ارتباطات سازمانی-1. ماهیت مدیریت ارتباطات سازمانی</dc:subject>
  <dc:creator>دکتر احمد ورزشکار-Dr.Varzeshkar Ahmad</dc:creator>
  <cp:lastModifiedBy>azam rajabi</cp:lastModifiedBy>
  <cp:revision>89</cp:revision>
  <dcterms:created xsi:type="dcterms:W3CDTF">2011-02-06T19:15:10Z</dcterms:created>
  <dcterms:modified xsi:type="dcterms:W3CDTF">2015-09-02T05:50:55Z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0x010100A29B889B8BE3B84FB981729BAE619554</vt:lpwstr>
  </property>
  <property fmtid="{D5CDD505-2E9C-101B-9397-08002B2CF9AE}" pid="3" name="_dlc_DocIdItemGuid">
    <vt:lpwstr>6fbd8532-f77c-43a3-8c8b-3a699b6d59c7</vt:lpwstr>
  </property>
</Properties>
</file>