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744" y="-9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2900"/>
          </a:xfrm>
          <a:prstGeom prst="rect">
            <a:avLst/>
          </a:prstGeom>
        </p:spPr>
        <p:txBody>
          <a:bodyPr vert="horz" lIns="91440" tIns="45720" rIns="91440" bIns="45720" rtlCol="0"/>
          <a:lstStyle>
            <a:lvl1pPr algn="r">
              <a:defRPr sz="1200"/>
            </a:lvl1pPr>
          </a:lstStyle>
          <a:p>
            <a:fld id="{6DDC3ECE-8FAB-4129-90F0-5D53DF062E9D}" type="datetimeFigureOut">
              <a:rPr lang="en-US" smtClean="0"/>
              <a:t>10/27/2017</a:t>
            </a:fld>
            <a:endParaRPr lang="en-US"/>
          </a:p>
        </p:txBody>
      </p:sp>
      <p:sp>
        <p:nvSpPr>
          <p:cNvPr id="4" name="Slide Image Placeholder 3"/>
          <p:cNvSpPr>
            <a:spLocks noGrp="1" noRot="1" noChangeAspect="1"/>
          </p:cNvSpPr>
          <p:nvPr>
            <p:ph type="sldImg" idx="2"/>
          </p:nvPr>
        </p:nvSpPr>
        <p:spPr>
          <a:xfrm>
            <a:off x="3810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257550"/>
            <a:ext cx="97536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52832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2900"/>
          </a:xfrm>
          <a:prstGeom prst="rect">
            <a:avLst/>
          </a:prstGeom>
        </p:spPr>
        <p:txBody>
          <a:bodyPr vert="horz" lIns="91440" tIns="45720" rIns="91440" bIns="45720" rtlCol="0" anchor="b"/>
          <a:lstStyle>
            <a:lvl1pPr algn="r">
              <a:defRPr sz="1200"/>
            </a:lvl1pPr>
          </a:lstStyle>
          <a:p>
            <a:fld id="{E0BE829B-383D-4C73-A4A7-341DB44996E8}" type="slidenum">
              <a:rPr lang="en-US" smtClean="0"/>
              <a:t>‹#›</a:t>
            </a:fld>
            <a:endParaRPr lang="en-US"/>
          </a:p>
        </p:txBody>
      </p:sp>
    </p:spTree>
    <p:extLst>
      <p:ext uri="{BB962C8B-B14F-4D97-AF65-F5344CB8AC3E}">
        <p14:creationId xmlns:p14="http://schemas.microsoft.com/office/powerpoint/2010/main" val="4121849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E829B-383D-4C73-A4A7-341DB44996E8}" type="slidenum">
              <a:rPr lang="en-US" smtClean="0"/>
              <a:t>41</a:t>
            </a:fld>
            <a:endParaRPr lang="en-US"/>
          </a:p>
        </p:txBody>
      </p:sp>
    </p:spTree>
    <p:extLst>
      <p:ext uri="{BB962C8B-B14F-4D97-AF65-F5344CB8AC3E}">
        <p14:creationId xmlns:p14="http://schemas.microsoft.com/office/powerpoint/2010/main" val="3939534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10/26/2017</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10/26/2017</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Trebuchet MS"/>
                <a:cs typeface="Trebuchet MS"/>
              </a:defRPr>
            </a:lvl1pPr>
          </a:lstStyle>
          <a:p>
            <a:endParaRPr/>
          </a:p>
        </p:txBody>
      </p:sp>
      <p:sp>
        <p:nvSpPr>
          <p:cNvPr id="3" name="Holder 3"/>
          <p:cNvSpPr>
            <a:spLocks noGrp="1"/>
          </p:cNvSpPr>
          <p:nvPr>
            <p:ph sz="half" idx="2"/>
          </p:nvPr>
        </p:nvSpPr>
        <p:spPr>
          <a:xfrm>
            <a:off x="212547" y="1466722"/>
            <a:ext cx="4427855" cy="3491229"/>
          </a:xfrm>
          <a:prstGeom prst="rect">
            <a:avLst/>
          </a:prstGeom>
        </p:spPr>
        <p:txBody>
          <a:bodyPr wrap="square" lIns="0" tIns="0" rIns="0" bIns="0">
            <a:spAutoFit/>
          </a:bodyPr>
          <a:lstStyle>
            <a:lvl1pPr>
              <a:defRPr sz="1800" b="0" i="0">
                <a:solidFill>
                  <a:schemeClr val="tx1"/>
                </a:solidFill>
                <a:latin typeface="Trebuchet MS"/>
                <a:cs typeface="Trebuchet MS"/>
              </a:defRPr>
            </a:lvl1pPr>
          </a:lstStyle>
          <a:p>
            <a:endParaRPr/>
          </a:p>
        </p:txBody>
      </p:sp>
      <p:sp>
        <p:nvSpPr>
          <p:cNvPr id="4" name="Holder 4"/>
          <p:cNvSpPr>
            <a:spLocks noGrp="1"/>
          </p:cNvSpPr>
          <p:nvPr>
            <p:ph sz="half" idx="3"/>
          </p:nvPr>
        </p:nvSpPr>
        <p:spPr>
          <a:xfrm>
            <a:off x="7453121" y="1071245"/>
            <a:ext cx="3759834" cy="3955415"/>
          </a:xfrm>
          <a:prstGeom prst="rect">
            <a:avLst/>
          </a:prstGeom>
        </p:spPr>
        <p:txBody>
          <a:bodyPr wrap="square" lIns="0" tIns="0" rIns="0" bIns="0">
            <a:spAutoFit/>
          </a:bodyPr>
          <a:lstStyle>
            <a:lvl1pPr>
              <a:defRPr sz="2600" b="1" i="0">
                <a:solidFill>
                  <a:schemeClr val="tx1"/>
                </a:solidFill>
                <a:latin typeface="Trebuchet MS"/>
                <a:cs typeface="Trebuchet MS"/>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10/26/2017</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10/26/2017</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10/26/2017</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7996"/>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328066" y="12446"/>
            <a:ext cx="4843145" cy="513715"/>
          </a:xfrm>
          <a:prstGeom prst="rect">
            <a:avLst/>
          </a:prstGeom>
        </p:spPr>
        <p:txBody>
          <a:bodyPr wrap="square" lIns="0" tIns="0" rIns="0" bIns="0">
            <a:spAutoFit/>
          </a:bodyPr>
          <a:lstStyle>
            <a:lvl1pPr>
              <a:defRPr sz="3200" b="1" i="0">
                <a:solidFill>
                  <a:schemeClr val="tx1"/>
                </a:solidFill>
                <a:latin typeface="Trebuchet MS"/>
                <a:cs typeface="Trebuchet MS"/>
              </a:defRPr>
            </a:lvl1pPr>
          </a:lstStyle>
          <a:p>
            <a:endParaRPr/>
          </a:p>
        </p:txBody>
      </p:sp>
      <p:sp>
        <p:nvSpPr>
          <p:cNvPr id="3" name="Holder 3"/>
          <p:cNvSpPr>
            <a:spLocks noGrp="1"/>
          </p:cNvSpPr>
          <p:nvPr>
            <p:ph type="body" idx="1"/>
          </p:nvPr>
        </p:nvSpPr>
        <p:spPr>
          <a:xfrm>
            <a:off x="2003551" y="1917191"/>
            <a:ext cx="8184896" cy="421449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10/26/2017</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jpg"/><Relationship Id="rId26" Type="http://schemas.openxmlformats.org/officeDocument/2006/relationships/image" Target="../media/image77.png"/><Relationship Id="rId3" Type="http://schemas.openxmlformats.org/officeDocument/2006/relationships/image" Target="../media/image54.png"/><Relationship Id="rId21" Type="http://schemas.openxmlformats.org/officeDocument/2006/relationships/image" Target="../media/image72.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6.jpg"/><Relationship Id="rId2" Type="http://schemas.openxmlformats.org/officeDocument/2006/relationships/image" Target="../media/image17.png"/><Relationship Id="rId16" Type="http://schemas.openxmlformats.org/officeDocument/2006/relationships/image" Target="../media/image67.png"/><Relationship Id="rId20" Type="http://schemas.openxmlformats.org/officeDocument/2006/relationships/image" Target="../media/image71.png"/><Relationship Id="rId29" Type="http://schemas.openxmlformats.org/officeDocument/2006/relationships/image" Target="../media/image80.jpg"/><Relationship Id="rId1" Type="http://schemas.openxmlformats.org/officeDocument/2006/relationships/slideLayout" Target="../slideLayouts/slideLayout3.x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75.png"/><Relationship Id="rId32" Type="http://schemas.openxmlformats.org/officeDocument/2006/relationships/image" Target="../media/image83.png"/><Relationship Id="rId5" Type="http://schemas.openxmlformats.org/officeDocument/2006/relationships/image" Target="../media/image56.png"/><Relationship Id="rId15" Type="http://schemas.openxmlformats.org/officeDocument/2006/relationships/image" Target="../media/image66.png"/><Relationship Id="rId23" Type="http://schemas.openxmlformats.org/officeDocument/2006/relationships/image" Target="../media/image74.png"/><Relationship Id="rId28" Type="http://schemas.openxmlformats.org/officeDocument/2006/relationships/image" Target="../media/image79.jpg"/><Relationship Id="rId10" Type="http://schemas.openxmlformats.org/officeDocument/2006/relationships/image" Target="../media/image61.png"/><Relationship Id="rId19" Type="http://schemas.openxmlformats.org/officeDocument/2006/relationships/image" Target="../media/image70.png"/><Relationship Id="rId31" Type="http://schemas.openxmlformats.org/officeDocument/2006/relationships/image" Target="../media/image82.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 Id="rId27" Type="http://schemas.openxmlformats.org/officeDocument/2006/relationships/image" Target="../media/image78.jpg"/><Relationship Id="rId30" Type="http://schemas.openxmlformats.org/officeDocument/2006/relationships/image" Target="../media/image81.png"/></Relationships>
</file>

<file path=ppt/slides/_rels/slide17.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18" Type="http://schemas.openxmlformats.org/officeDocument/2006/relationships/image" Target="../media/image99.png"/><Relationship Id="rId3" Type="http://schemas.openxmlformats.org/officeDocument/2006/relationships/image" Target="../media/image84.png"/><Relationship Id="rId21" Type="http://schemas.openxmlformats.org/officeDocument/2006/relationships/image" Target="../media/image102.png"/><Relationship Id="rId7" Type="http://schemas.openxmlformats.org/officeDocument/2006/relationships/image" Target="../media/image88.png"/><Relationship Id="rId12" Type="http://schemas.openxmlformats.org/officeDocument/2006/relationships/image" Target="../media/image93.png"/><Relationship Id="rId17" Type="http://schemas.openxmlformats.org/officeDocument/2006/relationships/image" Target="../media/image98.png"/><Relationship Id="rId25" Type="http://schemas.openxmlformats.org/officeDocument/2006/relationships/image" Target="../media/image83.png"/><Relationship Id="rId2" Type="http://schemas.openxmlformats.org/officeDocument/2006/relationships/image" Target="../media/image17.png"/><Relationship Id="rId16" Type="http://schemas.openxmlformats.org/officeDocument/2006/relationships/image" Target="../media/image97.png"/><Relationship Id="rId20" Type="http://schemas.openxmlformats.org/officeDocument/2006/relationships/image" Target="../media/image101.png"/><Relationship Id="rId1" Type="http://schemas.openxmlformats.org/officeDocument/2006/relationships/slideLayout" Target="../slideLayouts/slideLayout3.xml"/><Relationship Id="rId6" Type="http://schemas.openxmlformats.org/officeDocument/2006/relationships/image" Target="../media/image87.png"/><Relationship Id="rId11" Type="http://schemas.openxmlformats.org/officeDocument/2006/relationships/image" Target="../media/image92.png"/><Relationship Id="rId24" Type="http://schemas.openxmlformats.org/officeDocument/2006/relationships/image" Target="../media/image82.png"/><Relationship Id="rId5" Type="http://schemas.openxmlformats.org/officeDocument/2006/relationships/image" Target="../media/image86.png"/><Relationship Id="rId15" Type="http://schemas.openxmlformats.org/officeDocument/2006/relationships/image" Target="../media/image96.png"/><Relationship Id="rId23" Type="http://schemas.openxmlformats.org/officeDocument/2006/relationships/image" Target="../media/image104.png"/><Relationship Id="rId10" Type="http://schemas.openxmlformats.org/officeDocument/2006/relationships/image" Target="../media/image91.png"/><Relationship Id="rId19" Type="http://schemas.openxmlformats.org/officeDocument/2006/relationships/image" Target="../media/image100.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 Id="rId22" Type="http://schemas.openxmlformats.org/officeDocument/2006/relationships/image" Target="../media/image103.jpg"/></Relationships>
</file>

<file path=ppt/slides/_rels/slide18.xml.rels><?xml version="1.0" encoding="UTF-8" standalone="yes"?>
<Relationships xmlns="http://schemas.openxmlformats.org/package/2006/relationships"><Relationship Id="rId8" Type="http://schemas.openxmlformats.org/officeDocument/2006/relationships/image" Target="../media/image110.jpg"/><Relationship Id="rId13" Type="http://schemas.openxmlformats.org/officeDocument/2006/relationships/image" Target="../media/image115.jpg"/><Relationship Id="rId18" Type="http://schemas.openxmlformats.org/officeDocument/2006/relationships/image" Target="../media/image120.png"/><Relationship Id="rId26" Type="http://schemas.openxmlformats.org/officeDocument/2006/relationships/image" Target="../media/image83.png"/><Relationship Id="rId3" Type="http://schemas.openxmlformats.org/officeDocument/2006/relationships/image" Target="../media/image105.jpg"/><Relationship Id="rId21" Type="http://schemas.openxmlformats.org/officeDocument/2006/relationships/image" Target="../media/image123.jpg"/><Relationship Id="rId7" Type="http://schemas.openxmlformats.org/officeDocument/2006/relationships/image" Target="../media/image109.jpg"/><Relationship Id="rId12" Type="http://schemas.openxmlformats.org/officeDocument/2006/relationships/image" Target="../media/image114.jpg"/><Relationship Id="rId17" Type="http://schemas.openxmlformats.org/officeDocument/2006/relationships/image" Target="../media/image119.png"/><Relationship Id="rId25" Type="http://schemas.openxmlformats.org/officeDocument/2006/relationships/image" Target="../media/image82.png"/><Relationship Id="rId2" Type="http://schemas.openxmlformats.org/officeDocument/2006/relationships/image" Target="../media/image17.png"/><Relationship Id="rId16" Type="http://schemas.openxmlformats.org/officeDocument/2006/relationships/image" Target="../media/image118.png"/><Relationship Id="rId20" Type="http://schemas.openxmlformats.org/officeDocument/2006/relationships/image" Target="../media/image122.png"/><Relationship Id="rId1" Type="http://schemas.openxmlformats.org/officeDocument/2006/relationships/slideLayout" Target="../slideLayouts/slideLayout3.xml"/><Relationship Id="rId6" Type="http://schemas.openxmlformats.org/officeDocument/2006/relationships/image" Target="../media/image108.jpg"/><Relationship Id="rId11" Type="http://schemas.openxmlformats.org/officeDocument/2006/relationships/image" Target="../media/image113.jpg"/><Relationship Id="rId24" Type="http://schemas.openxmlformats.org/officeDocument/2006/relationships/image" Target="../media/image126.jpg"/><Relationship Id="rId5" Type="http://schemas.openxmlformats.org/officeDocument/2006/relationships/image" Target="../media/image107.jpg"/><Relationship Id="rId15" Type="http://schemas.openxmlformats.org/officeDocument/2006/relationships/image" Target="../media/image117.png"/><Relationship Id="rId23" Type="http://schemas.openxmlformats.org/officeDocument/2006/relationships/image" Target="../media/image125.jpg"/><Relationship Id="rId10" Type="http://schemas.openxmlformats.org/officeDocument/2006/relationships/image" Target="../media/image112.jpg"/><Relationship Id="rId19" Type="http://schemas.openxmlformats.org/officeDocument/2006/relationships/image" Target="../media/image121.png"/><Relationship Id="rId4" Type="http://schemas.openxmlformats.org/officeDocument/2006/relationships/image" Target="../media/image106.jpg"/><Relationship Id="rId9" Type="http://schemas.openxmlformats.org/officeDocument/2006/relationships/image" Target="../media/image111.jpg"/><Relationship Id="rId14" Type="http://schemas.openxmlformats.org/officeDocument/2006/relationships/image" Target="../media/image116.png"/><Relationship Id="rId22" Type="http://schemas.openxmlformats.org/officeDocument/2006/relationships/image" Target="../media/image124.jpg"/></Relationships>
</file>

<file path=ppt/slides/_rels/slide19.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18" Type="http://schemas.openxmlformats.org/officeDocument/2006/relationships/image" Target="../media/image142.jp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6.png"/><Relationship Id="rId17" Type="http://schemas.openxmlformats.org/officeDocument/2006/relationships/image" Target="../media/image141.jpg"/><Relationship Id="rId2" Type="http://schemas.openxmlformats.org/officeDocument/2006/relationships/image" Target="../media/image17.png"/><Relationship Id="rId16" Type="http://schemas.openxmlformats.org/officeDocument/2006/relationships/image" Target="../media/image140.png"/><Relationship Id="rId20" Type="http://schemas.openxmlformats.org/officeDocument/2006/relationships/image" Target="../media/image83.png"/><Relationship Id="rId1" Type="http://schemas.openxmlformats.org/officeDocument/2006/relationships/slideLayout" Target="../slideLayouts/slideLayout3.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5" Type="http://schemas.openxmlformats.org/officeDocument/2006/relationships/image" Target="../media/image139.png"/><Relationship Id="rId10" Type="http://schemas.openxmlformats.org/officeDocument/2006/relationships/image" Target="../media/image134.png"/><Relationship Id="rId19" Type="http://schemas.openxmlformats.org/officeDocument/2006/relationships/image" Target="../media/image143.jpg"/><Relationship Id="rId4" Type="http://schemas.openxmlformats.org/officeDocument/2006/relationships/image" Target="../media/image128.png"/><Relationship Id="rId9" Type="http://schemas.openxmlformats.org/officeDocument/2006/relationships/image" Target="../media/image133.png"/><Relationship Id="rId14" Type="http://schemas.openxmlformats.org/officeDocument/2006/relationships/image" Target="../media/image13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21.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53.jpg"/><Relationship Id="rId5" Type="http://schemas.openxmlformats.org/officeDocument/2006/relationships/image" Target="../media/image152.jpg"/><Relationship Id="rId10" Type="http://schemas.openxmlformats.org/officeDocument/2006/relationships/image" Target="../media/image83.png"/><Relationship Id="rId4" Type="http://schemas.openxmlformats.org/officeDocument/2006/relationships/image" Target="../media/image151.jpg"/><Relationship Id="rId9" Type="http://schemas.openxmlformats.org/officeDocument/2006/relationships/image" Target="../media/image156.jp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25.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63.png"/></Relationships>
</file>

<file path=ppt/slides/_rels/slide26.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7.png"/><Relationship Id="rId7" Type="http://schemas.openxmlformats.org/officeDocument/2006/relationships/image" Target="../media/image168.png"/><Relationship Id="rId2" Type="http://schemas.openxmlformats.org/officeDocument/2006/relationships/image" Target="../media/image164.png"/><Relationship Id="rId1" Type="http://schemas.openxmlformats.org/officeDocument/2006/relationships/slideLayout" Target="../slideLayouts/slideLayout3.xml"/><Relationship Id="rId6" Type="http://schemas.openxmlformats.org/officeDocument/2006/relationships/image" Target="../media/image167.png"/><Relationship Id="rId5" Type="http://schemas.openxmlformats.org/officeDocument/2006/relationships/image" Target="../media/image166.png"/><Relationship Id="rId10" Type="http://schemas.openxmlformats.org/officeDocument/2006/relationships/image" Target="../media/image171.png"/><Relationship Id="rId4" Type="http://schemas.openxmlformats.org/officeDocument/2006/relationships/image" Target="../media/image165.png"/><Relationship Id="rId9" Type="http://schemas.openxmlformats.org/officeDocument/2006/relationships/image" Target="../media/image170.png"/></Relationships>
</file>

<file path=ppt/slides/_rels/slide27.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png"/><Relationship Id="rId7" Type="http://schemas.openxmlformats.org/officeDocument/2006/relationships/image" Target="../media/image176.png"/><Relationship Id="rId2" Type="http://schemas.openxmlformats.org/officeDocument/2006/relationships/image" Target="../media/image172.png"/><Relationship Id="rId1" Type="http://schemas.openxmlformats.org/officeDocument/2006/relationships/slideLayout" Target="../slideLayouts/slideLayout3.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 Id="rId9" Type="http://schemas.openxmlformats.org/officeDocument/2006/relationships/image" Target="../media/image178.png"/></Relationships>
</file>

<file path=ppt/slides/_rels/slide28.xml.rels><?xml version="1.0" encoding="UTF-8" standalone="yes"?>
<Relationships xmlns="http://schemas.openxmlformats.org/package/2006/relationships"><Relationship Id="rId8" Type="http://schemas.openxmlformats.org/officeDocument/2006/relationships/image" Target="../media/image184.png"/><Relationship Id="rId13" Type="http://schemas.openxmlformats.org/officeDocument/2006/relationships/image" Target="../media/image189.png"/><Relationship Id="rId3" Type="http://schemas.openxmlformats.org/officeDocument/2006/relationships/image" Target="../media/image180.png"/><Relationship Id="rId7" Type="http://schemas.openxmlformats.org/officeDocument/2006/relationships/image" Target="../media/image183.png"/><Relationship Id="rId12" Type="http://schemas.openxmlformats.org/officeDocument/2006/relationships/image" Target="../media/image188.png"/><Relationship Id="rId2" Type="http://schemas.openxmlformats.org/officeDocument/2006/relationships/image" Target="../media/image179.png"/><Relationship Id="rId1" Type="http://schemas.openxmlformats.org/officeDocument/2006/relationships/slideLayout" Target="../slideLayouts/slideLayout3.xml"/><Relationship Id="rId6" Type="http://schemas.openxmlformats.org/officeDocument/2006/relationships/image" Target="../media/image182.png"/><Relationship Id="rId11" Type="http://schemas.openxmlformats.org/officeDocument/2006/relationships/image" Target="../media/image187.png"/><Relationship Id="rId5" Type="http://schemas.openxmlformats.org/officeDocument/2006/relationships/image" Target="../media/image17.png"/><Relationship Id="rId10" Type="http://schemas.openxmlformats.org/officeDocument/2006/relationships/image" Target="../media/image186.png"/><Relationship Id="rId4" Type="http://schemas.openxmlformats.org/officeDocument/2006/relationships/image" Target="../media/image181.png"/><Relationship Id="rId9" Type="http://schemas.openxmlformats.org/officeDocument/2006/relationships/image" Target="../media/image185.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200.png"/><Relationship Id="rId3" Type="http://schemas.openxmlformats.org/officeDocument/2006/relationships/image" Target="../media/image17.png"/><Relationship Id="rId7" Type="http://schemas.openxmlformats.org/officeDocument/2006/relationships/image" Target="../media/image194.png"/><Relationship Id="rId12" Type="http://schemas.openxmlformats.org/officeDocument/2006/relationships/image" Target="../media/image199.png"/><Relationship Id="rId2" Type="http://schemas.openxmlformats.org/officeDocument/2006/relationships/image" Target="../media/image190.png"/><Relationship Id="rId1" Type="http://schemas.openxmlformats.org/officeDocument/2006/relationships/slideLayout" Target="../slideLayouts/slideLayout5.xml"/><Relationship Id="rId6" Type="http://schemas.openxmlformats.org/officeDocument/2006/relationships/image" Target="../media/image193.png"/><Relationship Id="rId11" Type="http://schemas.openxmlformats.org/officeDocument/2006/relationships/image" Target="../media/image198.png"/><Relationship Id="rId5" Type="http://schemas.openxmlformats.org/officeDocument/2006/relationships/image" Target="../media/image192.png"/><Relationship Id="rId10" Type="http://schemas.openxmlformats.org/officeDocument/2006/relationships/image" Target="../media/image197.png"/><Relationship Id="rId4" Type="http://schemas.openxmlformats.org/officeDocument/2006/relationships/image" Target="../media/image191.png"/><Relationship Id="rId9" Type="http://schemas.openxmlformats.org/officeDocument/2006/relationships/image" Target="../media/image196.png"/></Relationships>
</file>

<file path=ppt/slides/_rels/slide31.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17.png"/><Relationship Id="rId7" Type="http://schemas.openxmlformats.org/officeDocument/2006/relationships/image" Target="../media/image205.png"/><Relationship Id="rId12" Type="http://schemas.openxmlformats.org/officeDocument/2006/relationships/image" Target="../media/image210.png"/><Relationship Id="rId2" Type="http://schemas.openxmlformats.org/officeDocument/2006/relationships/image" Target="../media/image201.png"/><Relationship Id="rId1" Type="http://schemas.openxmlformats.org/officeDocument/2006/relationships/slideLayout" Target="../slideLayouts/slideLayout5.xml"/><Relationship Id="rId6" Type="http://schemas.openxmlformats.org/officeDocument/2006/relationships/image" Target="../media/image204.png"/><Relationship Id="rId11" Type="http://schemas.openxmlformats.org/officeDocument/2006/relationships/image" Target="../media/image209.png"/><Relationship Id="rId5" Type="http://schemas.openxmlformats.org/officeDocument/2006/relationships/image" Target="../media/image203.png"/><Relationship Id="rId10" Type="http://schemas.openxmlformats.org/officeDocument/2006/relationships/image" Target="../media/image208.png"/><Relationship Id="rId4" Type="http://schemas.openxmlformats.org/officeDocument/2006/relationships/image" Target="../media/image202.png"/><Relationship Id="rId9" Type="http://schemas.openxmlformats.org/officeDocument/2006/relationships/image" Target="../media/image207.png"/></Relationships>
</file>

<file path=ppt/slides/_rels/slide32.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image" Target="../media/image17.png"/><Relationship Id="rId7" Type="http://schemas.openxmlformats.org/officeDocument/2006/relationships/image" Target="../media/image215.png"/><Relationship Id="rId2" Type="http://schemas.openxmlformats.org/officeDocument/2006/relationships/image" Target="../media/image211.png"/><Relationship Id="rId1" Type="http://schemas.openxmlformats.org/officeDocument/2006/relationships/slideLayout" Target="../slideLayouts/slideLayout5.xml"/><Relationship Id="rId6" Type="http://schemas.openxmlformats.org/officeDocument/2006/relationships/image" Target="../media/image214.png"/><Relationship Id="rId5" Type="http://schemas.openxmlformats.org/officeDocument/2006/relationships/image" Target="../media/image213.png"/><Relationship Id="rId10" Type="http://schemas.openxmlformats.org/officeDocument/2006/relationships/image" Target="../media/image218.png"/><Relationship Id="rId4" Type="http://schemas.openxmlformats.org/officeDocument/2006/relationships/image" Target="../media/image212.png"/><Relationship Id="rId9" Type="http://schemas.openxmlformats.org/officeDocument/2006/relationships/image" Target="../media/image217.png"/></Relationships>
</file>

<file path=ppt/slides/_rels/slide33.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17.png"/><Relationship Id="rId7" Type="http://schemas.openxmlformats.org/officeDocument/2006/relationships/image" Target="../media/image223.png"/><Relationship Id="rId2" Type="http://schemas.openxmlformats.org/officeDocument/2006/relationships/image" Target="../media/image219.png"/><Relationship Id="rId1" Type="http://schemas.openxmlformats.org/officeDocument/2006/relationships/slideLayout" Target="../slideLayouts/slideLayout5.xml"/><Relationship Id="rId6" Type="http://schemas.openxmlformats.org/officeDocument/2006/relationships/image" Target="../media/image222.png"/><Relationship Id="rId5" Type="http://schemas.openxmlformats.org/officeDocument/2006/relationships/image" Target="../media/image221.png"/><Relationship Id="rId4" Type="http://schemas.openxmlformats.org/officeDocument/2006/relationships/image" Target="../media/image220.png"/></Relationships>
</file>

<file path=ppt/slides/_rels/slide34.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17.png"/><Relationship Id="rId7" Type="http://schemas.openxmlformats.org/officeDocument/2006/relationships/image" Target="../media/image229.png"/><Relationship Id="rId2" Type="http://schemas.openxmlformats.org/officeDocument/2006/relationships/image" Target="../media/image225.png"/><Relationship Id="rId1" Type="http://schemas.openxmlformats.org/officeDocument/2006/relationships/slideLayout" Target="../slideLayouts/slideLayout5.xml"/><Relationship Id="rId6" Type="http://schemas.openxmlformats.org/officeDocument/2006/relationships/image" Target="../media/image228.png"/><Relationship Id="rId5" Type="http://schemas.openxmlformats.org/officeDocument/2006/relationships/image" Target="../media/image227.jpg"/><Relationship Id="rId4" Type="http://schemas.openxmlformats.org/officeDocument/2006/relationships/image" Target="../media/image226.png"/></Relationships>
</file>

<file path=ppt/slides/_rels/slide35.xml.rels><?xml version="1.0" encoding="UTF-8" standalone="yes"?>
<Relationships xmlns="http://schemas.openxmlformats.org/package/2006/relationships"><Relationship Id="rId8" Type="http://schemas.openxmlformats.org/officeDocument/2006/relationships/image" Target="../media/image236.jpg"/><Relationship Id="rId3" Type="http://schemas.openxmlformats.org/officeDocument/2006/relationships/image" Target="../media/image17.png"/><Relationship Id="rId7" Type="http://schemas.openxmlformats.org/officeDocument/2006/relationships/image" Target="../media/image235.png"/><Relationship Id="rId2" Type="http://schemas.openxmlformats.org/officeDocument/2006/relationships/image" Target="../media/image231.png"/><Relationship Id="rId1" Type="http://schemas.openxmlformats.org/officeDocument/2006/relationships/slideLayout" Target="../slideLayouts/slideLayout5.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232.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37.png"/><Relationship Id="rId1" Type="http://schemas.openxmlformats.org/officeDocument/2006/relationships/slideLayout" Target="../slideLayouts/slideLayout3.xml"/><Relationship Id="rId6" Type="http://schemas.openxmlformats.org/officeDocument/2006/relationships/image" Target="../media/image240.png"/><Relationship Id="rId5" Type="http://schemas.openxmlformats.org/officeDocument/2006/relationships/image" Target="../media/image239.png"/><Relationship Id="rId4" Type="http://schemas.openxmlformats.org/officeDocument/2006/relationships/image" Target="../media/image238.png"/></Relationships>
</file>

<file path=ppt/slides/_rels/slide37.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image" Target="../media/image17.png"/><Relationship Id="rId7" Type="http://schemas.openxmlformats.org/officeDocument/2006/relationships/image" Target="../media/image245.png"/><Relationship Id="rId2" Type="http://schemas.openxmlformats.org/officeDocument/2006/relationships/image" Target="../media/image241.png"/><Relationship Id="rId1" Type="http://schemas.openxmlformats.org/officeDocument/2006/relationships/slideLayout" Target="../slideLayouts/slideLayout3.xml"/><Relationship Id="rId6" Type="http://schemas.openxmlformats.org/officeDocument/2006/relationships/image" Target="../media/image244.png"/><Relationship Id="rId5" Type="http://schemas.openxmlformats.org/officeDocument/2006/relationships/image" Target="../media/image243.jpg"/><Relationship Id="rId4" Type="http://schemas.openxmlformats.org/officeDocument/2006/relationships/image" Target="../media/image242.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47.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48.png"/><Relationship Id="rId1" Type="http://schemas.openxmlformats.org/officeDocument/2006/relationships/slideLayout" Target="../slideLayouts/slideLayout5.xml"/><Relationship Id="rId6" Type="http://schemas.openxmlformats.org/officeDocument/2006/relationships/image" Target="../media/image251.png"/><Relationship Id="rId5" Type="http://schemas.openxmlformats.org/officeDocument/2006/relationships/image" Target="../media/image250.png"/><Relationship Id="rId4" Type="http://schemas.openxmlformats.org/officeDocument/2006/relationships/image" Target="../media/image24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56.png"/><Relationship Id="rId2" Type="http://schemas.openxmlformats.org/officeDocument/2006/relationships/image" Target="../media/image252.png"/><Relationship Id="rId1" Type="http://schemas.openxmlformats.org/officeDocument/2006/relationships/slideLayout" Target="../slideLayouts/slideLayout5.xml"/><Relationship Id="rId6" Type="http://schemas.openxmlformats.org/officeDocument/2006/relationships/image" Target="../media/image255.png"/><Relationship Id="rId5" Type="http://schemas.openxmlformats.org/officeDocument/2006/relationships/image" Target="../media/image254.png"/><Relationship Id="rId4" Type="http://schemas.openxmlformats.org/officeDocument/2006/relationships/image" Target="../media/image253.png"/></Relationships>
</file>

<file path=ppt/slides/_rels/slide41.xml.rels><?xml version="1.0" encoding="UTF-8" standalone="yes"?>
<Relationships xmlns="http://schemas.openxmlformats.org/package/2006/relationships"><Relationship Id="rId3" Type="http://schemas.openxmlformats.org/officeDocument/2006/relationships/image" Target="../media/image257.png"/><Relationship Id="rId7" Type="http://schemas.openxmlformats.org/officeDocument/2006/relationships/image" Target="../media/image260.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259.png"/><Relationship Id="rId5" Type="http://schemas.openxmlformats.org/officeDocument/2006/relationships/image" Target="../media/image258.png"/><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65.png"/><Relationship Id="rId2" Type="http://schemas.openxmlformats.org/officeDocument/2006/relationships/image" Target="../media/image261.png"/><Relationship Id="rId1" Type="http://schemas.openxmlformats.org/officeDocument/2006/relationships/slideLayout" Target="../slideLayouts/slideLayout5.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pn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70.png"/><Relationship Id="rId2" Type="http://schemas.openxmlformats.org/officeDocument/2006/relationships/image" Target="../media/image266.png"/><Relationship Id="rId1" Type="http://schemas.openxmlformats.org/officeDocument/2006/relationships/slideLayout" Target="../slideLayouts/slideLayout3.xml"/><Relationship Id="rId6" Type="http://schemas.openxmlformats.org/officeDocument/2006/relationships/image" Target="../media/image269.png"/><Relationship Id="rId5" Type="http://schemas.openxmlformats.org/officeDocument/2006/relationships/image" Target="../media/image268.png"/><Relationship Id="rId4" Type="http://schemas.openxmlformats.org/officeDocument/2006/relationships/image" Target="../media/image267.png"/></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75.png"/><Relationship Id="rId2" Type="http://schemas.openxmlformats.org/officeDocument/2006/relationships/image" Target="../media/image271.png"/><Relationship Id="rId1" Type="http://schemas.openxmlformats.org/officeDocument/2006/relationships/slideLayout" Target="../slideLayouts/slideLayout3.xml"/><Relationship Id="rId6" Type="http://schemas.openxmlformats.org/officeDocument/2006/relationships/image" Target="../media/image274.png"/><Relationship Id="rId5" Type="http://schemas.openxmlformats.org/officeDocument/2006/relationships/image" Target="../media/image273.png"/><Relationship Id="rId4" Type="http://schemas.openxmlformats.org/officeDocument/2006/relationships/image" Target="../media/image272.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76.png"/></Relationships>
</file>

<file path=ppt/slides/_rels/slide46.xml.rels><?xml version="1.0" encoding="UTF-8" standalone="yes"?>
<Relationships xmlns="http://schemas.openxmlformats.org/package/2006/relationships"><Relationship Id="rId8" Type="http://schemas.openxmlformats.org/officeDocument/2006/relationships/image" Target="../media/image282.png"/><Relationship Id="rId13" Type="http://schemas.openxmlformats.org/officeDocument/2006/relationships/image" Target="../media/image287.png"/><Relationship Id="rId3" Type="http://schemas.openxmlformats.org/officeDocument/2006/relationships/image" Target="../media/image277.png"/><Relationship Id="rId7" Type="http://schemas.openxmlformats.org/officeDocument/2006/relationships/image" Target="../media/image281.jpg"/><Relationship Id="rId12" Type="http://schemas.openxmlformats.org/officeDocument/2006/relationships/image" Target="../media/image286.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80.png"/><Relationship Id="rId11" Type="http://schemas.openxmlformats.org/officeDocument/2006/relationships/image" Target="../media/image285.png"/><Relationship Id="rId5" Type="http://schemas.openxmlformats.org/officeDocument/2006/relationships/image" Target="../media/image279.png"/><Relationship Id="rId10" Type="http://schemas.openxmlformats.org/officeDocument/2006/relationships/image" Target="../media/image284.png"/><Relationship Id="rId4" Type="http://schemas.openxmlformats.org/officeDocument/2006/relationships/image" Target="../media/image278.png"/><Relationship Id="rId9" Type="http://schemas.openxmlformats.org/officeDocument/2006/relationships/image" Target="../media/image283.png"/></Relationships>
</file>

<file path=ppt/slides/_rels/slide47.xml.rels><?xml version="1.0" encoding="UTF-8" standalone="yes"?>
<Relationships xmlns="http://schemas.openxmlformats.org/package/2006/relationships"><Relationship Id="rId8" Type="http://schemas.openxmlformats.org/officeDocument/2006/relationships/image" Target="../media/image293.png"/><Relationship Id="rId3" Type="http://schemas.openxmlformats.org/officeDocument/2006/relationships/image" Target="../media/image288.png"/><Relationship Id="rId7" Type="http://schemas.openxmlformats.org/officeDocument/2006/relationships/image" Target="../media/image292.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91.png"/><Relationship Id="rId5" Type="http://schemas.openxmlformats.org/officeDocument/2006/relationships/image" Target="../media/image290.png"/><Relationship Id="rId4" Type="http://schemas.openxmlformats.org/officeDocument/2006/relationships/image" Target="../media/image289.png"/></Relationships>
</file>

<file path=ppt/slides/_rels/slide48.xml.rels><?xml version="1.0" encoding="UTF-8" standalone="yes"?>
<Relationships xmlns="http://schemas.openxmlformats.org/package/2006/relationships"><Relationship Id="rId8" Type="http://schemas.openxmlformats.org/officeDocument/2006/relationships/image" Target="../media/image299.png"/><Relationship Id="rId13" Type="http://schemas.openxmlformats.org/officeDocument/2006/relationships/image" Target="../media/image304.png"/><Relationship Id="rId3" Type="http://schemas.openxmlformats.org/officeDocument/2006/relationships/image" Target="../media/image17.png"/><Relationship Id="rId7" Type="http://schemas.openxmlformats.org/officeDocument/2006/relationships/image" Target="../media/image298.png"/><Relationship Id="rId12" Type="http://schemas.openxmlformats.org/officeDocument/2006/relationships/image" Target="../media/image303.png"/><Relationship Id="rId2" Type="http://schemas.openxmlformats.org/officeDocument/2006/relationships/image" Target="../media/image294.png"/><Relationship Id="rId16" Type="http://schemas.openxmlformats.org/officeDocument/2006/relationships/image" Target="../media/image307.png"/><Relationship Id="rId1" Type="http://schemas.openxmlformats.org/officeDocument/2006/relationships/slideLayout" Target="../slideLayouts/slideLayout3.xml"/><Relationship Id="rId6" Type="http://schemas.openxmlformats.org/officeDocument/2006/relationships/image" Target="../media/image297.png"/><Relationship Id="rId11" Type="http://schemas.openxmlformats.org/officeDocument/2006/relationships/image" Target="../media/image302.png"/><Relationship Id="rId5" Type="http://schemas.openxmlformats.org/officeDocument/2006/relationships/image" Target="../media/image296.png"/><Relationship Id="rId15" Type="http://schemas.openxmlformats.org/officeDocument/2006/relationships/image" Target="../media/image306.png"/><Relationship Id="rId10" Type="http://schemas.openxmlformats.org/officeDocument/2006/relationships/image" Target="../media/image301.png"/><Relationship Id="rId4" Type="http://schemas.openxmlformats.org/officeDocument/2006/relationships/image" Target="../media/image295.png"/><Relationship Id="rId9" Type="http://schemas.openxmlformats.org/officeDocument/2006/relationships/image" Target="../media/image300.png"/><Relationship Id="rId14" Type="http://schemas.openxmlformats.org/officeDocument/2006/relationships/image" Target="../media/image305.png"/></Relationships>
</file>

<file path=ppt/slides/_rels/slide49.xml.rels><?xml version="1.0" encoding="UTF-8" standalone="yes"?>
<Relationships xmlns="http://schemas.openxmlformats.org/package/2006/relationships"><Relationship Id="rId8" Type="http://schemas.openxmlformats.org/officeDocument/2006/relationships/image" Target="../media/image313.png"/><Relationship Id="rId3" Type="http://schemas.openxmlformats.org/officeDocument/2006/relationships/image" Target="../media/image308.png"/><Relationship Id="rId7" Type="http://schemas.openxmlformats.org/officeDocument/2006/relationships/image" Target="../media/image312.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311.png"/><Relationship Id="rId11" Type="http://schemas.openxmlformats.org/officeDocument/2006/relationships/image" Target="../media/image316.png"/><Relationship Id="rId5" Type="http://schemas.openxmlformats.org/officeDocument/2006/relationships/image" Target="../media/image310.jpg"/><Relationship Id="rId10" Type="http://schemas.openxmlformats.org/officeDocument/2006/relationships/image" Target="../media/image315.png"/><Relationship Id="rId4" Type="http://schemas.openxmlformats.org/officeDocument/2006/relationships/image" Target="../media/image309.png"/><Relationship Id="rId9" Type="http://schemas.openxmlformats.org/officeDocument/2006/relationships/image" Target="../media/image314.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322.png"/><Relationship Id="rId3" Type="http://schemas.openxmlformats.org/officeDocument/2006/relationships/image" Target="../media/image317.png"/><Relationship Id="rId7" Type="http://schemas.openxmlformats.org/officeDocument/2006/relationships/image" Target="../media/image321.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320.png"/><Relationship Id="rId5" Type="http://schemas.openxmlformats.org/officeDocument/2006/relationships/image" Target="../media/image319.png"/><Relationship Id="rId4" Type="http://schemas.openxmlformats.org/officeDocument/2006/relationships/image" Target="../media/image318.png"/><Relationship Id="rId9" Type="http://schemas.openxmlformats.org/officeDocument/2006/relationships/image" Target="../media/image323.png"/></Relationships>
</file>

<file path=ppt/slides/_rels/slide51.xml.rels><?xml version="1.0" encoding="UTF-8" standalone="yes"?>
<Relationships xmlns="http://schemas.openxmlformats.org/package/2006/relationships"><Relationship Id="rId8" Type="http://schemas.openxmlformats.org/officeDocument/2006/relationships/image" Target="../media/image329.png"/><Relationship Id="rId3" Type="http://schemas.openxmlformats.org/officeDocument/2006/relationships/image" Target="../media/image324.png"/><Relationship Id="rId7" Type="http://schemas.openxmlformats.org/officeDocument/2006/relationships/image" Target="../media/image328.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327.png"/><Relationship Id="rId5" Type="http://schemas.openxmlformats.org/officeDocument/2006/relationships/image" Target="../media/image326.png"/><Relationship Id="rId4" Type="http://schemas.openxmlformats.org/officeDocument/2006/relationships/image" Target="../media/image325.png"/><Relationship Id="rId9" Type="http://schemas.openxmlformats.org/officeDocument/2006/relationships/image" Target="../media/image330.png"/></Relationships>
</file>

<file path=ppt/slides/_rels/slide52.xml.rels><?xml version="1.0" encoding="UTF-8" standalone="yes"?>
<Relationships xmlns="http://schemas.openxmlformats.org/package/2006/relationships"><Relationship Id="rId3" Type="http://schemas.openxmlformats.org/officeDocument/2006/relationships/image" Target="../media/image331.png"/><Relationship Id="rId7" Type="http://schemas.openxmlformats.org/officeDocument/2006/relationships/image" Target="../media/image335.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334.png"/><Relationship Id="rId5" Type="http://schemas.openxmlformats.org/officeDocument/2006/relationships/image" Target="../media/image333.png"/><Relationship Id="rId4" Type="http://schemas.openxmlformats.org/officeDocument/2006/relationships/image" Target="../media/image332.png"/></Relationships>
</file>

<file path=ppt/slides/_rels/slide53.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338.png"/><Relationship Id="rId4" Type="http://schemas.openxmlformats.org/officeDocument/2006/relationships/image" Target="../media/image337.png"/></Relationships>
</file>

<file path=ppt/slides/_rels/slide54.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342.png"/><Relationship Id="rId5" Type="http://schemas.openxmlformats.org/officeDocument/2006/relationships/image" Target="../media/image341.png"/><Relationship Id="rId4" Type="http://schemas.openxmlformats.org/officeDocument/2006/relationships/image" Target="../media/image340.png"/></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76.png"/></Relationships>
</file>

<file path=ppt/slides/_rels/slide56.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120.png"/><Relationship Id="rId4" Type="http://schemas.openxmlformats.org/officeDocument/2006/relationships/image" Target="../media/image119.png"/></Relationships>
</file>

<file path=ppt/slides/_rels/slide57.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346.png"/><Relationship Id="rId4" Type="http://schemas.openxmlformats.org/officeDocument/2006/relationships/image" Target="../media/image345.png"/></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47.png"/></Relationships>
</file>

<file path=ppt/slides/_rels/slide59.xml.rels><?xml version="1.0" encoding="UTF-8" standalone="yes"?>
<Relationships xmlns="http://schemas.openxmlformats.org/package/2006/relationships"><Relationship Id="rId8" Type="http://schemas.openxmlformats.org/officeDocument/2006/relationships/image" Target="../media/image349.png"/><Relationship Id="rId13" Type="http://schemas.openxmlformats.org/officeDocument/2006/relationships/image" Target="../media/image354.png"/><Relationship Id="rId18" Type="http://schemas.openxmlformats.org/officeDocument/2006/relationships/image" Target="../media/image359.png"/><Relationship Id="rId3" Type="http://schemas.openxmlformats.org/officeDocument/2006/relationships/image" Target="../media/image348.png"/><Relationship Id="rId21" Type="http://schemas.openxmlformats.org/officeDocument/2006/relationships/image" Target="../media/image360.jpg"/><Relationship Id="rId7" Type="http://schemas.openxmlformats.org/officeDocument/2006/relationships/image" Target="../media/image284.png"/><Relationship Id="rId12" Type="http://schemas.openxmlformats.org/officeDocument/2006/relationships/image" Target="../media/image353.png"/><Relationship Id="rId17" Type="http://schemas.openxmlformats.org/officeDocument/2006/relationships/image" Target="../media/image358.jpg"/><Relationship Id="rId2" Type="http://schemas.openxmlformats.org/officeDocument/2006/relationships/image" Target="../media/image17.png"/><Relationship Id="rId16" Type="http://schemas.openxmlformats.org/officeDocument/2006/relationships/image" Target="../media/image357.jpg"/><Relationship Id="rId20" Type="http://schemas.openxmlformats.org/officeDocument/2006/relationships/image" Target="../media/image299.png"/><Relationship Id="rId1" Type="http://schemas.openxmlformats.org/officeDocument/2006/relationships/slideLayout" Target="../slideLayouts/slideLayout3.xml"/><Relationship Id="rId6" Type="http://schemas.openxmlformats.org/officeDocument/2006/relationships/image" Target="../media/image283.png"/><Relationship Id="rId11" Type="http://schemas.openxmlformats.org/officeDocument/2006/relationships/image" Target="../media/image352.png"/><Relationship Id="rId24" Type="http://schemas.openxmlformats.org/officeDocument/2006/relationships/image" Target="../media/image83.png"/><Relationship Id="rId5" Type="http://schemas.openxmlformats.org/officeDocument/2006/relationships/image" Target="../media/image282.png"/><Relationship Id="rId15" Type="http://schemas.openxmlformats.org/officeDocument/2006/relationships/image" Target="../media/image356.png"/><Relationship Id="rId23" Type="http://schemas.openxmlformats.org/officeDocument/2006/relationships/image" Target="../media/image362.png"/><Relationship Id="rId10" Type="http://schemas.openxmlformats.org/officeDocument/2006/relationships/image" Target="../media/image351.png"/><Relationship Id="rId19" Type="http://schemas.openxmlformats.org/officeDocument/2006/relationships/image" Target="../media/image298.png"/><Relationship Id="rId4" Type="http://schemas.openxmlformats.org/officeDocument/2006/relationships/image" Target="../media/image281.jpg"/><Relationship Id="rId9" Type="http://schemas.openxmlformats.org/officeDocument/2006/relationships/image" Target="../media/image350.png"/><Relationship Id="rId14" Type="http://schemas.openxmlformats.org/officeDocument/2006/relationships/image" Target="../media/image355.png"/><Relationship Id="rId22" Type="http://schemas.openxmlformats.org/officeDocument/2006/relationships/image" Target="../media/image361.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3" Type="http://schemas.openxmlformats.org/officeDocument/2006/relationships/image" Target="../media/image373.png"/><Relationship Id="rId18" Type="http://schemas.openxmlformats.org/officeDocument/2006/relationships/image" Target="../media/image376.png"/><Relationship Id="rId26" Type="http://schemas.openxmlformats.org/officeDocument/2006/relationships/image" Target="../media/image383.jpg"/><Relationship Id="rId39" Type="http://schemas.openxmlformats.org/officeDocument/2006/relationships/image" Target="../media/image234.png"/><Relationship Id="rId21" Type="http://schemas.openxmlformats.org/officeDocument/2006/relationships/image" Target="../media/image379.png"/><Relationship Id="rId34" Type="http://schemas.openxmlformats.org/officeDocument/2006/relationships/image" Target="../media/image391.jpg"/><Relationship Id="rId42" Type="http://schemas.openxmlformats.org/officeDocument/2006/relationships/image" Target="../media/image398.png"/><Relationship Id="rId7" Type="http://schemas.openxmlformats.org/officeDocument/2006/relationships/image" Target="../media/image367.png"/><Relationship Id="rId2" Type="http://schemas.openxmlformats.org/officeDocument/2006/relationships/image" Target="../media/image17.png"/><Relationship Id="rId16" Type="http://schemas.openxmlformats.org/officeDocument/2006/relationships/image" Target="../media/image198.png"/><Relationship Id="rId29" Type="http://schemas.openxmlformats.org/officeDocument/2006/relationships/image" Target="../media/image386.png"/><Relationship Id="rId1" Type="http://schemas.openxmlformats.org/officeDocument/2006/relationships/slideLayout" Target="../slideLayouts/slideLayout2.xml"/><Relationship Id="rId6" Type="http://schemas.openxmlformats.org/officeDocument/2006/relationships/image" Target="../media/image366.png"/><Relationship Id="rId11" Type="http://schemas.openxmlformats.org/officeDocument/2006/relationships/image" Target="../media/image371.png"/><Relationship Id="rId24" Type="http://schemas.openxmlformats.org/officeDocument/2006/relationships/image" Target="../media/image215.png"/><Relationship Id="rId32" Type="http://schemas.openxmlformats.org/officeDocument/2006/relationships/image" Target="../media/image389.png"/><Relationship Id="rId37" Type="http://schemas.openxmlformats.org/officeDocument/2006/relationships/image" Target="../media/image394.jpg"/><Relationship Id="rId40" Type="http://schemas.openxmlformats.org/officeDocument/2006/relationships/image" Target="../media/image396.png"/><Relationship Id="rId45" Type="http://schemas.openxmlformats.org/officeDocument/2006/relationships/image" Target="../media/image81.png"/><Relationship Id="rId5" Type="http://schemas.openxmlformats.org/officeDocument/2006/relationships/image" Target="../media/image365.png"/><Relationship Id="rId15" Type="http://schemas.openxmlformats.org/officeDocument/2006/relationships/image" Target="../media/image197.png"/><Relationship Id="rId23" Type="http://schemas.openxmlformats.org/officeDocument/2006/relationships/image" Target="../media/image381.png"/><Relationship Id="rId28" Type="http://schemas.openxmlformats.org/officeDocument/2006/relationships/image" Target="../media/image385.jpg"/><Relationship Id="rId36" Type="http://schemas.openxmlformats.org/officeDocument/2006/relationships/image" Target="../media/image393.jpg"/><Relationship Id="rId10" Type="http://schemas.openxmlformats.org/officeDocument/2006/relationships/image" Target="../media/image370.png"/><Relationship Id="rId19" Type="http://schemas.openxmlformats.org/officeDocument/2006/relationships/image" Target="../media/image377.png"/><Relationship Id="rId31" Type="http://schemas.openxmlformats.org/officeDocument/2006/relationships/image" Target="../media/image388.jpg"/><Relationship Id="rId44" Type="http://schemas.openxmlformats.org/officeDocument/2006/relationships/image" Target="../media/image400.png"/><Relationship Id="rId4" Type="http://schemas.openxmlformats.org/officeDocument/2006/relationships/image" Target="../media/image364.png"/><Relationship Id="rId9" Type="http://schemas.openxmlformats.org/officeDocument/2006/relationships/image" Target="../media/image369.png"/><Relationship Id="rId14" Type="http://schemas.openxmlformats.org/officeDocument/2006/relationships/image" Target="../media/image374.png"/><Relationship Id="rId22" Type="http://schemas.openxmlformats.org/officeDocument/2006/relationships/image" Target="../media/image380.jpg"/><Relationship Id="rId27" Type="http://schemas.openxmlformats.org/officeDocument/2006/relationships/image" Target="../media/image384.jpg"/><Relationship Id="rId30" Type="http://schemas.openxmlformats.org/officeDocument/2006/relationships/image" Target="../media/image387.png"/><Relationship Id="rId35" Type="http://schemas.openxmlformats.org/officeDocument/2006/relationships/image" Target="../media/image392.jpg"/><Relationship Id="rId43" Type="http://schemas.openxmlformats.org/officeDocument/2006/relationships/image" Target="../media/image399.png"/><Relationship Id="rId8" Type="http://schemas.openxmlformats.org/officeDocument/2006/relationships/image" Target="../media/image368.png"/><Relationship Id="rId3" Type="http://schemas.openxmlformats.org/officeDocument/2006/relationships/image" Target="../media/image363.png"/><Relationship Id="rId12" Type="http://schemas.openxmlformats.org/officeDocument/2006/relationships/image" Target="../media/image372.png"/><Relationship Id="rId17" Type="http://schemas.openxmlformats.org/officeDocument/2006/relationships/image" Target="../media/image375.png"/><Relationship Id="rId25" Type="http://schemas.openxmlformats.org/officeDocument/2006/relationships/image" Target="../media/image382.png"/><Relationship Id="rId33" Type="http://schemas.openxmlformats.org/officeDocument/2006/relationships/image" Target="../media/image390.jpg"/><Relationship Id="rId38" Type="http://schemas.openxmlformats.org/officeDocument/2006/relationships/image" Target="../media/image395.jpg"/><Relationship Id="rId46" Type="http://schemas.openxmlformats.org/officeDocument/2006/relationships/image" Target="../media/image82.png"/><Relationship Id="rId20" Type="http://schemas.openxmlformats.org/officeDocument/2006/relationships/image" Target="../media/image378.png"/><Relationship Id="rId41" Type="http://schemas.openxmlformats.org/officeDocument/2006/relationships/image" Target="../media/image397.png"/></Relationships>
</file>

<file path=ppt/slides/_rels/slide61.xml.rels><?xml version="1.0" encoding="UTF-8" standalone="yes"?>
<Relationships xmlns="http://schemas.openxmlformats.org/package/2006/relationships"><Relationship Id="rId8" Type="http://schemas.openxmlformats.org/officeDocument/2006/relationships/image" Target="../media/image406.png"/><Relationship Id="rId13" Type="http://schemas.openxmlformats.org/officeDocument/2006/relationships/image" Target="../media/image411.png"/><Relationship Id="rId18" Type="http://schemas.openxmlformats.org/officeDocument/2006/relationships/image" Target="../media/image186.png"/><Relationship Id="rId3" Type="http://schemas.openxmlformats.org/officeDocument/2006/relationships/image" Target="../media/image401.png"/><Relationship Id="rId7" Type="http://schemas.openxmlformats.org/officeDocument/2006/relationships/image" Target="../media/image405.jpg"/><Relationship Id="rId12" Type="http://schemas.openxmlformats.org/officeDocument/2006/relationships/image" Target="../media/image410.jpg"/><Relationship Id="rId17" Type="http://schemas.openxmlformats.org/officeDocument/2006/relationships/image" Target="../media/image185.png"/><Relationship Id="rId2" Type="http://schemas.openxmlformats.org/officeDocument/2006/relationships/image" Target="../media/image17.png"/><Relationship Id="rId16" Type="http://schemas.openxmlformats.org/officeDocument/2006/relationships/image" Target="../media/image184.png"/><Relationship Id="rId1" Type="http://schemas.openxmlformats.org/officeDocument/2006/relationships/slideLayout" Target="../slideLayouts/slideLayout3.xml"/><Relationship Id="rId6" Type="http://schemas.openxmlformats.org/officeDocument/2006/relationships/image" Target="../media/image404.jpg"/><Relationship Id="rId11" Type="http://schemas.openxmlformats.org/officeDocument/2006/relationships/image" Target="../media/image409.png"/><Relationship Id="rId5" Type="http://schemas.openxmlformats.org/officeDocument/2006/relationships/image" Target="../media/image403.png"/><Relationship Id="rId15" Type="http://schemas.openxmlformats.org/officeDocument/2006/relationships/image" Target="../media/image183.png"/><Relationship Id="rId10" Type="http://schemas.openxmlformats.org/officeDocument/2006/relationships/image" Target="../media/image408.png"/><Relationship Id="rId19" Type="http://schemas.openxmlformats.org/officeDocument/2006/relationships/image" Target="../media/image187.png"/><Relationship Id="rId4" Type="http://schemas.openxmlformats.org/officeDocument/2006/relationships/image" Target="../media/image402.png"/><Relationship Id="rId9" Type="http://schemas.openxmlformats.org/officeDocument/2006/relationships/image" Target="../media/image407.jpg"/><Relationship Id="rId14" Type="http://schemas.openxmlformats.org/officeDocument/2006/relationships/image" Target="../media/image412.png"/></Relationships>
</file>

<file path=ppt/slides/_rels/slide62.xml.rels><?xml version="1.0" encoding="UTF-8" standalone="yes"?>
<Relationships xmlns="http://schemas.openxmlformats.org/package/2006/relationships"><Relationship Id="rId8" Type="http://schemas.openxmlformats.org/officeDocument/2006/relationships/image" Target="../media/image286.png"/><Relationship Id="rId13" Type="http://schemas.openxmlformats.org/officeDocument/2006/relationships/image" Target="../media/image416.png"/><Relationship Id="rId18" Type="http://schemas.openxmlformats.org/officeDocument/2006/relationships/image" Target="../media/image421.png"/><Relationship Id="rId3" Type="http://schemas.openxmlformats.org/officeDocument/2006/relationships/image" Target="../media/image349.png"/><Relationship Id="rId7" Type="http://schemas.openxmlformats.org/officeDocument/2006/relationships/image" Target="../media/image285.png"/><Relationship Id="rId12" Type="http://schemas.openxmlformats.org/officeDocument/2006/relationships/image" Target="../media/image415.jpg"/><Relationship Id="rId17" Type="http://schemas.openxmlformats.org/officeDocument/2006/relationships/image" Target="../media/image420.png"/><Relationship Id="rId2" Type="http://schemas.openxmlformats.org/officeDocument/2006/relationships/image" Target="../media/image348.png"/><Relationship Id="rId16" Type="http://schemas.openxmlformats.org/officeDocument/2006/relationships/image" Target="../media/image419.png"/><Relationship Id="rId20"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414.png"/><Relationship Id="rId11" Type="http://schemas.openxmlformats.org/officeDocument/2006/relationships/image" Target="../media/image302.png"/><Relationship Id="rId5" Type="http://schemas.openxmlformats.org/officeDocument/2006/relationships/image" Target="../media/image413.png"/><Relationship Id="rId15" Type="http://schemas.openxmlformats.org/officeDocument/2006/relationships/image" Target="../media/image418.png"/><Relationship Id="rId10" Type="http://schemas.openxmlformats.org/officeDocument/2006/relationships/image" Target="../media/image301.png"/><Relationship Id="rId19" Type="http://schemas.openxmlformats.org/officeDocument/2006/relationships/image" Target="../media/image83.png"/><Relationship Id="rId4" Type="http://schemas.openxmlformats.org/officeDocument/2006/relationships/image" Target="../media/image350.png"/><Relationship Id="rId9" Type="http://schemas.openxmlformats.org/officeDocument/2006/relationships/image" Target="../media/image287.png"/><Relationship Id="rId14" Type="http://schemas.openxmlformats.org/officeDocument/2006/relationships/image" Target="../media/image417.png"/></Relationships>
</file>

<file path=ppt/slides/_rels/slide63.xml.rels><?xml version="1.0" encoding="UTF-8" standalone="yes"?>
<Relationships xmlns="http://schemas.openxmlformats.org/package/2006/relationships"><Relationship Id="rId8" Type="http://schemas.openxmlformats.org/officeDocument/2006/relationships/image" Target="../media/image353.png"/><Relationship Id="rId13" Type="http://schemas.openxmlformats.org/officeDocument/2006/relationships/image" Target="../media/image426.jpg"/><Relationship Id="rId18" Type="http://schemas.openxmlformats.org/officeDocument/2006/relationships/image" Target="../media/image431.jpg"/><Relationship Id="rId3" Type="http://schemas.openxmlformats.org/officeDocument/2006/relationships/image" Target="../media/image348.png"/><Relationship Id="rId21" Type="http://schemas.openxmlformats.org/officeDocument/2006/relationships/image" Target="../media/image434.jpg"/><Relationship Id="rId7" Type="http://schemas.openxmlformats.org/officeDocument/2006/relationships/image" Target="../media/image352.png"/><Relationship Id="rId12" Type="http://schemas.openxmlformats.org/officeDocument/2006/relationships/image" Target="../media/image425.png"/><Relationship Id="rId17" Type="http://schemas.openxmlformats.org/officeDocument/2006/relationships/image" Target="../media/image430.png"/><Relationship Id="rId2" Type="http://schemas.openxmlformats.org/officeDocument/2006/relationships/image" Target="../media/image17.png"/><Relationship Id="rId16" Type="http://schemas.openxmlformats.org/officeDocument/2006/relationships/image" Target="../media/image429.jpg"/><Relationship Id="rId20" Type="http://schemas.openxmlformats.org/officeDocument/2006/relationships/image" Target="../media/image433.jpg"/><Relationship Id="rId1" Type="http://schemas.openxmlformats.org/officeDocument/2006/relationships/slideLayout" Target="../slideLayouts/slideLayout3.xml"/><Relationship Id="rId6" Type="http://schemas.openxmlformats.org/officeDocument/2006/relationships/image" Target="../media/image351.png"/><Relationship Id="rId11" Type="http://schemas.openxmlformats.org/officeDocument/2006/relationships/image" Target="../media/image424.jpg"/><Relationship Id="rId5" Type="http://schemas.openxmlformats.org/officeDocument/2006/relationships/image" Target="../media/image350.png"/><Relationship Id="rId15" Type="http://schemas.openxmlformats.org/officeDocument/2006/relationships/image" Target="../media/image428.png"/><Relationship Id="rId10" Type="http://schemas.openxmlformats.org/officeDocument/2006/relationships/image" Target="../media/image423.jpg"/><Relationship Id="rId19" Type="http://schemas.openxmlformats.org/officeDocument/2006/relationships/image" Target="../media/image432.png"/><Relationship Id="rId4" Type="http://schemas.openxmlformats.org/officeDocument/2006/relationships/image" Target="../media/image349.png"/><Relationship Id="rId9" Type="http://schemas.openxmlformats.org/officeDocument/2006/relationships/image" Target="../media/image422.jpg"/><Relationship Id="rId14" Type="http://schemas.openxmlformats.org/officeDocument/2006/relationships/image" Target="../media/image427.jpg"/><Relationship Id="rId22" Type="http://schemas.openxmlformats.org/officeDocument/2006/relationships/image" Target="../media/image435.jpg"/></Relationships>
</file>

<file path=ppt/slides/_rels/slide64.xml.rels><?xml version="1.0" encoding="UTF-8" standalone="yes"?>
<Relationships xmlns="http://schemas.openxmlformats.org/package/2006/relationships"><Relationship Id="rId8" Type="http://schemas.openxmlformats.org/officeDocument/2006/relationships/image" Target="../media/image441.png"/><Relationship Id="rId13" Type="http://schemas.openxmlformats.org/officeDocument/2006/relationships/image" Target="../media/image446.jpg"/><Relationship Id="rId3" Type="http://schemas.openxmlformats.org/officeDocument/2006/relationships/image" Target="../media/image436.png"/><Relationship Id="rId7" Type="http://schemas.openxmlformats.org/officeDocument/2006/relationships/image" Target="../media/image440.png"/><Relationship Id="rId12" Type="http://schemas.openxmlformats.org/officeDocument/2006/relationships/image" Target="../media/image445.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439.png"/><Relationship Id="rId11" Type="http://schemas.openxmlformats.org/officeDocument/2006/relationships/image" Target="../media/image444.png"/><Relationship Id="rId5" Type="http://schemas.openxmlformats.org/officeDocument/2006/relationships/image" Target="../media/image438.png"/><Relationship Id="rId10" Type="http://schemas.openxmlformats.org/officeDocument/2006/relationships/image" Target="../media/image443.png"/><Relationship Id="rId4" Type="http://schemas.openxmlformats.org/officeDocument/2006/relationships/image" Target="../media/image437.png"/><Relationship Id="rId9" Type="http://schemas.openxmlformats.org/officeDocument/2006/relationships/image" Target="../media/image442.png"/><Relationship Id="rId14" Type="http://schemas.openxmlformats.org/officeDocument/2006/relationships/image" Target="../media/image447.jp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8" Type="http://schemas.openxmlformats.org/officeDocument/2006/relationships/image" Target="../media/image453.png"/><Relationship Id="rId13" Type="http://schemas.openxmlformats.org/officeDocument/2006/relationships/image" Target="../media/image458.jpg"/><Relationship Id="rId18" Type="http://schemas.openxmlformats.org/officeDocument/2006/relationships/image" Target="../media/image463.jpg"/><Relationship Id="rId3" Type="http://schemas.openxmlformats.org/officeDocument/2006/relationships/image" Target="../media/image448.png"/><Relationship Id="rId7" Type="http://schemas.openxmlformats.org/officeDocument/2006/relationships/image" Target="../media/image452.png"/><Relationship Id="rId12" Type="http://schemas.openxmlformats.org/officeDocument/2006/relationships/image" Target="../media/image457.jpg"/><Relationship Id="rId17" Type="http://schemas.openxmlformats.org/officeDocument/2006/relationships/image" Target="../media/image462.png"/><Relationship Id="rId2" Type="http://schemas.openxmlformats.org/officeDocument/2006/relationships/image" Target="../media/image17.png"/><Relationship Id="rId16" Type="http://schemas.openxmlformats.org/officeDocument/2006/relationships/image" Target="../media/image461.png"/><Relationship Id="rId1" Type="http://schemas.openxmlformats.org/officeDocument/2006/relationships/slideLayout" Target="../slideLayouts/slideLayout2.xml"/><Relationship Id="rId6" Type="http://schemas.openxmlformats.org/officeDocument/2006/relationships/image" Target="../media/image451.jpg"/><Relationship Id="rId11" Type="http://schemas.openxmlformats.org/officeDocument/2006/relationships/image" Target="../media/image456.jpg"/><Relationship Id="rId5" Type="http://schemas.openxmlformats.org/officeDocument/2006/relationships/image" Target="../media/image450.png"/><Relationship Id="rId15" Type="http://schemas.openxmlformats.org/officeDocument/2006/relationships/image" Target="../media/image460.jpg"/><Relationship Id="rId10" Type="http://schemas.openxmlformats.org/officeDocument/2006/relationships/image" Target="../media/image455.jpg"/><Relationship Id="rId4" Type="http://schemas.openxmlformats.org/officeDocument/2006/relationships/image" Target="../media/image449.png"/><Relationship Id="rId9" Type="http://schemas.openxmlformats.org/officeDocument/2006/relationships/image" Target="../media/image454.png"/><Relationship Id="rId14" Type="http://schemas.openxmlformats.org/officeDocument/2006/relationships/image" Target="../media/image459.jpg"/></Relationships>
</file>

<file path=ppt/slides/_rels/slide67.xml.rels><?xml version="1.0" encoding="UTF-8" standalone="yes"?>
<Relationships xmlns="http://schemas.openxmlformats.org/package/2006/relationships"><Relationship Id="rId3" Type="http://schemas.openxmlformats.org/officeDocument/2006/relationships/image" Target="../media/image464.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465.jpg"/></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466.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469.jpg"/><Relationship Id="rId5" Type="http://schemas.openxmlformats.org/officeDocument/2006/relationships/image" Target="../media/image468.jpg"/><Relationship Id="rId4" Type="http://schemas.openxmlformats.org/officeDocument/2006/relationships/image" Target="../media/image467.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8" Type="http://schemas.openxmlformats.org/officeDocument/2006/relationships/image" Target="../media/image475.png"/><Relationship Id="rId3" Type="http://schemas.openxmlformats.org/officeDocument/2006/relationships/image" Target="../media/image470.png"/><Relationship Id="rId7" Type="http://schemas.openxmlformats.org/officeDocument/2006/relationships/image" Target="../media/image474.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473.png"/><Relationship Id="rId5" Type="http://schemas.openxmlformats.org/officeDocument/2006/relationships/image" Target="../media/image472.png"/><Relationship Id="rId4" Type="http://schemas.openxmlformats.org/officeDocument/2006/relationships/image" Target="../media/image471.png"/></Relationships>
</file>

<file path=ppt/slides/_rels/slide72.xml.rels><?xml version="1.0" encoding="UTF-8" standalone="yes"?>
<Relationships xmlns="http://schemas.openxmlformats.org/package/2006/relationships"><Relationship Id="rId3" Type="http://schemas.openxmlformats.org/officeDocument/2006/relationships/image" Target="../media/image476.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478.jpg"/><Relationship Id="rId4" Type="http://schemas.openxmlformats.org/officeDocument/2006/relationships/image" Target="../media/image477.jpg"/></Relationships>
</file>

<file path=ppt/slides/_rels/slide73.xml.rels><?xml version="1.0" encoding="UTF-8" standalone="yes"?>
<Relationships xmlns="http://schemas.openxmlformats.org/package/2006/relationships"><Relationship Id="rId3" Type="http://schemas.openxmlformats.org/officeDocument/2006/relationships/image" Target="../media/image479.jp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480.jpg"/></Relationships>
</file>

<file path=ppt/slides/_rels/slide74.xml.rels><?xml version="1.0" encoding="UTF-8" standalone="yes"?>
<Relationships xmlns="http://schemas.openxmlformats.org/package/2006/relationships"><Relationship Id="rId3" Type="http://schemas.openxmlformats.org/officeDocument/2006/relationships/image" Target="../media/image481.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hyperlink" Target="mailto:Rita_Harb@cotyinc.com" TargetMode="External"/><Relationship Id="rId2" Type="http://schemas.openxmlformats.org/officeDocument/2006/relationships/hyperlink" Target="mailto:Karuna_Rupani@cotyinc.com" TargetMode="Externa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482.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31738" y="6546443"/>
            <a:ext cx="12890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1</a:t>
            </a:r>
            <a:endParaRPr sz="1450">
              <a:latin typeface="Arial"/>
              <a:cs typeface="Arial"/>
            </a:endParaRPr>
          </a:p>
        </p:txBody>
      </p:sp>
      <p:sp>
        <p:nvSpPr>
          <p:cNvPr id="3" name="object 3"/>
          <p:cNvSpPr/>
          <p:nvPr/>
        </p:nvSpPr>
        <p:spPr>
          <a:xfrm>
            <a:off x="2686811" y="3765803"/>
            <a:ext cx="6408420" cy="2725547"/>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3505580" y="4964048"/>
            <a:ext cx="4845685" cy="1007744"/>
          </a:xfrm>
          <a:prstGeom prst="rect">
            <a:avLst/>
          </a:prstGeom>
        </p:spPr>
        <p:txBody>
          <a:bodyPr vert="horz" wrap="square" lIns="0" tIns="0" rIns="0" bIns="0" rtlCol="0">
            <a:spAutoFit/>
          </a:bodyPr>
          <a:lstStyle/>
          <a:p>
            <a:pPr marL="970915" marR="5080" indent="-958850" algn="r" rtl="1">
              <a:lnSpc>
                <a:spcPts val="3890"/>
              </a:lnSpc>
            </a:pPr>
            <a:r>
              <a:rPr lang="fa-IR" sz="3600" b="1" spc="150" dirty="0">
                <a:solidFill>
                  <a:srgbClr val="FFFFFF"/>
                </a:solidFill>
                <a:latin typeface="Trebuchet MS"/>
                <a:cs typeface="Trebuchet MS"/>
              </a:rPr>
              <a:t>راهنمای آموزش </a:t>
            </a:r>
            <a:r>
              <a:rPr lang="en-US" sz="3600" b="1" spc="150" dirty="0" smtClean="0">
                <a:solidFill>
                  <a:srgbClr val="FFFFFF"/>
                </a:solidFill>
                <a:latin typeface="Trebuchet MS"/>
                <a:cs typeface="Trebuchet MS"/>
              </a:rPr>
              <a:t> BA </a:t>
            </a:r>
            <a:r>
              <a:rPr lang="fa-IR" sz="3600" b="1" spc="150" dirty="0">
                <a:solidFill>
                  <a:srgbClr val="FFFFFF"/>
                </a:solidFill>
                <a:latin typeface="Trebuchet MS"/>
                <a:cs typeface="Trebuchet MS"/>
              </a:rPr>
              <a:t>در خاورمیانه</a:t>
            </a:r>
            <a:endParaRPr sz="3600" dirty="0">
              <a:latin typeface="Trebuchet MS"/>
              <a:cs typeface="Trebuchet MS"/>
            </a:endParaRPr>
          </a:p>
        </p:txBody>
      </p:sp>
      <p:sp>
        <p:nvSpPr>
          <p:cNvPr id="5" name="object 5"/>
          <p:cNvSpPr/>
          <p:nvPr/>
        </p:nvSpPr>
        <p:spPr>
          <a:xfrm>
            <a:off x="3188207" y="3364991"/>
            <a:ext cx="5554980" cy="0"/>
          </a:xfrm>
          <a:custGeom>
            <a:avLst/>
            <a:gdLst/>
            <a:ahLst/>
            <a:cxnLst/>
            <a:rect l="l" t="t" r="r" b="b"/>
            <a:pathLst>
              <a:path w="5554980">
                <a:moveTo>
                  <a:pt x="0" y="0"/>
                </a:moveTo>
                <a:lnTo>
                  <a:pt x="5554472" y="0"/>
                </a:lnTo>
              </a:path>
            </a:pathLst>
          </a:custGeom>
          <a:ln w="9144">
            <a:solidFill>
              <a:srgbClr val="000000"/>
            </a:solidFill>
          </a:ln>
        </p:spPr>
        <p:txBody>
          <a:bodyPr wrap="square" lIns="0" tIns="0" rIns="0" bIns="0" rtlCol="0"/>
          <a:lstStyle/>
          <a:p>
            <a:endParaRPr/>
          </a:p>
        </p:txBody>
      </p:sp>
      <p:sp>
        <p:nvSpPr>
          <p:cNvPr id="6" name="object 6"/>
          <p:cNvSpPr/>
          <p:nvPr/>
        </p:nvSpPr>
        <p:spPr>
          <a:xfrm>
            <a:off x="4535423" y="1344167"/>
            <a:ext cx="2467355" cy="1924812"/>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23304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10</a:t>
            </a:r>
            <a:endParaRPr sz="1450">
              <a:latin typeface="Arial"/>
              <a:cs typeface="Arial"/>
            </a:endParaRPr>
          </a:p>
        </p:txBody>
      </p:sp>
      <p:sp>
        <p:nvSpPr>
          <p:cNvPr id="4" name="object 4"/>
          <p:cNvSpPr txBox="1">
            <a:spLocks noGrp="1"/>
          </p:cNvSpPr>
          <p:nvPr>
            <p:ph type="title"/>
          </p:nvPr>
        </p:nvSpPr>
        <p:spPr>
          <a:xfrm>
            <a:off x="394789" y="287862"/>
            <a:ext cx="4110990" cy="492443"/>
          </a:xfrm>
          <a:prstGeom prst="rect">
            <a:avLst/>
          </a:prstGeom>
          <a:effectLst>
            <a:outerShdw blurRad="50800" dist="50800" dir="5400000" algn="ctr" rotWithShape="0">
              <a:schemeClr val="bg2">
                <a:lumMod val="75000"/>
              </a:schemeClr>
            </a:outerShdw>
          </a:effectLst>
        </p:spPr>
        <p:txBody>
          <a:bodyPr vert="horz" wrap="square" lIns="0" tIns="0" rIns="0" bIns="0" rtlCol="0">
            <a:spAutoFit/>
          </a:bodyPr>
          <a:lstStyle/>
          <a:p>
            <a:pPr marL="12700">
              <a:lnSpc>
                <a:spcPct val="100000"/>
              </a:lnSpc>
            </a:pPr>
            <a:r>
              <a:rPr lang="fa-IR" spc="210" dirty="0" smtClean="0"/>
              <a:t>چرا عرق می کنیم؟</a:t>
            </a:r>
            <a:endParaRPr spc="145" dirty="0"/>
          </a:p>
        </p:txBody>
      </p:sp>
      <p:sp>
        <p:nvSpPr>
          <p:cNvPr id="5" name="object 5"/>
          <p:cNvSpPr/>
          <p:nvPr/>
        </p:nvSpPr>
        <p:spPr>
          <a:xfrm>
            <a:off x="6760464" y="0"/>
            <a:ext cx="5431535" cy="685799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5797296" y="3185160"/>
            <a:ext cx="3881628" cy="2770631"/>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5797296" y="1082039"/>
            <a:ext cx="3884676" cy="2103119"/>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367080" y="1259078"/>
            <a:ext cx="4431665" cy="923330"/>
          </a:xfrm>
          <a:prstGeom prst="rect">
            <a:avLst/>
          </a:prstGeom>
        </p:spPr>
        <p:txBody>
          <a:bodyPr vert="horz" wrap="square" lIns="0" tIns="0" rIns="0" bIns="0" rtlCol="0">
            <a:spAutoFit/>
          </a:bodyPr>
          <a:lstStyle/>
          <a:p>
            <a:pPr marL="12700">
              <a:lnSpc>
                <a:spcPct val="100000"/>
              </a:lnSpc>
            </a:pPr>
            <a:r>
              <a:rPr lang="fa-IR" sz="2000" spc="-65" dirty="0">
                <a:latin typeface="Trebuchet MS"/>
                <a:cs typeface="Trebuchet MS"/>
              </a:rPr>
              <a:t>نقش غدد تعریق، </a:t>
            </a:r>
            <a:r>
              <a:rPr lang="fa-IR" sz="2000" b="1" spc="-65" dirty="0">
                <a:solidFill>
                  <a:srgbClr val="FF0000"/>
                </a:solidFill>
                <a:latin typeface="Trebuchet MS"/>
                <a:cs typeface="Trebuchet MS"/>
              </a:rPr>
              <a:t>از بین بردن</a:t>
            </a:r>
            <a:r>
              <a:rPr lang="fa-IR" sz="2000" b="1" spc="-65" dirty="0">
                <a:latin typeface="Trebuchet MS"/>
                <a:cs typeface="Trebuchet MS"/>
              </a:rPr>
              <a:t> </a:t>
            </a:r>
            <a:r>
              <a:rPr lang="fa-IR" sz="2000" spc="-65" dirty="0">
                <a:latin typeface="Trebuchet MS"/>
                <a:cs typeface="Trebuchet MS"/>
              </a:rPr>
              <a:t>حرارت جهت حفظ </a:t>
            </a:r>
            <a:r>
              <a:rPr lang="fa-IR" sz="2000" b="1" spc="-65" dirty="0">
                <a:solidFill>
                  <a:srgbClr val="FF0000"/>
                </a:solidFill>
                <a:latin typeface="Trebuchet MS"/>
                <a:cs typeface="Trebuchet MS"/>
              </a:rPr>
              <a:t>تعادل</a:t>
            </a:r>
            <a:r>
              <a:rPr lang="fa-IR" sz="2000" spc="-65" dirty="0">
                <a:latin typeface="Trebuchet MS"/>
                <a:cs typeface="Trebuchet MS"/>
              </a:rPr>
              <a:t> دمای بدن </a:t>
            </a:r>
            <a:r>
              <a:rPr lang="fa-IR" sz="2000" spc="-65" dirty="0" smtClean="0">
                <a:latin typeface="Trebuchet MS"/>
                <a:cs typeface="Trebuchet MS"/>
              </a:rPr>
              <a:t>است.لذا بعد از گذر از منافذ تعریق، عرق بخار شده و </a:t>
            </a:r>
            <a:r>
              <a:rPr lang="fa-IR" sz="2000" b="1" spc="-65" dirty="0" smtClean="0">
                <a:solidFill>
                  <a:srgbClr val="FF0000"/>
                </a:solidFill>
                <a:latin typeface="Trebuchet MS"/>
                <a:cs typeface="Trebuchet MS"/>
              </a:rPr>
              <a:t>منجر به کاهش دمای بدن </a:t>
            </a:r>
            <a:r>
              <a:rPr lang="fa-IR" sz="2000" spc="-65" dirty="0" smtClean="0">
                <a:latin typeface="Trebuchet MS"/>
                <a:cs typeface="Trebuchet MS"/>
              </a:rPr>
              <a:t>می شود. </a:t>
            </a:r>
            <a:endParaRPr sz="2400" dirty="0">
              <a:latin typeface="Trebuchet MS"/>
              <a:cs typeface="Trebuchet MS"/>
            </a:endParaRPr>
          </a:p>
        </p:txBody>
      </p:sp>
      <p:sp>
        <p:nvSpPr>
          <p:cNvPr id="9" name="object 9"/>
          <p:cNvSpPr txBox="1"/>
          <p:nvPr/>
        </p:nvSpPr>
        <p:spPr>
          <a:xfrm>
            <a:off x="288036" y="4151376"/>
            <a:ext cx="4701540" cy="818814"/>
          </a:xfrm>
          <a:prstGeom prst="rect">
            <a:avLst/>
          </a:prstGeom>
          <a:solidFill>
            <a:srgbClr val="E7303B"/>
          </a:solidFill>
        </p:spPr>
        <p:txBody>
          <a:bodyPr vert="horz" wrap="square" lIns="0" tIns="150495" rIns="0" bIns="0" rtlCol="0">
            <a:spAutoFit/>
          </a:bodyPr>
          <a:lstStyle/>
          <a:p>
            <a:pPr marL="238125" marR="229870" algn="ctr">
              <a:lnSpc>
                <a:spcPts val="2590"/>
              </a:lnSpc>
              <a:spcBef>
                <a:spcPts val="1185"/>
              </a:spcBef>
            </a:pPr>
            <a:r>
              <a:rPr lang="fa-IR" sz="2400" b="1" spc="140" dirty="0" smtClean="0">
                <a:solidFill>
                  <a:srgbClr val="FFFFFF"/>
                </a:solidFill>
                <a:latin typeface="Trebuchet MS"/>
                <a:cs typeface="Trebuchet MS"/>
              </a:rPr>
              <a:t>عملکرد اصلی تعرق، کنترل دمای بدن است.</a:t>
            </a:r>
            <a:endParaRPr sz="2400" dirty="0">
              <a:latin typeface="Trebuchet MS"/>
              <a:cs typeface="Trebuchet MS"/>
            </a:endParaRPr>
          </a:p>
        </p:txBody>
      </p:sp>
      <p:sp>
        <p:nvSpPr>
          <p:cNvPr id="10" name="object 10"/>
          <p:cNvSpPr/>
          <p:nvPr/>
        </p:nvSpPr>
        <p:spPr>
          <a:xfrm>
            <a:off x="10706100" y="0"/>
            <a:ext cx="1374140" cy="1098423"/>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10901171" y="176784"/>
            <a:ext cx="822959" cy="566928"/>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87541" y="6546443"/>
            <a:ext cx="205740" cy="236854"/>
          </a:xfrm>
          <a:prstGeom prst="rect">
            <a:avLst/>
          </a:prstGeom>
        </p:spPr>
        <p:txBody>
          <a:bodyPr vert="horz" wrap="square" lIns="0" tIns="0" rIns="0" bIns="0" rtlCol="0">
            <a:spAutoFit/>
          </a:bodyPr>
          <a:lstStyle/>
          <a:p>
            <a:pPr marL="12700">
              <a:lnSpc>
                <a:spcPct val="100000"/>
              </a:lnSpc>
            </a:pPr>
            <a:r>
              <a:rPr sz="1450" spc="-105" dirty="0">
                <a:solidFill>
                  <a:srgbClr val="FFFFFF"/>
                </a:solidFill>
                <a:latin typeface="Arial"/>
                <a:cs typeface="Arial"/>
              </a:rPr>
              <a:t>11</a:t>
            </a:r>
            <a:endParaRPr sz="1450">
              <a:latin typeface="Arial"/>
              <a:cs typeface="Arial"/>
            </a:endParaRPr>
          </a:p>
        </p:txBody>
      </p:sp>
      <p:sp>
        <p:nvSpPr>
          <p:cNvPr id="3" name="object 3"/>
          <p:cNvSpPr/>
          <p:nvPr/>
        </p:nvSpPr>
        <p:spPr>
          <a:xfrm>
            <a:off x="6531864" y="0"/>
            <a:ext cx="5660135" cy="685799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0965180" y="153923"/>
            <a:ext cx="815340" cy="568451"/>
          </a:xfrm>
          <a:prstGeom prst="rect">
            <a:avLst/>
          </a:prstGeom>
          <a:blipFill>
            <a:blip r:embed="rId3"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328066" y="177038"/>
            <a:ext cx="3231515" cy="487680"/>
          </a:xfrm>
          <a:prstGeom prst="rect">
            <a:avLst/>
          </a:prstGeom>
          <a:effectLst>
            <a:outerShdw blurRad="50800" dist="50800" dir="5400000" algn="ctr" rotWithShape="0">
              <a:schemeClr val="bg2">
                <a:lumMod val="75000"/>
              </a:schemeClr>
            </a:outerShdw>
          </a:effectLst>
        </p:spPr>
        <p:txBody>
          <a:bodyPr vert="horz" wrap="square" lIns="0" tIns="0" rIns="0" bIns="0" rtlCol="0">
            <a:spAutoFit/>
          </a:bodyPr>
          <a:lstStyle/>
          <a:p>
            <a:pPr marL="12700">
              <a:lnSpc>
                <a:spcPct val="100000"/>
              </a:lnSpc>
            </a:pPr>
            <a:r>
              <a:rPr lang="fa-IR" spc="160" dirty="0" smtClean="0"/>
              <a:t>آیا میدانستید؟</a:t>
            </a:r>
            <a:endParaRPr spc="215" dirty="0"/>
          </a:p>
        </p:txBody>
      </p:sp>
      <p:sp>
        <p:nvSpPr>
          <p:cNvPr id="7" name="object 7"/>
          <p:cNvSpPr txBox="1"/>
          <p:nvPr/>
        </p:nvSpPr>
        <p:spPr>
          <a:xfrm>
            <a:off x="1546860" y="2371344"/>
            <a:ext cx="3261360" cy="617477"/>
          </a:xfrm>
          <a:prstGeom prst="rect">
            <a:avLst/>
          </a:prstGeom>
          <a:solidFill>
            <a:srgbClr val="E7303B"/>
          </a:solidFill>
        </p:spPr>
        <p:txBody>
          <a:bodyPr vert="horz" wrap="square" lIns="0" tIns="1905" rIns="0" bIns="0" rtlCol="0">
            <a:spAutoFit/>
          </a:bodyPr>
          <a:lstStyle/>
          <a:p>
            <a:pPr marL="71120" marR="373380">
              <a:lnSpc>
                <a:spcPct val="100000"/>
              </a:lnSpc>
            </a:pPr>
            <a:r>
              <a:rPr lang="fa-IR" sz="2000" spc="-75" dirty="0" smtClean="0">
                <a:solidFill>
                  <a:srgbClr val="FFFFFF"/>
                </a:solidFill>
                <a:latin typeface="Trebuchet MS"/>
                <a:cs typeface="Trebuchet MS"/>
              </a:rPr>
              <a:t>افراد سالم 2.6 میلیون غده ی تعرق در بدن خود دارند</a:t>
            </a:r>
            <a:endParaRPr sz="2000" dirty="0">
              <a:latin typeface="Trebuchet MS"/>
              <a:cs typeface="Trebuchet MS"/>
            </a:endParaRPr>
          </a:p>
        </p:txBody>
      </p:sp>
      <p:sp>
        <p:nvSpPr>
          <p:cNvPr id="8" name="object 8"/>
          <p:cNvSpPr/>
          <p:nvPr/>
        </p:nvSpPr>
        <p:spPr>
          <a:xfrm>
            <a:off x="220979" y="2372867"/>
            <a:ext cx="1228344" cy="1371599"/>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217931" y="5242559"/>
            <a:ext cx="1232916" cy="1371600"/>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217931" y="3822191"/>
            <a:ext cx="1226820" cy="1371600"/>
          </a:xfrm>
          <a:prstGeom prst="rect">
            <a:avLst/>
          </a:prstGeom>
          <a:blipFill>
            <a:blip r:embed="rId6" cstate="print"/>
            <a:stretch>
              <a:fillRect/>
            </a:stretch>
          </a:blipFill>
        </p:spPr>
        <p:txBody>
          <a:bodyPr wrap="square" lIns="0" tIns="0" rIns="0" bIns="0" rtlCol="0"/>
          <a:lstStyle/>
          <a:p>
            <a:endParaRPr/>
          </a:p>
        </p:txBody>
      </p:sp>
      <p:sp>
        <p:nvSpPr>
          <p:cNvPr id="11" name="object 11"/>
          <p:cNvSpPr txBox="1"/>
          <p:nvPr/>
        </p:nvSpPr>
        <p:spPr>
          <a:xfrm>
            <a:off x="1546860" y="3822191"/>
            <a:ext cx="3261360" cy="1111843"/>
          </a:xfrm>
          <a:prstGeom prst="rect">
            <a:avLst/>
          </a:prstGeom>
          <a:solidFill>
            <a:srgbClr val="E7303B"/>
          </a:solidFill>
        </p:spPr>
        <p:txBody>
          <a:bodyPr vert="horz" wrap="square" lIns="0" tIns="186690" rIns="0" bIns="0" rtlCol="0">
            <a:spAutoFit/>
          </a:bodyPr>
          <a:lstStyle/>
          <a:p>
            <a:pPr marL="545465">
              <a:lnSpc>
                <a:spcPct val="100000"/>
              </a:lnSpc>
              <a:spcBef>
                <a:spcPts val="1470"/>
              </a:spcBef>
            </a:pPr>
            <a:r>
              <a:rPr sz="1600" u="sng" spc="-30" dirty="0">
                <a:solidFill>
                  <a:srgbClr val="FFFFFF"/>
                </a:solidFill>
                <a:latin typeface="Trebuchet MS"/>
                <a:cs typeface="Trebuchet MS"/>
              </a:rPr>
              <a:t>ECCRINE </a:t>
            </a:r>
            <a:r>
              <a:rPr lang="fa-IR" sz="2000" u="sng" spc="-35" dirty="0" smtClean="0">
                <a:solidFill>
                  <a:srgbClr val="FFFFFF"/>
                </a:solidFill>
                <a:latin typeface="Trebuchet MS"/>
                <a:cs typeface="Trebuchet MS"/>
              </a:rPr>
              <a:t>غدد تعرق</a:t>
            </a:r>
            <a:endParaRPr sz="2000" dirty="0">
              <a:latin typeface="Trebuchet MS"/>
              <a:cs typeface="Trebuchet MS"/>
            </a:endParaRPr>
          </a:p>
          <a:p>
            <a:pPr marL="243840" marR="151130" indent="-172720">
              <a:lnSpc>
                <a:spcPct val="100000"/>
              </a:lnSpc>
              <a:buChar char="-"/>
              <a:tabLst>
                <a:tab pos="243840" algn="l"/>
              </a:tabLst>
            </a:pPr>
            <a:r>
              <a:rPr lang="fa-IR" sz="2000" spc="-45" dirty="0" smtClean="0">
                <a:solidFill>
                  <a:srgbClr val="FFFFFF"/>
                </a:solidFill>
                <a:latin typeface="Trebuchet MS"/>
                <a:cs typeface="Trebuchet MS"/>
              </a:rPr>
              <a:t>در سراسر بدن وجود دارند</a:t>
            </a:r>
            <a:endParaRPr sz="2000" dirty="0">
              <a:latin typeface="Trebuchet MS"/>
              <a:cs typeface="Trebuchet MS"/>
            </a:endParaRPr>
          </a:p>
          <a:p>
            <a:pPr marL="243840" indent="-172720">
              <a:lnSpc>
                <a:spcPct val="100000"/>
              </a:lnSpc>
              <a:spcBef>
                <a:spcPts val="5"/>
              </a:spcBef>
              <a:buChar char="-"/>
              <a:tabLst>
                <a:tab pos="243840" algn="l"/>
              </a:tabLst>
            </a:pPr>
            <a:r>
              <a:rPr lang="fa-IR" sz="2000" spc="45" dirty="0" smtClean="0">
                <a:solidFill>
                  <a:srgbClr val="FFFFFF"/>
                </a:solidFill>
                <a:latin typeface="Trebuchet MS"/>
                <a:cs typeface="Trebuchet MS"/>
              </a:rPr>
              <a:t>بی بو هستند</a:t>
            </a:r>
            <a:endParaRPr sz="2000" dirty="0">
              <a:latin typeface="Trebuchet MS"/>
              <a:cs typeface="Trebuchet MS"/>
            </a:endParaRPr>
          </a:p>
        </p:txBody>
      </p:sp>
      <p:sp>
        <p:nvSpPr>
          <p:cNvPr id="12" name="object 12"/>
          <p:cNvSpPr txBox="1"/>
          <p:nvPr/>
        </p:nvSpPr>
        <p:spPr>
          <a:xfrm>
            <a:off x="1546860" y="5273040"/>
            <a:ext cx="3261360" cy="925894"/>
          </a:xfrm>
          <a:prstGeom prst="rect">
            <a:avLst/>
          </a:prstGeom>
          <a:solidFill>
            <a:srgbClr val="E7303B"/>
          </a:solidFill>
        </p:spPr>
        <p:txBody>
          <a:bodyPr vert="horz" wrap="square" lIns="0" tIns="2540" rIns="0" bIns="0" rtlCol="0">
            <a:spAutoFit/>
          </a:bodyPr>
          <a:lstStyle/>
          <a:p>
            <a:pPr marL="469265">
              <a:lnSpc>
                <a:spcPct val="100000"/>
              </a:lnSpc>
            </a:pPr>
            <a:r>
              <a:rPr sz="1600" u="sng" spc="-10" dirty="0" smtClean="0">
                <a:solidFill>
                  <a:srgbClr val="FFFFFF"/>
                </a:solidFill>
                <a:latin typeface="Trebuchet MS"/>
                <a:cs typeface="Trebuchet MS"/>
              </a:rPr>
              <a:t>APOCRINE</a:t>
            </a:r>
            <a:r>
              <a:rPr sz="1600" u="sng" spc="-220" dirty="0" smtClean="0">
                <a:solidFill>
                  <a:srgbClr val="FFFFFF"/>
                </a:solidFill>
                <a:latin typeface="Trebuchet MS"/>
                <a:cs typeface="Trebuchet MS"/>
              </a:rPr>
              <a:t> </a:t>
            </a:r>
            <a:r>
              <a:rPr lang="fa-IR" sz="2000" u="sng" spc="-35" dirty="0">
                <a:solidFill>
                  <a:srgbClr val="FFFFFF"/>
                </a:solidFill>
                <a:latin typeface="Trebuchet MS"/>
                <a:cs typeface="Trebuchet MS"/>
              </a:rPr>
              <a:t>غدد تعرق</a:t>
            </a:r>
            <a:endParaRPr lang="fa-IR" sz="1600" u="sng" spc="-35" dirty="0">
              <a:solidFill>
                <a:srgbClr val="FFFFFF"/>
              </a:solidFill>
              <a:latin typeface="Trebuchet MS"/>
              <a:cs typeface="Trebuchet MS"/>
            </a:endParaRPr>
          </a:p>
          <a:p>
            <a:pPr marL="243840" indent="-172720">
              <a:lnSpc>
                <a:spcPct val="100000"/>
              </a:lnSpc>
              <a:buChar char="-"/>
              <a:tabLst>
                <a:tab pos="243840" algn="l"/>
              </a:tabLst>
            </a:pPr>
            <a:r>
              <a:rPr lang="fa-IR" sz="2000" spc="-45" dirty="0" smtClean="0">
                <a:solidFill>
                  <a:srgbClr val="FFFFFF"/>
                </a:solidFill>
                <a:latin typeface="Trebuchet MS"/>
                <a:cs typeface="Trebuchet MS"/>
              </a:rPr>
              <a:t>در زیر بغل و پوبیس قرار دارند</a:t>
            </a:r>
            <a:endParaRPr sz="2000" dirty="0">
              <a:latin typeface="Trebuchet MS"/>
              <a:cs typeface="Trebuchet MS"/>
            </a:endParaRPr>
          </a:p>
          <a:p>
            <a:pPr marL="243840" indent="-172720">
              <a:lnSpc>
                <a:spcPct val="100000"/>
              </a:lnSpc>
              <a:buChar char="-"/>
              <a:tabLst>
                <a:tab pos="243840" algn="l"/>
              </a:tabLst>
            </a:pPr>
            <a:r>
              <a:rPr lang="fa-IR" sz="2000" spc="5" dirty="0" smtClean="0">
                <a:solidFill>
                  <a:srgbClr val="FFFFFF"/>
                </a:solidFill>
                <a:latin typeface="Trebuchet MS"/>
                <a:cs typeface="Trebuchet MS"/>
              </a:rPr>
              <a:t>تعرق دارند</a:t>
            </a:r>
            <a:endParaRPr sz="2000" dirty="0">
              <a:latin typeface="Trebuchet MS"/>
              <a:cs typeface="Trebuchet MS"/>
            </a:endParaRPr>
          </a:p>
        </p:txBody>
      </p:sp>
      <p:sp>
        <p:nvSpPr>
          <p:cNvPr id="13" name="object 13"/>
          <p:cNvSpPr/>
          <p:nvPr/>
        </p:nvSpPr>
        <p:spPr>
          <a:xfrm>
            <a:off x="5358384" y="899160"/>
            <a:ext cx="4230623" cy="5039868"/>
          </a:xfrm>
          <a:prstGeom prst="rect">
            <a:avLst/>
          </a:prstGeom>
          <a:blipFill>
            <a:blip r:embed="rId7" cstate="print"/>
            <a:stretch>
              <a:fillRect/>
            </a:stretch>
          </a:blipFill>
        </p:spPr>
        <p:txBody>
          <a:bodyPr wrap="square" lIns="0" tIns="0" rIns="0" bIns="0" rtlCol="0"/>
          <a:lstStyle/>
          <a:p>
            <a:endParaRPr/>
          </a:p>
        </p:txBody>
      </p:sp>
      <p:sp>
        <p:nvSpPr>
          <p:cNvPr id="14" name="object 14"/>
          <p:cNvSpPr txBox="1"/>
          <p:nvPr/>
        </p:nvSpPr>
        <p:spPr>
          <a:xfrm>
            <a:off x="185420" y="873505"/>
            <a:ext cx="4173220" cy="923330"/>
          </a:xfrm>
          <a:prstGeom prst="rect">
            <a:avLst/>
          </a:prstGeom>
        </p:spPr>
        <p:txBody>
          <a:bodyPr vert="horz" wrap="square" lIns="0" tIns="0" rIns="0" bIns="0" rtlCol="0">
            <a:spAutoFit/>
          </a:bodyPr>
          <a:lstStyle/>
          <a:p>
            <a:pPr marL="355600" indent="-342900">
              <a:lnSpc>
                <a:spcPct val="100000"/>
              </a:lnSpc>
              <a:buFont typeface="Arial"/>
              <a:buChar char="•"/>
              <a:tabLst>
                <a:tab pos="355600" algn="l"/>
                <a:tab pos="356235" algn="l"/>
              </a:tabLst>
            </a:pPr>
            <a:r>
              <a:rPr lang="fa-IR" sz="2000" spc="-80" dirty="0" smtClean="0">
                <a:latin typeface="Trebuchet MS"/>
                <a:cs typeface="Trebuchet MS"/>
              </a:rPr>
              <a:t>بیشترین بوی بدن انسان زیر بغل او است</a:t>
            </a:r>
            <a:endParaRPr sz="2000" dirty="0">
              <a:latin typeface="Trebuchet MS"/>
              <a:cs typeface="Trebuchet MS"/>
            </a:endParaRPr>
          </a:p>
          <a:p>
            <a:pPr marL="355600" marR="5080" indent="-342900">
              <a:lnSpc>
                <a:spcPct val="100000"/>
              </a:lnSpc>
              <a:buFont typeface="Arial"/>
              <a:buChar char="•"/>
              <a:tabLst>
                <a:tab pos="355600" algn="l"/>
                <a:tab pos="356235" algn="l"/>
              </a:tabLst>
            </a:pPr>
            <a:r>
              <a:rPr lang="fa-IR" sz="2000" spc="-5" dirty="0" smtClean="0">
                <a:latin typeface="Trebuchet MS"/>
                <a:cs typeface="Trebuchet MS"/>
              </a:rPr>
              <a:t>عرق مردان شورتر از عرق زنان بوده و مردان 40 درصد بیشتر از زنان عرق می کنند</a:t>
            </a:r>
            <a:endParaRPr sz="2000" dirty="0">
              <a:latin typeface="Trebuchet MS"/>
              <a:cs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23304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12</a:t>
            </a:r>
            <a:endParaRPr sz="1450">
              <a:latin typeface="Arial"/>
              <a:cs typeface="Arial"/>
            </a:endParaRPr>
          </a:p>
        </p:txBody>
      </p:sp>
      <p:sp>
        <p:nvSpPr>
          <p:cNvPr id="3" name="object 3"/>
          <p:cNvSpPr/>
          <p:nvPr/>
        </p:nvSpPr>
        <p:spPr>
          <a:xfrm>
            <a:off x="10965180" y="153923"/>
            <a:ext cx="815340" cy="568451"/>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1490217" y="711961"/>
            <a:ext cx="9289415" cy="795020"/>
          </a:xfrm>
          <a:prstGeom prst="rect">
            <a:avLst/>
          </a:prstGeom>
        </p:spPr>
        <p:txBody>
          <a:bodyPr vert="horz" wrap="square" lIns="0" tIns="0" rIns="0" bIns="0" rtlCol="0">
            <a:spAutoFit/>
          </a:bodyPr>
          <a:lstStyle/>
          <a:p>
            <a:pPr marL="12700">
              <a:lnSpc>
                <a:spcPct val="100000"/>
              </a:lnSpc>
            </a:pPr>
            <a:r>
              <a:rPr lang="fa-IR" sz="5000" b="1" spc="-110" dirty="0" smtClean="0">
                <a:latin typeface="Lucida Sans"/>
                <a:cs typeface="Lucida Sans"/>
              </a:rPr>
              <a:t>چگونه تعرق خود را مدیریت کنیم؟</a:t>
            </a:r>
            <a:endParaRPr sz="5000" dirty="0">
              <a:latin typeface="Lucida Sans"/>
              <a:cs typeface="Lucida Sans"/>
            </a:endParaRPr>
          </a:p>
        </p:txBody>
      </p:sp>
      <p:sp>
        <p:nvSpPr>
          <p:cNvPr id="5" name="object 5"/>
          <p:cNvSpPr/>
          <p:nvPr/>
        </p:nvSpPr>
        <p:spPr>
          <a:xfrm>
            <a:off x="5295900" y="5103874"/>
            <a:ext cx="1435607" cy="1645919"/>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2720339" y="5103874"/>
            <a:ext cx="1645919" cy="1645919"/>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6804659" y="5103874"/>
            <a:ext cx="2194559" cy="1645919"/>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2005583" y="5103874"/>
            <a:ext cx="964692" cy="1645919"/>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4381500" y="5103874"/>
            <a:ext cx="1136903" cy="1645919"/>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0" y="5103874"/>
            <a:ext cx="1482852" cy="1645919"/>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8831580" y="5103874"/>
            <a:ext cx="3105912" cy="1645919"/>
          </a:xfrm>
          <a:prstGeom prst="rect">
            <a:avLst/>
          </a:prstGeom>
          <a:blipFill>
            <a:blip r:embed="rId9" cstate="print"/>
            <a:stretch>
              <a:fillRect/>
            </a:stretch>
          </a:blipFill>
        </p:spPr>
        <p:txBody>
          <a:bodyPr wrap="square" lIns="0" tIns="0" rIns="0" bIns="0" rtlCol="0"/>
          <a:lstStyle/>
          <a:p>
            <a:endParaRPr/>
          </a:p>
        </p:txBody>
      </p:sp>
      <p:sp>
        <p:nvSpPr>
          <p:cNvPr id="12" name="object 12"/>
          <p:cNvSpPr/>
          <p:nvPr/>
        </p:nvSpPr>
        <p:spPr>
          <a:xfrm>
            <a:off x="864108" y="5103874"/>
            <a:ext cx="1645919" cy="1645919"/>
          </a:xfrm>
          <a:prstGeom prst="rect">
            <a:avLst/>
          </a:prstGeom>
          <a:blipFill>
            <a:blip r:embed="rId10" cstate="print"/>
            <a:stretch>
              <a:fillRect/>
            </a:stretch>
          </a:blipFill>
        </p:spPr>
        <p:txBody>
          <a:bodyPr wrap="square" lIns="0" tIns="0" rIns="0" bIns="0" rtlCol="0"/>
          <a:lstStyle/>
          <a:p>
            <a:endParaRPr/>
          </a:p>
        </p:txBody>
      </p:sp>
      <p:sp>
        <p:nvSpPr>
          <p:cNvPr id="13" name="object 13"/>
          <p:cNvSpPr txBox="1"/>
          <p:nvPr/>
        </p:nvSpPr>
        <p:spPr>
          <a:xfrm>
            <a:off x="3543300" y="1825751"/>
            <a:ext cx="4701540" cy="818173"/>
          </a:xfrm>
          <a:prstGeom prst="rect">
            <a:avLst/>
          </a:prstGeom>
          <a:solidFill>
            <a:srgbClr val="E7303B"/>
          </a:solidFill>
        </p:spPr>
        <p:txBody>
          <a:bodyPr vert="horz" wrap="square" lIns="0" tIns="149860" rIns="0" bIns="0" rtlCol="0">
            <a:spAutoFit/>
          </a:bodyPr>
          <a:lstStyle/>
          <a:p>
            <a:pPr marL="306070" marR="299720" indent="3175" algn="ctr">
              <a:lnSpc>
                <a:spcPts val="2590"/>
              </a:lnSpc>
              <a:spcBef>
                <a:spcPts val="1180"/>
              </a:spcBef>
            </a:pPr>
            <a:r>
              <a:rPr lang="fa-IR" sz="2400" b="1" spc="110" dirty="0" smtClean="0">
                <a:solidFill>
                  <a:srgbClr val="FFFFFF"/>
                </a:solidFill>
                <a:latin typeface="Trebuchet MS"/>
                <a:cs typeface="Trebuchet MS"/>
              </a:rPr>
              <a:t>چگونه می توانیم خود را در برابر عرق کردن محافظت کنیم؟</a:t>
            </a:r>
            <a:endParaRPr sz="2400" dirty="0">
              <a:latin typeface="Trebuchet MS"/>
              <a:cs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23304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13</a:t>
            </a:r>
            <a:endParaRPr sz="1450">
              <a:latin typeface="Arial"/>
              <a:cs typeface="Arial"/>
            </a:endParaRPr>
          </a:p>
        </p:txBody>
      </p:sp>
      <p:sp>
        <p:nvSpPr>
          <p:cNvPr id="3" name="object 3"/>
          <p:cNvSpPr/>
          <p:nvPr/>
        </p:nvSpPr>
        <p:spPr>
          <a:xfrm>
            <a:off x="10965180" y="153923"/>
            <a:ext cx="815340" cy="568451"/>
          </a:xfrm>
          <a:prstGeom prst="rect">
            <a:avLst/>
          </a:prstGeom>
          <a:blipFill>
            <a:blip r:embed="rId2"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164388" y="191515"/>
            <a:ext cx="9695815" cy="430887"/>
          </a:xfrm>
          <a:prstGeom prst="rect">
            <a:avLst/>
          </a:prstGeom>
          <a:effectLst>
            <a:outerShdw blurRad="50800" dist="50800" dir="5400000" algn="ctr" rotWithShape="0">
              <a:schemeClr val="bg2">
                <a:lumMod val="75000"/>
              </a:schemeClr>
            </a:outerShdw>
          </a:effectLst>
        </p:spPr>
        <p:txBody>
          <a:bodyPr vert="horz" wrap="square" lIns="0" tIns="0" rIns="0" bIns="0" rtlCol="0">
            <a:spAutoFit/>
          </a:bodyPr>
          <a:lstStyle/>
          <a:p>
            <a:pPr marL="12700">
              <a:lnSpc>
                <a:spcPct val="100000"/>
              </a:lnSpc>
            </a:pPr>
            <a:r>
              <a:rPr lang="fa-IR" sz="2800" dirty="0" smtClean="0"/>
              <a:t>تفاوت میان اسپری و ضد تعریق</a:t>
            </a:r>
            <a:endParaRPr sz="2800" dirty="0">
              <a:effectLst>
                <a:outerShdw blurRad="50800" dist="50800" dir="5400000" algn="ctr" rotWithShape="0">
                  <a:schemeClr val="bg2">
                    <a:lumMod val="75000"/>
                  </a:schemeClr>
                </a:outerShdw>
              </a:effectLst>
            </a:endParaRPr>
          </a:p>
        </p:txBody>
      </p:sp>
      <p:sp>
        <p:nvSpPr>
          <p:cNvPr id="7" name="object 7"/>
          <p:cNvSpPr/>
          <p:nvPr/>
        </p:nvSpPr>
        <p:spPr>
          <a:xfrm>
            <a:off x="1684020" y="594359"/>
            <a:ext cx="4812792" cy="1187323"/>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7243571" y="603504"/>
            <a:ext cx="4814316" cy="1187323"/>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676655" y="1488947"/>
            <a:ext cx="1065110" cy="1313561"/>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1139051" y="1596279"/>
            <a:ext cx="384721" cy="903605"/>
          </a:xfrm>
          <a:prstGeom prst="rect">
            <a:avLst/>
          </a:prstGeom>
        </p:spPr>
        <p:txBody>
          <a:bodyPr vert="vert270" wrap="square" lIns="0" tIns="31115" rIns="0" bIns="0" rtlCol="0">
            <a:spAutoFit/>
          </a:bodyPr>
          <a:lstStyle/>
          <a:p>
            <a:pPr marL="12700" marR="5080" indent="249554">
              <a:lnSpc>
                <a:spcPts val="1480"/>
              </a:lnSpc>
              <a:spcBef>
                <a:spcPts val="245"/>
              </a:spcBef>
            </a:pPr>
            <a:r>
              <a:rPr lang="fa-IR" sz="1400" dirty="0" smtClean="0">
                <a:solidFill>
                  <a:srgbClr val="FFFFFF"/>
                </a:solidFill>
                <a:latin typeface="Trebuchet MS"/>
                <a:cs typeface="Trebuchet MS"/>
              </a:rPr>
              <a:t>مواد اصلی    </a:t>
            </a:r>
            <a:endParaRPr sz="1400" dirty="0">
              <a:latin typeface="Trebuchet MS"/>
              <a:cs typeface="Trebuchet MS"/>
            </a:endParaRPr>
          </a:p>
        </p:txBody>
      </p:sp>
      <p:sp>
        <p:nvSpPr>
          <p:cNvPr id="11" name="object 11"/>
          <p:cNvSpPr/>
          <p:nvPr/>
        </p:nvSpPr>
        <p:spPr>
          <a:xfrm>
            <a:off x="0" y="1559064"/>
            <a:ext cx="1127569" cy="1173340"/>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676655" y="2827020"/>
            <a:ext cx="1065110" cy="1313560"/>
          </a:xfrm>
          <a:prstGeom prst="rect">
            <a:avLst/>
          </a:prstGeom>
          <a:blipFill>
            <a:blip r:embed="rId7" cstate="print"/>
            <a:stretch>
              <a:fillRect/>
            </a:stretch>
          </a:blipFill>
        </p:spPr>
        <p:txBody>
          <a:bodyPr wrap="square" lIns="0" tIns="0" rIns="0" bIns="0" rtlCol="0"/>
          <a:lstStyle/>
          <a:p>
            <a:endParaRPr/>
          </a:p>
        </p:txBody>
      </p:sp>
      <p:sp>
        <p:nvSpPr>
          <p:cNvPr id="13" name="object 13"/>
          <p:cNvSpPr txBox="1"/>
          <p:nvPr/>
        </p:nvSpPr>
        <p:spPr>
          <a:xfrm>
            <a:off x="1232714" y="3155663"/>
            <a:ext cx="215444" cy="616585"/>
          </a:xfrm>
          <a:prstGeom prst="rect">
            <a:avLst/>
          </a:prstGeom>
        </p:spPr>
        <p:txBody>
          <a:bodyPr vert="vert270" wrap="square" lIns="0" tIns="3810" rIns="0" bIns="0" rtlCol="0">
            <a:spAutoFit/>
          </a:bodyPr>
          <a:lstStyle/>
          <a:p>
            <a:pPr marL="12700">
              <a:lnSpc>
                <a:spcPct val="100000"/>
              </a:lnSpc>
              <a:spcBef>
                <a:spcPts val="30"/>
              </a:spcBef>
            </a:pPr>
            <a:r>
              <a:rPr lang="fa-IR" sz="1400" spc="-75" dirty="0" smtClean="0">
                <a:solidFill>
                  <a:srgbClr val="FFFFFF"/>
                </a:solidFill>
                <a:latin typeface="Trebuchet MS"/>
                <a:cs typeface="Trebuchet MS"/>
              </a:rPr>
              <a:t>عملکرد  </a:t>
            </a:r>
            <a:endParaRPr sz="1400" dirty="0">
              <a:latin typeface="Trebuchet MS"/>
              <a:cs typeface="Trebuchet MS"/>
            </a:endParaRPr>
          </a:p>
        </p:txBody>
      </p:sp>
      <p:sp>
        <p:nvSpPr>
          <p:cNvPr id="14" name="object 14"/>
          <p:cNvSpPr/>
          <p:nvPr/>
        </p:nvSpPr>
        <p:spPr>
          <a:xfrm>
            <a:off x="0" y="2897174"/>
            <a:ext cx="1127569" cy="1173302"/>
          </a:xfrm>
          <a:prstGeom prst="rect">
            <a:avLst/>
          </a:prstGeom>
          <a:blipFill>
            <a:blip r:embed="rId8" cstate="print"/>
            <a:stretch>
              <a:fillRect/>
            </a:stretch>
          </a:blipFill>
        </p:spPr>
        <p:txBody>
          <a:bodyPr wrap="square" lIns="0" tIns="0" rIns="0" bIns="0" rtlCol="0"/>
          <a:lstStyle/>
          <a:p>
            <a:endParaRPr/>
          </a:p>
        </p:txBody>
      </p:sp>
      <p:sp>
        <p:nvSpPr>
          <p:cNvPr id="15" name="object 15"/>
          <p:cNvSpPr/>
          <p:nvPr/>
        </p:nvSpPr>
        <p:spPr>
          <a:xfrm>
            <a:off x="676655" y="4163567"/>
            <a:ext cx="1065110" cy="1315085"/>
          </a:xfrm>
          <a:prstGeom prst="rect">
            <a:avLst/>
          </a:prstGeom>
          <a:blipFill>
            <a:blip r:embed="rId9" cstate="print"/>
            <a:stretch>
              <a:fillRect/>
            </a:stretch>
          </a:blipFill>
        </p:spPr>
        <p:txBody>
          <a:bodyPr wrap="square" lIns="0" tIns="0" rIns="0" bIns="0" rtlCol="0"/>
          <a:lstStyle/>
          <a:p>
            <a:endParaRPr/>
          </a:p>
        </p:txBody>
      </p:sp>
      <p:sp>
        <p:nvSpPr>
          <p:cNvPr id="16" name="object 16"/>
          <p:cNvSpPr txBox="1"/>
          <p:nvPr/>
        </p:nvSpPr>
        <p:spPr>
          <a:xfrm>
            <a:off x="1232714" y="4359112"/>
            <a:ext cx="215444" cy="885190"/>
          </a:xfrm>
          <a:prstGeom prst="rect">
            <a:avLst/>
          </a:prstGeom>
        </p:spPr>
        <p:txBody>
          <a:bodyPr vert="vert270" wrap="square" lIns="0" tIns="3810" rIns="0" bIns="0" rtlCol="0">
            <a:spAutoFit/>
          </a:bodyPr>
          <a:lstStyle/>
          <a:p>
            <a:pPr marL="12700">
              <a:lnSpc>
                <a:spcPct val="100000"/>
              </a:lnSpc>
              <a:spcBef>
                <a:spcPts val="30"/>
              </a:spcBef>
            </a:pPr>
            <a:r>
              <a:rPr lang="fa-IR" sz="1400" dirty="0" smtClean="0">
                <a:solidFill>
                  <a:srgbClr val="FFFFFF"/>
                </a:solidFill>
                <a:latin typeface="Trebuchet MS"/>
                <a:cs typeface="Trebuchet MS"/>
              </a:rPr>
              <a:t>کارایی     </a:t>
            </a:r>
            <a:endParaRPr sz="1400" dirty="0">
              <a:latin typeface="Trebuchet MS"/>
              <a:cs typeface="Trebuchet MS"/>
            </a:endParaRPr>
          </a:p>
        </p:txBody>
      </p:sp>
      <p:sp>
        <p:nvSpPr>
          <p:cNvPr id="17" name="object 17"/>
          <p:cNvSpPr/>
          <p:nvPr/>
        </p:nvSpPr>
        <p:spPr>
          <a:xfrm>
            <a:off x="0" y="4235208"/>
            <a:ext cx="1127569" cy="1171816"/>
          </a:xfrm>
          <a:prstGeom prst="rect">
            <a:avLst/>
          </a:prstGeom>
          <a:blipFill>
            <a:blip r:embed="rId10" cstate="print"/>
            <a:stretch>
              <a:fillRect/>
            </a:stretch>
          </a:blipFill>
        </p:spPr>
        <p:txBody>
          <a:bodyPr wrap="square" lIns="0" tIns="0" rIns="0" bIns="0" rtlCol="0"/>
          <a:lstStyle/>
          <a:p>
            <a:endParaRPr/>
          </a:p>
        </p:txBody>
      </p:sp>
      <p:sp>
        <p:nvSpPr>
          <p:cNvPr id="18" name="object 18"/>
          <p:cNvSpPr/>
          <p:nvPr/>
        </p:nvSpPr>
        <p:spPr>
          <a:xfrm>
            <a:off x="676655" y="5501624"/>
            <a:ext cx="1065110" cy="1315085"/>
          </a:xfrm>
          <a:prstGeom prst="rect">
            <a:avLst/>
          </a:prstGeom>
          <a:blipFill>
            <a:blip r:embed="rId11" cstate="print"/>
            <a:stretch>
              <a:fillRect/>
            </a:stretch>
          </a:blipFill>
        </p:spPr>
        <p:txBody>
          <a:bodyPr wrap="square" lIns="0" tIns="0" rIns="0" bIns="0" rtlCol="0"/>
          <a:lstStyle/>
          <a:p>
            <a:endParaRPr/>
          </a:p>
        </p:txBody>
      </p:sp>
      <p:sp>
        <p:nvSpPr>
          <p:cNvPr id="19" name="object 19"/>
          <p:cNvSpPr txBox="1"/>
          <p:nvPr/>
        </p:nvSpPr>
        <p:spPr>
          <a:xfrm>
            <a:off x="1232714" y="5629643"/>
            <a:ext cx="215444" cy="1019810"/>
          </a:xfrm>
          <a:prstGeom prst="rect">
            <a:avLst/>
          </a:prstGeom>
        </p:spPr>
        <p:txBody>
          <a:bodyPr vert="vert270" wrap="square" lIns="0" tIns="3810" rIns="0" bIns="0" rtlCol="0">
            <a:spAutoFit/>
          </a:bodyPr>
          <a:lstStyle/>
          <a:p>
            <a:pPr marL="12700">
              <a:lnSpc>
                <a:spcPct val="100000"/>
              </a:lnSpc>
              <a:spcBef>
                <a:spcPts val="30"/>
              </a:spcBef>
            </a:pPr>
            <a:r>
              <a:rPr lang="fa-IR" sz="1400" dirty="0" smtClean="0">
                <a:solidFill>
                  <a:srgbClr val="FFFFFF"/>
                </a:solidFill>
                <a:latin typeface="Trebuchet MS"/>
                <a:cs typeface="Trebuchet MS"/>
              </a:rPr>
              <a:t>کاربرد      </a:t>
            </a:r>
            <a:endParaRPr sz="1400" dirty="0">
              <a:latin typeface="Trebuchet MS"/>
              <a:cs typeface="Trebuchet MS"/>
            </a:endParaRPr>
          </a:p>
        </p:txBody>
      </p:sp>
      <p:sp>
        <p:nvSpPr>
          <p:cNvPr id="20" name="object 20"/>
          <p:cNvSpPr/>
          <p:nvPr/>
        </p:nvSpPr>
        <p:spPr>
          <a:xfrm>
            <a:off x="0" y="5573272"/>
            <a:ext cx="1127569" cy="1171778"/>
          </a:xfrm>
          <a:prstGeom prst="rect">
            <a:avLst/>
          </a:prstGeom>
          <a:blipFill>
            <a:blip r:embed="rId12" cstate="print"/>
            <a:stretch>
              <a:fillRect/>
            </a:stretch>
          </a:blipFill>
        </p:spPr>
        <p:txBody>
          <a:bodyPr wrap="square" lIns="0" tIns="0" rIns="0" bIns="0" rtlCol="0"/>
          <a:lstStyle/>
          <a:p>
            <a:endParaRPr/>
          </a:p>
        </p:txBody>
      </p:sp>
      <p:sp>
        <p:nvSpPr>
          <p:cNvPr id="21" name="object 21"/>
          <p:cNvSpPr/>
          <p:nvPr/>
        </p:nvSpPr>
        <p:spPr>
          <a:xfrm>
            <a:off x="1880616" y="2753867"/>
            <a:ext cx="10177145" cy="34290"/>
          </a:xfrm>
          <a:custGeom>
            <a:avLst/>
            <a:gdLst/>
            <a:ahLst/>
            <a:cxnLst/>
            <a:rect l="l" t="t" r="r" b="b"/>
            <a:pathLst>
              <a:path w="10177145" h="34289">
                <a:moveTo>
                  <a:pt x="0" y="33909"/>
                </a:moveTo>
                <a:lnTo>
                  <a:pt x="10177017" y="0"/>
                </a:lnTo>
              </a:path>
            </a:pathLst>
          </a:custGeom>
          <a:ln w="9144">
            <a:solidFill>
              <a:srgbClr val="E6303C"/>
            </a:solidFill>
            <a:prstDash val="sysDash"/>
          </a:ln>
        </p:spPr>
        <p:txBody>
          <a:bodyPr wrap="square" lIns="0" tIns="0" rIns="0" bIns="0" rtlCol="0"/>
          <a:lstStyle/>
          <a:p>
            <a:endParaRPr/>
          </a:p>
        </p:txBody>
      </p:sp>
      <p:sp>
        <p:nvSpPr>
          <p:cNvPr id="22" name="object 22"/>
          <p:cNvSpPr/>
          <p:nvPr/>
        </p:nvSpPr>
        <p:spPr>
          <a:xfrm>
            <a:off x="1880616" y="4098035"/>
            <a:ext cx="10177145" cy="34290"/>
          </a:xfrm>
          <a:custGeom>
            <a:avLst/>
            <a:gdLst/>
            <a:ahLst/>
            <a:cxnLst/>
            <a:rect l="l" t="t" r="r" b="b"/>
            <a:pathLst>
              <a:path w="10177145" h="34289">
                <a:moveTo>
                  <a:pt x="0" y="33908"/>
                </a:moveTo>
                <a:lnTo>
                  <a:pt x="10177017" y="0"/>
                </a:lnTo>
              </a:path>
            </a:pathLst>
          </a:custGeom>
          <a:ln w="9144">
            <a:solidFill>
              <a:srgbClr val="E6303C"/>
            </a:solidFill>
            <a:prstDash val="sysDash"/>
          </a:ln>
        </p:spPr>
        <p:txBody>
          <a:bodyPr wrap="square" lIns="0" tIns="0" rIns="0" bIns="0" rtlCol="0"/>
          <a:lstStyle/>
          <a:p>
            <a:endParaRPr/>
          </a:p>
        </p:txBody>
      </p:sp>
      <p:sp>
        <p:nvSpPr>
          <p:cNvPr id="23" name="object 23"/>
          <p:cNvSpPr/>
          <p:nvPr/>
        </p:nvSpPr>
        <p:spPr>
          <a:xfrm>
            <a:off x="1880616" y="5358384"/>
            <a:ext cx="10177145" cy="34290"/>
          </a:xfrm>
          <a:custGeom>
            <a:avLst/>
            <a:gdLst/>
            <a:ahLst/>
            <a:cxnLst/>
            <a:rect l="l" t="t" r="r" b="b"/>
            <a:pathLst>
              <a:path w="10177145" h="34289">
                <a:moveTo>
                  <a:pt x="0" y="33908"/>
                </a:moveTo>
                <a:lnTo>
                  <a:pt x="10177017" y="0"/>
                </a:lnTo>
              </a:path>
            </a:pathLst>
          </a:custGeom>
          <a:ln w="9144">
            <a:solidFill>
              <a:srgbClr val="E6303C"/>
            </a:solidFill>
            <a:prstDash val="sysDash"/>
          </a:ln>
        </p:spPr>
        <p:txBody>
          <a:bodyPr wrap="square" lIns="0" tIns="0" rIns="0" bIns="0" rtlCol="0"/>
          <a:lstStyle/>
          <a:p>
            <a:endParaRPr/>
          </a:p>
        </p:txBody>
      </p:sp>
      <p:sp>
        <p:nvSpPr>
          <p:cNvPr id="24" name="object 24"/>
          <p:cNvSpPr txBox="1"/>
          <p:nvPr/>
        </p:nvSpPr>
        <p:spPr>
          <a:xfrm>
            <a:off x="2546985" y="1040510"/>
            <a:ext cx="3477260" cy="1459374"/>
          </a:xfrm>
          <a:prstGeom prst="rect">
            <a:avLst/>
          </a:prstGeom>
        </p:spPr>
        <p:txBody>
          <a:bodyPr vert="horz" wrap="square" lIns="0" tIns="0" rIns="0" bIns="0" rtlCol="0">
            <a:spAutoFit/>
          </a:bodyPr>
          <a:lstStyle/>
          <a:p>
            <a:pPr marL="452755">
              <a:lnSpc>
                <a:spcPct val="100000"/>
              </a:lnSpc>
            </a:pPr>
            <a:r>
              <a:rPr lang="fa-IR" sz="2600" b="1" spc="114" dirty="0" smtClean="0">
                <a:latin typeface="Trebuchet MS"/>
                <a:cs typeface="Trebuchet MS"/>
              </a:rPr>
              <a:t>اسپری بدن</a:t>
            </a:r>
            <a:endParaRPr sz="2600" dirty="0">
              <a:latin typeface="Trebuchet MS"/>
              <a:cs typeface="Trebuchet MS"/>
            </a:endParaRPr>
          </a:p>
          <a:p>
            <a:pPr>
              <a:lnSpc>
                <a:spcPct val="100000"/>
              </a:lnSpc>
              <a:spcBef>
                <a:spcPts val="50"/>
              </a:spcBef>
            </a:pPr>
            <a:endParaRPr sz="3200" dirty="0">
              <a:latin typeface="Times New Roman"/>
              <a:cs typeface="Times New Roman"/>
            </a:endParaRPr>
          </a:p>
          <a:p>
            <a:pPr marL="12700" marR="5080">
              <a:lnSpc>
                <a:spcPct val="100000"/>
              </a:lnSpc>
            </a:pPr>
            <a:r>
              <a:rPr lang="fa-IR" b="1" spc="-65" dirty="0">
                <a:latin typeface="Trebuchet MS"/>
                <a:cs typeface="Trebuchet MS"/>
              </a:rPr>
              <a:t>عطر، تالک، ضد باکتری، الکل بدون نمک آلومینیوم</a:t>
            </a:r>
            <a:endParaRPr sz="1800" b="1" dirty="0">
              <a:latin typeface="Trebuchet MS"/>
              <a:cs typeface="Trebuchet MS"/>
            </a:endParaRPr>
          </a:p>
        </p:txBody>
      </p:sp>
      <p:sp>
        <p:nvSpPr>
          <p:cNvPr id="25" name="object 25"/>
          <p:cNvSpPr txBox="1"/>
          <p:nvPr/>
        </p:nvSpPr>
        <p:spPr>
          <a:xfrm>
            <a:off x="2558923" y="3320541"/>
            <a:ext cx="2313305" cy="276999"/>
          </a:xfrm>
          <a:prstGeom prst="rect">
            <a:avLst/>
          </a:prstGeom>
        </p:spPr>
        <p:txBody>
          <a:bodyPr vert="horz" wrap="square" lIns="0" tIns="0" rIns="0" bIns="0" rtlCol="0">
            <a:spAutoFit/>
          </a:bodyPr>
          <a:lstStyle/>
          <a:p>
            <a:pPr marL="12700">
              <a:lnSpc>
                <a:spcPct val="100000"/>
              </a:lnSpc>
            </a:pPr>
            <a:r>
              <a:rPr lang="fa-IR" sz="1800" b="1" spc="20" dirty="0" smtClean="0">
                <a:latin typeface="Trebuchet MS"/>
                <a:cs typeface="Trebuchet MS"/>
              </a:rPr>
              <a:t>پوشاننده ی عرق ، رایحه</a:t>
            </a:r>
            <a:endParaRPr sz="1800" b="1" dirty="0">
              <a:latin typeface="Trebuchet MS"/>
              <a:cs typeface="Trebuchet MS"/>
            </a:endParaRPr>
          </a:p>
        </p:txBody>
      </p:sp>
      <p:sp>
        <p:nvSpPr>
          <p:cNvPr id="26" name="object 26"/>
          <p:cNvSpPr txBox="1">
            <a:spLocks noGrp="1"/>
          </p:cNvSpPr>
          <p:nvPr>
            <p:ph sz="half" idx="3"/>
          </p:nvPr>
        </p:nvSpPr>
        <p:spPr>
          <a:xfrm>
            <a:off x="7453121" y="1075069"/>
            <a:ext cx="3759834" cy="4331955"/>
          </a:xfrm>
          <a:prstGeom prst="rect">
            <a:avLst/>
          </a:prstGeom>
        </p:spPr>
        <p:txBody>
          <a:bodyPr vert="horz" wrap="square" lIns="0" tIns="0" rIns="0" bIns="0" rtlCol="0">
            <a:spAutoFit/>
          </a:bodyPr>
          <a:lstStyle/>
          <a:p>
            <a:pPr marL="1917700">
              <a:lnSpc>
                <a:spcPct val="100000"/>
              </a:lnSpc>
            </a:pPr>
            <a:r>
              <a:rPr spc="175" dirty="0"/>
              <a:t>APD</a:t>
            </a:r>
          </a:p>
          <a:p>
            <a:pPr>
              <a:lnSpc>
                <a:spcPct val="100000"/>
              </a:lnSpc>
              <a:spcBef>
                <a:spcPts val="5"/>
              </a:spcBef>
            </a:pPr>
            <a:endParaRPr sz="3100" dirty="0">
              <a:latin typeface="Times New Roman"/>
              <a:cs typeface="Times New Roman"/>
            </a:endParaRPr>
          </a:p>
          <a:p>
            <a:pPr marL="12700">
              <a:lnSpc>
                <a:spcPct val="100000"/>
              </a:lnSpc>
            </a:pPr>
            <a:r>
              <a:rPr lang="fa-IR" sz="1800" dirty="0"/>
              <a:t>عطر، تالک، ضد باکتری، الکل</a:t>
            </a:r>
            <a:br>
              <a:rPr lang="fa-IR" sz="1800" dirty="0"/>
            </a:br>
            <a:r>
              <a:rPr lang="fa-IR" sz="1800" u="sng" dirty="0" smtClean="0"/>
              <a:t>نمک های </a:t>
            </a:r>
            <a:r>
              <a:rPr lang="fa-IR" sz="1800" u="sng" dirty="0"/>
              <a:t>آلومینیوم</a:t>
            </a:r>
            <a:endParaRPr sz="2100" u="sng" dirty="0" smtClean="0">
              <a:latin typeface="Times New Roman"/>
              <a:cs typeface="Times New Roman"/>
            </a:endParaRPr>
          </a:p>
          <a:p>
            <a:pPr marL="12700" marR="5080">
              <a:lnSpc>
                <a:spcPct val="100000"/>
              </a:lnSpc>
              <a:spcBef>
                <a:spcPts val="1825"/>
              </a:spcBef>
            </a:pPr>
            <a:endParaRPr lang="fa-IR" sz="1800" b="0" spc="-45" dirty="0"/>
          </a:p>
          <a:p>
            <a:pPr marL="12700" marR="5080">
              <a:lnSpc>
                <a:spcPct val="100000"/>
              </a:lnSpc>
              <a:spcBef>
                <a:spcPts val="1825"/>
              </a:spcBef>
            </a:pPr>
            <a:r>
              <a:rPr lang="fa-IR" sz="1800" spc="-45" dirty="0" smtClean="0"/>
              <a:t>از احساس تعرق و خیسی جلوگیری می کند. با تشکر از استرینگن</a:t>
            </a:r>
            <a:endParaRPr sz="1800" dirty="0" smtClean="0"/>
          </a:p>
          <a:p>
            <a:pPr marL="299085" indent="-286385">
              <a:lnSpc>
                <a:spcPct val="100000"/>
              </a:lnSpc>
              <a:buFont typeface="Wingdings"/>
              <a:buChar char=""/>
              <a:tabLst>
                <a:tab pos="299720" algn="l"/>
              </a:tabLst>
            </a:pPr>
            <a:r>
              <a:rPr lang="fa-IR" sz="1800" spc="-70" dirty="0" smtClean="0"/>
              <a:t>عملکرد</a:t>
            </a:r>
            <a:r>
              <a:rPr lang="fa-IR" sz="1800" b="0" spc="-70" dirty="0" smtClean="0"/>
              <a:t> </a:t>
            </a:r>
            <a:r>
              <a:rPr lang="fa-IR" sz="1800" dirty="0"/>
              <a:t>نمک های آلومینیوم</a:t>
            </a:r>
            <a:endParaRPr sz="1800" dirty="0">
              <a:latin typeface="Trebuchet MS"/>
              <a:cs typeface="Trebuchet MS"/>
            </a:endParaRPr>
          </a:p>
          <a:p>
            <a:pPr>
              <a:lnSpc>
                <a:spcPct val="100000"/>
              </a:lnSpc>
            </a:pPr>
            <a:endParaRPr sz="2100" dirty="0">
              <a:latin typeface="Times New Roman"/>
              <a:cs typeface="Times New Roman"/>
            </a:endParaRPr>
          </a:p>
          <a:p>
            <a:pPr>
              <a:lnSpc>
                <a:spcPct val="100000"/>
              </a:lnSpc>
              <a:spcBef>
                <a:spcPts val="45"/>
              </a:spcBef>
            </a:pPr>
            <a:endParaRPr sz="2150" dirty="0">
              <a:latin typeface="Times New Roman"/>
              <a:cs typeface="Times New Roman"/>
            </a:endParaRPr>
          </a:p>
          <a:p>
            <a:pPr marL="12700">
              <a:lnSpc>
                <a:spcPct val="100000"/>
              </a:lnSpc>
            </a:pPr>
            <a:r>
              <a:rPr lang="fa-IR" sz="1800" spc="-50" dirty="0"/>
              <a:t>بسیار موثر در عرق کردن و احساس رطوبت زیر بغل؛ جلوگیری از بوی بد</a:t>
            </a:r>
            <a:endParaRPr sz="1800" dirty="0"/>
          </a:p>
        </p:txBody>
      </p:sp>
      <p:sp>
        <p:nvSpPr>
          <p:cNvPr id="27" name="object 27"/>
          <p:cNvSpPr txBox="1"/>
          <p:nvPr/>
        </p:nvSpPr>
        <p:spPr>
          <a:xfrm>
            <a:off x="2528963" y="4453877"/>
            <a:ext cx="3616325" cy="1815882"/>
          </a:xfrm>
          <a:prstGeom prst="rect">
            <a:avLst/>
          </a:prstGeom>
        </p:spPr>
        <p:txBody>
          <a:bodyPr vert="horz" wrap="square" lIns="0" tIns="0" rIns="0" bIns="0" rtlCol="0">
            <a:spAutoFit/>
          </a:bodyPr>
          <a:lstStyle/>
          <a:p>
            <a:pPr marL="12700" marR="5080">
              <a:lnSpc>
                <a:spcPct val="100000"/>
              </a:lnSpc>
            </a:pPr>
            <a:r>
              <a:rPr lang="fa-IR" sz="1800" b="1" spc="-45" dirty="0" smtClean="0">
                <a:latin typeface="Trebuchet MS"/>
                <a:cs typeface="Trebuchet MS"/>
              </a:rPr>
              <a:t>معطر کردن بدن، و پوشاننده ی عرق است اما از احساس خیسی عرق جلوگیری نمی کند</a:t>
            </a:r>
            <a:endParaRPr sz="1800" b="1" dirty="0">
              <a:latin typeface="Trebuchet MS"/>
              <a:cs typeface="Trebuchet MS"/>
            </a:endParaRPr>
          </a:p>
          <a:p>
            <a:pPr>
              <a:lnSpc>
                <a:spcPct val="100000"/>
              </a:lnSpc>
            </a:pPr>
            <a:endParaRPr sz="2100" dirty="0">
              <a:latin typeface="Times New Roman"/>
              <a:cs typeface="Times New Roman"/>
            </a:endParaRPr>
          </a:p>
          <a:p>
            <a:pPr>
              <a:lnSpc>
                <a:spcPct val="100000"/>
              </a:lnSpc>
              <a:spcBef>
                <a:spcPts val="15"/>
              </a:spcBef>
            </a:pPr>
            <a:endParaRPr sz="2500" dirty="0">
              <a:latin typeface="Times New Roman"/>
              <a:cs typeface="Times New Roman"/>
            </a:endParaRPr>
          </a:p>
          <a:p>
            <a:pPr marL="12700" marR="5080">
              <a:lnSpc>
                <a:spcPct val="100000"/>
              </a:lnSpc>
              <a:spcBef>
                <a:spcPts val="5"/>
              </a:spcBef>
            </a:pPr>
            <a:r>
              <a:rPr lang="fa-IR" sz="1800" b="1" spc="60" dirty="0" smtClean="0">
                <a:latin typeface="Trebuchet MS"/>
                <a:cs typeface="Trebuchet MS"/>
              </a:rPr>
              <a:t>می توان بعد از استحمام به کل بدن اسپری کرد</a:t>
            </a:r>
            <a:endParaRPr sz="1800" b="1" dirty="0">
              <a:latin typeface="Trebuchet MS"/>
              <a:cs typeface="Trebuchet MS"/>
            </a:endParaRPr>
          </a:p>
        </p:txBody>
      </p:sp>
      <p:sp>
        <p:nvSpPr>
          <p:cNvPr id="28" name="object 28"/>
          <p:cNvSpPr txBox="1"/>
          <p:nvPr/>
        </p:nvSpPr>
        <p:spPr>
          <a:xfrm>
            <a:off x="7453121" y="5708294"/>
            <a:ext cx="3656329" cy="276999"/>
          </a:xfrm>
          <a:prstGeom prst="rect">
            <a:avLst/>
          </a:prstGeom>
        </p:spPr>
        <p:txBody>
          <a:bodyPr vert="horz" wrap="square" lIns="0" tIns="0" rIns="0" bIns="0" rtlCol="0">
            <a:spAutoFit/>
          </a:bodyPr>
          <a:lstStyle/>
          <a:p>
            <a:pPr marL="12700">
              <a:lnSpc>
                <a:spcPct val="100000"/>
              </a:lnSpc>
            </a:pPr>
            <a:r>
              <a:rPr lang="fa-IR" sz="1800" b="1" spc="-45" dirty="0" smtClean="0">
                <a:latin typeface="Trebuchet MS"/>
                <a:cs typeface="Trebuchet MS"/>
              </a:rPr>
              <a:t>کاربرد در مناطق تعرق، بخصوص زیر بغل</a:t>
            </a:r>
            <a:endParaRPr sz="1800" b="1" dirty="0">
              <a:latin typeface="Trebuchet MS"/>
              <a:cs typeface="Trebuchet MS"/>
            </a:endParaRPr>
          </a:p>
        </p:txBody>
      </p:sp>
      <p:sp>
        <p:nvSpPr>
          <p:cNvPr id="29" name="object 29"/>
          <p:cNvSpPr/>
          <p:nvPr/>
        </p:nvSpPr>
        <p:spPr>
          <a:xfrm>
            <a:off x="5234584" y="700316"/>
            <a:ext cx="1043254" cy="1048219"/>
          </a:xfrm>
          <a:prstGeom prst="rect">
            <a:avLst/>
          </a:prstGeom>
          <a:blipFill>
            <a:blip r:embed="rId13" cstate="print"/>
            <a:stretch>
              <a:fillRect/>
            </a:stretch>
          </a:blipFill>
        </p:spPr>
        <p:txBody>
          <a:bodyPr wrap="square" lIns="0" tIns="0" rIns="0" bIns="0" rtlCol="0"/>
          <a:lstStyle/>
          <a:p>
            <a:endParaRPr/>
          </a:p>
        </p:txBody>
      </p:sp>
      <p:sp>
        <p:nvSpPr>
          <p:cNvPr id="30" name="object 30"/>
          <p:cNvSpPr/>
          <p:nvPr/>
        </p:nvSpPr>
        <p:spPr>
          <a:xfrm>
            <a:off x="10623168" y="732828"/>
            <a:ext cx="1026858" cy="1043647"/>
          </a:xfrm>
          <a:prstGeom prst="rect">
            <a:avLst/>
          </a:prstGeom>
          <a:blipFill>
            <a:blip r:embed="rId14" cstate="print"/>
            <a:stretch>
              <a:fillRect/>
            </a:stretch>
          </a:blip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23304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14</a:t>
            </a:r>
            <a:endParaRPr sz="1450">
              <a:latin typeface="Arial"/>
              <a:cs typeface="Arial"/>
            </a:endParaRPr>
          </a:p>
        </p:txBody>
      </p:sp>
      <p:sp>
        <p:nvSpPr>
          <p:cNvPr id="3" name="object 3"/>
          <p:cNvSpPr/>
          <p:nvPr/>
        </p:nvSpPr>
        <p:spPr>
          <a:xfrm>
            <a:off x="4757928" y="1688591"/>
            <a:ext cx="7434071" cy="516940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98120" y="0"/>
            <a:ext cx="6408420" cy="2725547"/>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1907539" y="1197991"/>
            <a:ext cx="3064510" cy="1000274"/>
          </a:xfrm>
          <a:prstGeom prst="rect">
            <a:avLst/>
          </a:prstGeom>
        </p:spPr>
        <p:txBody>
          <a:bodyPr vert="horz" wrap="square" lIns="0" tIns="0" rIns="0" bIns="0" rtlCol="0">
            <a:spAutoFit/>
          </a:bodyPr>
          <a:lstStyle/>
          <a:p>
            <a:pPr marL="12700" marR="5080" indent="684530">
              <a:lnSpc>
                <a:spcPts val="3890"/>
              </a:lnSpc>
            </a:pPr>
            <a:r>
              <a:rPr lang="fa-IR" sz="3600" spc="185" dirty="0" smtClean="0">
                <a:solidFill>
                  <a:srgbClr val="FFFFFF"/>
                </a:solidFill>
              </a:rPr>
              <a:t>دسته بندی های آدیداس    </a:t>
            </a:r>
            <a:endParaRPr sz="3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7" y="0"/>
            <a:ext cx="12185904" cy="6857997"/>
          </a:xfrm>
          <a:prstGeom prst="rect">
            <a:avLst/>
          </a:prstGeom>
          <a:blipFill>
            <a:blip r:embed="rId2"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7012940" y="228600"/>
            <a:ext cx="3997960" cy="861774"/>
          </a:xfrm>
          <a:prstGeom prst="rect">
            <a:avLst/>
          </a:prstGeom>
          <a:effectLst>
            <a:outerShdw blurRad="50800" dist="50800" dir="5400000" algn="ctr" rotWithShape="0">
              <a:schemeClr val="bg2">
                <a:lumMod val="75000"/>
              </a:schemeClr>
            </a:outerShdw>
          </a:effectLst>
        </p:spPr>
        <p:txBody>
          <a:bodyPr vert="horz" wrap="square" lIns="0" tIns="0" rIns="0" bIns="0" rtlCol="0">
            <a:spAutoFit/>
          </a:bodyPr>
          <a:lstStyle/>
          <a:p>
            <a:pPr marL="890269" marR="5080" indent="-878205">
              <a:lnSpc>
                <a:spcPct val="100000"/>
              </a:lnSpc>
            </a:pPr>
            <a:r>
              <a:rPr lang="fa-IR" sz="2800" spc="175" dirty="0" smtClean="0"/>
              <a:t>آدیداس در سه دسته بندی آمده است</a:t>
            </a:r>
            <a:endParaRPr sz="2800" dirty="0"/>
          </a:p>
        </p:txBody>
      </p:sp>
      <p:sp>
        <p:nvSpPr>
          <p:cNvPr id="7" name="object 7"/>
          <p:cNvSpPr/>
          <p:nvPr/>
        </p:nvSpPr>
        <p:spPr>
          <a:xfrm>
            <a:off x="11010900" y="5885688"/>
            <a:ext cx="1181099" cy="972308"/>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11205971" y="6080759"/>
            <a:ext cx="822959" cy="566928"/>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6582156" y="1205483"/>
            <a:ext cx="4904232" cy="3160903"/>
          </a:xfrm>
          <a:prstGeom prst="rect">
            <a:avLst/>
          </a:prstGeom>
          <a:blipFill>
            <a:blip r:embed="rId5" cstate="print"/>
            <a:stretch>
              <a:fillRect/>
            </a:stretch>
          </a:blipFill>
        </p:spPr>
        <p:txBody>
          <a:bodyPr wrap="square" lIns="0" tIns="0" rIns="0" bIns="0" rtlCol="0"/>
          <a:lstStyle/>
          <a:p>
            <a:endParaRPr/>
          </a:p>
        </p:txBody>
      </p:sp>
      <p:sp>
        <p:nvSpPr>
          <p:cNvPr id="10" name="object 10"/>
          <p:cNvSpPr txBox="1"/>
          <p:nvPr/>
        </p:nvSpPr>
        <p:spPr>
          <a:xfrm>
            <a:off x="7543800" y="1721739"/>
            <a:ext cx="2971799" cy="400110"/>
          </a:xfrm>
          <a:prstGeom prst="rect">
            <a:avLst/>
          </a:prstGeom>
        </p:spPr>
        <p:txBody>
          <a:bodyPr vert="horz" wrap="square" lIns="0" tIns="0" rIns="0" bIns="0" rtlCol="0">
            <a:spAutoFit/>
          </a:bodyPr>
          <a:lstStyle/>
          <a:p>
            <a:pPr marL="12700">
              <a:lnSpc>
                <a:spcPct val="100000"/>
              </a:lnSpc>
            </a:pPr>
            <a:r>
              <a:rPr lang="fa-IR" sz="2600" b="1" spc="155" dirty="0" smtClean="0">
                <a:latin typeface="Trebuchet MS"/>
                <a:cs typeface="Trebuchet MS"/>
              </a:rPr>
              <a:t>برطرف کننده بوی بد</a:t>
            </a:r>
            <a:endParaRPr sz="2600" dirty="0">
              <a:latin typeface="Trebuchet MS"/>
              <a:cs typeface="Trebuchet MS"/>
            </a:endParaRPr>
          </a:p>
        </p:txBody>
      </p:sp>
      <p:sp>
        <p:nvSpPr>
          <p:cNvPr id="11" name="object 11"/>
          <p:cNvSpPr txBox="1"/>
          <p:nvPr/>
        </p:nvSpPr>
        <p:spPr>
          <a:xfrm>
            <a:off x="7814161" y="2642890"/>
            <a:ext cx="2129160" cy="400110"/>
          </a:xfrm>
          <a:prstGeom prst="rect">
            <a:avLst/>
          </a:prstGeom>
        </p:spPr>
        <p:txBody>
          <a:bodyPr vert="horz" wrap="square" lIns="0" tIns="0" rIns="0" bIns="0" rtlCol="0">
            <a:spAutoFit/>
          </a:bodyPr>
          <a:lstStyle/>
          <a:p>
            <a:pPr marL="12700">
              <a:lnSpc>
                <a:spcPct val="100000"/>
              </a:lnSpc>
            </a:pPr>
            <a:r>
              <a:rPr lang="en-US" sz="2600" b="1" dirty="0" smtClean="0">
                <a:latin typeface="Trebuchet MS"/>
                <a:cs typeface="Trebuchet MS"/>
              </a:rPr>
              <a:t>EDT +</a:t>
            </a:r>
            <a:r>
              <a:rPr lang="fa-IR" sz="2600" b="1" dirty="0" smtClean="0">
                <a:latin typeface="Trebuchet MS"/>
                <a:cs typeface="Trebuchet MS"/>
              </a:rPr>
              <a:t>افتر شیو</a:t>
            </a:r>
            <a:r>
              <a:rPr lang="en-US" sz="2600" b="1" dirty="0" smtClean="0">
                <a:latin typeface="Trebuchet MS"/>
                <a:cs typeface="Trebuchet MS"/>
              </a:rPr>
              <a:t> </a:t>
            </a:r>
            <a:endParaRPr sz="2600" b="1" dirty="0">
              <a:latin typeface="Trebuchet MS"/>
              <a:cs typeface="Trebuchet MS"/>
            </a:endParaRPr>
          </a:p>
        </p:txBody>
      </p:sp>
      <p:sp>
        <p:nvSpPr>
          <p:cNvPr id="13" name="object 13"/>
          <p:cNvSpPr txBox="1"/>
          <p:nvPr/>
        </p:nvSpPr>
        <p:spPr>
          <a:xfrm>
            <a:off x="7898130" y="3696461"/>
            <a:ext cx="2356485" cy="400110"/>
          </a:xfrm>
          <a:prstGeom prst="rect">
            <a:avLst/>
          </a:prstGeom>
        </p:spPr>
        <p:txBody>
          <a:bodyPr vert="horz" wrap="square" lIns="0" tIns="0" rIns="0" bIns="0" rtlCol="0">
            <a:spAutoFit/>
          </a:bodyPr>
          <a:lstStyle/>
          <a:p>
            <a:pPr marL="12700">
              <a:lnSpc>
                <a:spcPct val="100000"/>
              </a:lnSpc>
            </a:pPr>
            <a:r>
              <a:rPr lang="fa-IR" sz="2600" b="1" spc="145" dirty="0" smtClean="0">
                <a:latin typeface="Trebuchet MS"/>
                <a:cs typeface="Trebuchet MS"/>
              </a:rPr>
              <a:t>ژل حمام</a:t>
            </a:r>
            <a:endParaRPr sz="2600" dirty="0">
              <a:latin typeface="Trebuchet MS"/>
              <a:cs typeface="Trebuchet MS"/>
            </a:endParaRPr>
          </a:p>
        </p:txBody>
      </p:sp>
      <p:sp>
        <p:nvSpPr>
          <p:cNvPr id="14" name="object 14"/>
          <p:cNvSpPr txBox="1"/>
          <p:nvPr/>
        </p:nvSpPr>
        <p:spPr>
          <a:xfrm>
            <a:off x="9077299" y="5009641"/>
            <a:ext cx="1547495" cy="575945"/>
          </a:xfrm>
          <a:prstGeom prst="rect">
            <a:avLst/>
          </a:prstGeom>
        </p:spPr>
        <p:txBody>
          <a:bodyPr vert="horz" wrap="square" lIns="0" tIns="0" rIns="0" bIns="0" rtlCol="0">
            <a:spAutoFit/>
          </a:bodyPr>
          <a:lstStyle/>
          <a:p>
            <a:pPr marL="12700">
              <a:lnSpc>
                <a:spcPct val="100000"/>
              </a:lnSpc>
            </a:pPr>
            <a:r>
              <a:rPr lang="fa-IR" sz="3600" b="1" spc="-35" dirty="0" smtClean="0">
                <a:solidFill>
                  <a:srgbClr val="FFFFFF"/>
                </a:solidFill>
                <a:latin typeface="Trebuchet MS"/>
                <a:cs typeface="Trebuchet MS"/>
              </a:rPr>
              <a:t>زن</a:t>
            </a:r>
            <a:endParaRPr sz="3600" dirty="0">
              <a:latin typeface="Trebuchet MS"/>
              <a:cs typeface="Trebuchet MS"/>
            </a:endParaRPr>
          </a:p>
        </p:txBody>
      </p:sp>
      <p:sp>
        <p:nvSpPr>
          <p:cNvPr id="15" name="object 15"/>
          <p:cNvSpPr txBox="1"/>
          <p:nvPr/>
        </p:nvSpPr>
        <p:spPr>
          <a:xfrm>
            <a:off x="8630157" y="4680457"/>
            <a:ext cx="2266950" cy="553998"/>
          </a:xfrm>
          <a:prstGeom prst="rect">
            <a:avLst/>
          </a:prstGeom>
        </p:spPr>
        <p:txBody>
          <a:bodyPr vert="horz" wrap="square" lIns="0" tIns="0" rIns="0" bIns="0" rtlCol="0">
            <a:spAutoFit/>
          </a:bodyPr>
          <a:lstStyle/>
          <a:p>
            <a:pPr marL="12700">
              <a:lnSpc>
                <a:spcPct val="100000"/>
              </a:lnSpc>
              <a:tabLst>
                <a:tab pos="1986280" algn="l"/>
              </a:tabLst>
            </a:pPr>
            <a:r>
              <a:rPr sz="5400" b="1" spc="322" baseline="-40123" dirty="0">
                <a:solidFill>
                  <a:srgbClr val="FFFFFF"/>
                </a:solidFill>
                <a:latin typeface="Trebuchet MS"/>
                <a:cs typeface="Trebuchet MS"/>
              </a:rPr>
              <a:t>&amp;</a:t>
            </a:r>
            <a:r>
              <a:rPr sz="5400" b="1" spc="44" baseline="-40123" dirty="0">
                <a:solidFill>
                  <a:srgbClr val="FFFFFF"/>
                </a:solidFill>
                <a:latin typeface="Trebuchet MS"/>
                <a:cs typeface="Trebuchet MS"/>
              </a:rPr>
              <a:t> </a:t>
            </a:r>
            <a:r>
              <a:rPr lang="fa-IR" sz="3600" b="1" spc="500" dirty="0" smtClean="0">
                <a:solidFill>
                  <a:srgbClr val="FFFFFF"/>
                </a:solidFill>
                <a:latin typeface="Trebuchet MS"/>
                <a:cs typeface="Trebuchet MS"/>
              </a:rPr>
              <a:t>مرد</a:t>
            </a:r>
            <a:endParaRPr sz="5400" baseline="-40123" dirty="0">
              <a:latin typeface="Trebuchet MS"/>
              <a:cs typeface="Trebuchet MS"/>
            </a:endParaRPr>
          </a:p>
        </p:txBody>
      </p:sp>
      <p:sp>
        <p:nvSpPr>
          <p:cNvPr id="16" name="object 16"/>
          <p:cNvSpPr/>
          <p:nvPr/>
        </p:nvSpPr>
        <p:spPr>
          <a:xfrm>
            <a:off x="7245095" y="4539996"/>
            <a:ext cx="1511807" cy="1138427"/>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23304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16</a:t>
            </a:r>
            <a:endParaRPr sz="1450">
              <a:latin typeface="Arial"/>
              <a:cs typeface="Arial"/>
            </a:endParaRPr>
          </a:p>
        </p:txBody>
      </p:sp>
      <p:sp>
        <p:nvSpPr>
          <p:cNvPr id="3" name="object 3"/>
          <p:cNvSpPr/>
          <p:nvPr/>
        </p:nvSpPr>
        <p:spPr>
          <a:xfrm>
            <a:off x="10965180" y="153923"/>
            <a:ext cx="815340" cy="568451"/>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164388" y="191515"/>
            <a:ext cx="5004512" cy="430887"/>
          </a:xfrm>
          <a:prstGeom prst="rect">
            <a:avLst/>
          </a:prstGeom>
          <a:effectLst>
            <a:outerShdw blurRad="50800" dist="50800" dir="5400000" algn="ctr" rotWithShape="0">
              <a:schemeClr val="bg2">
                <a:lumMod val="75000"/>
              </a:schemeClr>
            </a:outerShdw>
          </a:effectLst>
        </p:spPr>
        <p:txBody>
          <a:bodyPr vert="horz" wrap="square" lIns="0" tIns="0" rIns="0" bIns="0" rtlCol="0">
            <a:spAutoFit/>
          </a:bodyPr>
          <a:lstStyle/>
          <a:p>
            <a:pPr marL="12700">
              <a:lnSpc>
                <a:spcPct val="100000"/>
              </a:lnSpc>
            </a:pPr>
            <a:r>
              <a:rPr lang="fa-IR" sz="2800" spc="180" dirty="0" smtClean="0"/>
              <a:t>برطرف کننده ی بوی بد برای آقایان</a:t>
            </a:r>
            <a:endParaRPr sz="2800" dirty="0"/>
          </a:p>
        </p:txBody>
      </p:sp>
      <p:sp>
        <p:nvSpPr>
          <p:cNvPr id="6" name="object 6"/>
          <p:cNvSpPr txBox="1"/>
          <p:nvPr/>
        </p:nvSpPr>
        <p:spPr>
          <a:xfrm>
            <a:off x="172008" y="1114297"/>
            <a:ext cx="1710055" cy="369332"/>
          </a:xfrm>
          <a:prstGeom prst="rect">
            <a:avLst/>
          </a:prstGeom>
        </p:spPr>
        <p:txBody>
          <a:bodyPr vert="horz" wrap="square" lIns="0" tIns="0" rIns="0" bIns="0" rtlCol="0">
            <a:spAutoFit/>
          </a:bodyPr>
          <a:lstStyle/>
          <a:p>
            <a:pPr marL="12700" marR="5080">
              <a:lnSpc>
                <a:spcPct val="100000"/>
              </a:lnSpc>
            </a:pPr>
            <a:r>
              <a:rPr lang="fa-IR" sz="1200" spc="-40" dirty="0" smtClean="0">
                <a:latin typeface="Trebuchet MS"/>
                <a:cs typeface="Trebuchet MS"/>
              </a:rPr>
              <a:t>پروتفولیو ی برطرف کننده ی بو از دو فرمت تشکیل  شده است        </a:t>
            </a:r>
            <a:endParaRPr sz="1200" dirty="0">
              <a:latin typeface="Trebuchet MS"/>
              <a:cs typeface="Trebuchet MS"/>
            </a:endParaRPr>
          </a:p>
        </p:txBody>
      </p:sp>
      <p:sp>
        <p:nvSpPr>
          <p:cNvPr id="7" name="object 7"/>
          <p:cNvSpPr txBox="1"/>
          <p:nvPr/>
        </p:nvSpPr>
        <p:spPr>
          <a:xfrm>
            <a:off x="172008" y="1480058"/>
            <a:ext cx="123825" cy="383540"/>
          </a:xfrm>
          <a:prstGeom prst="rect">
            <a:avLst/>
          </a:prstGeom>
        </p:spPr>
        <p:txBody>
          <a:bodyPr vert="horz" wrap="square" lIns="0" tIns="0" rIns="0" bIns="0" rtlCol="0">
            <a:spAutoFit/>
          </a:bodyPr>
          <a:lstStyle/>
          <a:p>
            <a:pPr marL="12700">
              <a:lnSpc>
                <a:spcPct val="100000"/>
              </a:lnSpc>
            </a:pPr>
            <a:r>
              <a:rPr sz="1200" spc="-335" dirty="0">
                <a:latin typeface="Trebuchet MS"/>
                <a:cs typeface="Trebuchet MS"/>
              </a:rPr>
              <a:t>1.</a:t>
            </a:r>
            <a:endParaRPr sz="1200">
              <a:latin typeface="Trebuchet MS"/>
              <a:cs typeface="Trebuchet MS"/>
            </a:endParaRPr>
          </a:p>
          <a:p>
            <a:pPr marL="12700">
              <a:lnSpc>
                <a:spcPct val="100000"/>
              </a:lnSpc>
            </a:pPr>
            <a:r>
              <a:rPr sz="1200" spc="-155" dirty="0">
                <a:latin typeface="Trebuchet MS"/>
                <a:cs typeface="Trebuchet MS"/>
              </a:rPr>
              <a:t>2.</a:t>
            </a:r>
            <a:endParaRPr sz="1200">
              <a:latin typeface="Trebuchet MS"/>
              <a:cs typeface="Trebuchet MS"/>
            </a:endParaRPr>
          </a:p>
        </p:txBody>
      </p:sp>
      <p:sp>
        <p:nvSpPr>
          <p:cNvPr id="8" name="object 8"/>
          <p:cNvSpPr txBox="1"/>
          <p:nvPr/>
        </p:nvSpPr>
        <p:spPr>
          <a:xfrm>
            <a:off x="629208" y="1480058"/>
            <a:ext cx="922019" cy="383540"/>
          </a:xfrm>
          <a:prstGeom prst="rect">
            <a:avLst/>
          </a:prstGeom>
        </p:spPr>
        <p:txBody>
          <a:bodyPr vert="horz" wrap="square" lIns="0" tIns="0" rIns="0" bIns="0" rtlCol="0">
            <a:spAutoFit/>
          </a:bodyPr>
          <a:lstStyle/>
          <a:p>
            <a:pPr marL="12700" marR="5080">
              <a:lnSpc>
                <a:spcPct val="100000"/>
              </a:lnSpc>
            </a:pPr>
            <a:r>
              <a:rPr lang="fa-IR" sz="1200" spc="15" dirty="0" smtClean="0">
                <a:latin typeface="Trebuchet MS"/>
                <a:cs typeface="Trebuchet MS"/>
              </a:rPr>
              <a:t>اسپری</a:t>
            </a:r>
            <a:r>
              <a:rPr sz="1200" spc="-130" dirty="0" smtClean="0">
                <a:latin typeface="Trebuchet MS"/>
                <a:cs typeface="Trebuchet MS"/>
              </a:rPr>
              <a:t>(150ml</a:t>
            </a:r>
            <a:r>
              <a:rPr sz="1200" spc="-130" dirty="0">
                <a:latin typeface="Trebuchet MS"/>
                <a:cs typeface="Trebuchet MS"/>
              </a:rPr>
              <a:t>)  </a:t>
            </a:r>
            <a:r>
              <a:rPr lang="fa-IR" sz="1200" spc="-120" dirty="0" smtClean="0">
                <a:latin typeface="Trebuchet MS"/>
                <a:cs typeface="Trebuchet MS"/>
              </a:rPr>
              <a:t>رول</a:t>
            </a:r>
            <a:r>
              <a:rPr sz="1200" spc="-90" dirty="0" smtClean="0">
                <a:latin typeface="Trebuchet MS"/>
                <a:cs typeface="Trebuchet MS"/>
              </a:rPr>
              <a:t>(50ml</a:t>
            </a:r>
            <a:r>
              <a:rPr sz="1200" spc="-90" dirty="0">
                <a:latin typeface="Trebuchet MS"/>
                <a:cs typeface="Trebuchet MS"/>
              </a:rPr>
              <a:t>)</a:t>
            </a:r>
            <a:endParaRPr sz="1200" dirty="0">
              <a:latin typeface="Trebuchet MS"/>
              <a:cs typeface="Trebuchet MS"/>
            </a:endParaRPr>
          </a:p>
        </p:txBody>
      </p:sp>
      <p:sp>
        <p:nvSpPr>
          <p:cNvPr id="9" name="object 9"/>
          <p:cNvSpPr txBox="1"/>
          <p:nvPr/>
        </p:nvSpPr>
        <p:spPr>
          <a:xfrm>
            <a:off x="172008" y="2028697"/>
            <a:ext cx="1539875" cy="184666"/>
          </a:xfrm>
          <a:prstGeom prst="rect">
            <a:avLst/>
          </a:prstGeom>
        </p:spPr>
        <p:txBody>
          <a:bodyPr vert="horz" wrap="square" lIns="0" tIns="0" rIns="0" bIns="0" rtlCol="0">
            <a:spAutoFit/>
          </a:bodyPr>
          <a:lstStyle/>
          <a:p>
            <a:pPr marL="12700" marR="5080">
              <a:lnSpc>
                <a:spcPct val="100000"/>
              </a:lnSpc>
            </a:pPr>
            <a:r>
              <a:rPr lang="fa-IR" sz="1200" spc="-100" dirty="0" smtClean="0">
                <a:latin typeface="Trebuchet MS"/>
                <a:cs typeface="Trebuchet MS"/>
              </a:rPr>
              <a:t>اسپری از دو بخش تشکیل شده است    </a:t>
            </a:r>
            <a:endParaRPr sz="1200" dirty="0">
              <a:latin typeface="Trebuchet MS"/>
              <a:cs typeface="Trebuchet MS"/>
            </a:endParaRPr>
          </a:p>
        </p:txBody>
      </p:sp>
      <p:sp>
        <p:nvSpPr>
          <p:cNvPr id="10" name="object 10"/>
          <p:cNvSpPr txBox="1"/>
          <p:nvPr/>
        </p:nvSpPr>
        <p:spPr>
          <a:xfrm>
            <a:off x="172008" y="2394839"/>
            <a:ext cx="2113992" cy="553998"/>
          </a:xfrm>
          <a:prstGeom prst="rect">
            <a:avLst/>
          </a:prstGeom>
        </p:spPr>
        <p:txBody>
          <a:bodyPr vert="horz" wrap="square" lIns="0" tIns="0" rIns="0" bIns="0" rtlCol="0">
            <a:spAutoFit/>
          </a:bodyPr>
          <a:lstStyle/>
          <a:p>
            <a:pPr marL="184785" marR="5080" indent="-172085">
              <a:lnSpc>
                <a:spcPct val="100000"/>
              </a:lnSpc>
              <a:buChar char="-"/>
              <a:tabLst>
                <a:tab pos="185420" algn="l"/>
              </a:tabLst>
            </a:pPr>
            <a:r>
              <a:rPr lang="fa-IR" sz="1200" spc="-20" dirty="0" smtClean="0">
                <a:latin typeface="Trebuchet MS"/>
                <a:cs typeface="Trebuchet MS"/>
              </a:rPr>
              <a:t>برطف کننده های بو با رایحه</a:t>
            </a:r>
          </a:p>
          <a:p>
            <a:pPr marL="184785" marR="5080" indent="-172085">
              <a:lnSpc>
                <a:spcPct val="100000"/>
              </a:lnSpc>
              <a:buChar char="-"/>
              <a:tabLst>
                <a:tab pos="185420" algn="l"/>
              </a:tabLst>
            </a:pPr>
            <a:r>
              <a:rPr lang="fa-IR" sz="1200" spc="-80" dirty="0" smtClean="0">
                <a:latin typeface="Trebuchet MS"/>
                <a:cs typeface="Trebuchet MS"/>
              </a:rPr>
              <a:t>)</a:t>
            </a:r>
            <a:r>
              <a:rPr lang="en-US" sz="1200" spc="-80" dirty="0" smtClean="0">
                <a:latin typeface="Trebuchet MS"/>
                <a:cs typeface="Trebuchet MS"/>
              </a:rPr>
              <a:t>UEFA</a:t>
            </a:r>
            <a:r>
              <a:rPr lang="fa-IR" sz="1200" spc="-80" dirty="0" smtClean="0">
                <a:latin typeface="Trebuchet MS"/>
                <a:cs typeface="Trebuchet MS"/>
              </a:rPr>
              <a:t>(شامل فرمول</a:t>
            </a:r>
            <a:endParaRPr sz="1200" dirty="0">
              <a:latin typeface="Trebuchet MS"/>
              <a:cs typeface="Trebuchet MS"/>
            </a:endParaRPr>
          </a:p>
          <a:p>
            <a:pPr marL="184785" indent="-172085">
              <a:lnSpc>
                <a:spcPct val="100000"/>
              </a:lnSpc>
              <a:buChar char="-"/>
              <a:tabLst>
                <a:tab pos="185420" algn="l"/>
              </a:tabLst>
            </a:pPr>
            <a:r>
              <a:rPr lang="fa-IR" sz="1200" spc="-50" dirty="0" smtClean="0">
                <a:latin typeface="Trebuchet MS"/>
                <a:cs typeface="Trebuchet MS"/>
              </a:rPr>
              <a:t>ضد عرق</a:t>
            </a:r>
            <a:endParaRPr sz="1200" dirty="0">
              <a:latin typeface="Trebuchet MS"/>
              <a:cs typeface="Trebuchet MS"/>
            </a:endParaRPr>
          </a:p>
        </p:txBody>
      </p:sp>
      <p:sp>
        <p:nvSpPr>
          <p:cNvPr id="11" name="object 11"/>
          <p:cNvSpPr/>
          <p:nvPr/>
        </p:nvSpPr>
        <p:spPr>
          <a:xfrm>
            <a:off x="2968751" y="2831592"/>
            <a:ext cx="1018540" cy="1767839"/>
          </a:xfrm>
          <a:custGeom>
            <a:avLst/>
            <a:gdLst/>
            <a:ahLst/>
            <a:cxnLst/>
            <a:rect l="l" t="t" r="r" b="b"/>
            <a:pathLst>
              <a:path w="1018539" h="1767839">
                <a:moveTo>
                  <a:pt x="0" y="1767839"/>
                </a:moveTo>
                <a:lnTo>
                  <a:pt x="1018031" y="1767839"/>
                </a:lnTo>
                <a:lnTo>
                  <a:pt x="1018031" y="0"/>
                </a:lnTo>
                <a:lnTo>
                  <a:pt x="0" y="0"/>
                </a:lnTo>
                <a:lnTo>
                  <a:pt x="0" y="1767839"/>
                </a:lnTo>
                <a:close/>
              </a:path>
            </a:pathLst>
          </a:custGeom>
          <a:ln w="9143">
            <a:solidFill>
              <a:srgbClr val="000000"/>
            </a:solidFill>
          </a:ln>
        </p:spPr>
        <p:txBody>
          <a:bodyPr wrap="square" lIns="0" tIns="0" rIns="0" bIns="0" rtlCol="0"/>
          <a:lstStyle/>
          <a:p>
            <a:endParaRPr/>
          </a:p>
        </p:txBody>
      </p:sp>
      <p:sp>
        <p:nvSpPr>
          <p:cNvPr id="12" name="object 12"/>
          <p:cNvSpPr/>
          <p:nvPr/>
        </p:nvSpPr>
        <p:spPr>
          <a:xfrm>
            <a:off x="4035552" y="2834639"/>
            <a:ext cx="1019810" cy="1767839"/>
          </a:xfrm>
          <a:custGeom>
            <a:avLst/>
            <a:gdLst/>
            <a:ahLst/>
            <a:cxnLst/>
            <a:rect l="l" t="t" r="r" b="b"/>
            <a:pathLst>
              <a:path w="1019810" h="1767839">
                <a:moveTo>
                  <a:pt x="0" y="1767839"/>
                </a:moveTo>
                <a:lnTo>
                  <a:pt x="1019555" y="1767839"/>
                </a:lnTo>
                <a:lnTo>
                  <a:pt x="1019555" y="0"/>
                </a:lnTo>
                <a:lnTo>
                  <a:pt x="0" y="0"/>
                </a:lnTo>
                <a:lnTo>
                  <a:pt x="0" y="1767839"/>
                </a:lnTo>
                <a:close/>
              </a:path>
            </a:pathLst>
          </a:custGeom>
          <a:ln w="9143">
            <a:solidFill>
              <a:srgbClr val="000000"/>
            </a:solidFill>
          </a:ln>
        </p:spPr>
        <p:txBody>
          <a:bodyPr wrap="square" lIns="0" tIns="0" rIns="0" bIns="0" rtlCol="0"/>
          <a:lstStyle/>
          <a:p>
            <a:endParaRPr/>
          </a:p>
        </p:txBody>
      </p:sp>
      <p:sp>
        <p:nvSpPr>
          <p:cNvPr id="13" name="object 13"/>
          <p:cNvSpPr/>
          <p:nvPr/>
        </p:nvSpPr>
        <p:spPr>
          <a:xfrm>
            <a:off x="5102352" y="2831592"/>
            <a:ext cx="1019810" cy="1767839"/>
          </a:xfrm>
          <a:custGeom>
            <a:avLst/>
            <a:gdLst/>
            <a:ahLst/>
            <a:cxnLst/>
            <a:rect l="l" t="t" r="r" b="b"/>
            <a:pathLst>
              <a:path w="1019810" h="1767839">
                <a:moveTo>
                  <a:pt x="0" y="1767839"/>
                </a:moveTo>
                <a:lnTo>
                  <a:pt x="1019555" y="1767839"/>
                </a:lnTo>
                <a:lnTo>
                  <a:pt x="1019555" y="0"/>
                </a:lnTo>
                <a:lnTo>
                  <a:pt x="0" y="0"/>
                </a:lnTo>
                <a:lnTo>
                  <a:pt x="0" y="1767839"/>
                </a:lnTo>
                <a:close/>
              </a:path>
            </a:pathLst>
          </a:custGeom>
          <a:ln w="9143">
            <a:solidFill>
              <a:srgbClr val="000000"/>
            </a:solidFill>
          </a:ln>
        </p:spPr>
        <p:txBody>
          <a:bodyPr wrap="square" lIns="0" tIns="0" rIns="0" bIns="0" rtlCol="0"/>
          <a:lstStyle/>
          <a:p>
            <a:endParaRPr/>
          </a:p>
        </p:txBody>
      </p:sp>
      <p:sp>
        <p:nvSpPr>
          <p:cNvPr id="14" name="object 14"/>
          <p:cNvSpPr/>
          <p:nvPr/>
        </p:nvSpPr>
        <p:spPr>
          <a:xfrm>
            <a:off x="2968751" y="987552"/>
            <a:ext cx="1018540" cy="1767839"/>
          </a:xfrm>
          <a:custGeom>
            <a:avLst/>
            <a:gdLst/>
            <a:ahLst/>
            <a:cxnLst/>
            <a:rect l="l" t="t" r="r" b="b"/>
            <a:pathLst>
              <a:path w="1018539" h="1767839">
                <a:moveTo>
                  <a:pt x="0" y="1767839"/>
                </a:moveTo>
                <a:lnTo>
                  <a:pt x="1018031" y="1767839"/>
                </a:lnTo>
                <a:lnTo>
                  <a:pt x="1018031" y="0"/>
                </a:lnTo>
                <a:lnTo>
                  <a:pt x="0" y="0"/>
                </a:lnTo>
                <a:lnTo>
                  <a:pt x="0" y="1767839"/>
                </a:lnTo>
                <a:close/>
              </a:path>
            </a:pathLst>
          </a:custGeom>
          <a:ln w="9144">
            <a:solidFill>
              <a:srgbClr val="000000"/>
            </a:solidFill>
          </a:ln>
        </p:spPr>
        <p:txBody>
          <a:bodyPr wrap="square" lIns="0" tIns="0" rIns="0" bIns="0" rtlCol="0"/>
          <a:lstStyle/>
          <a:p>
            <a:endParaRPr/>
          </a:p>
        </p:txBody>
      </p:sp>
      <p:sp>
        <p:nvSpPr>
          <p:cNvPr id="15" name="object 15"/>
          <p:cNvSpPr/>
          <p:nvPr/>
        </p:nvSpPr>
        <p:spPr>
          <a:xfrm>
            <a:off x="4035552" y="990600"/>
            <a:ext cx="1019810" cy="1767839"/>
          </a:xfrm>
          <a:custGeom>
            <a:avLst/>
            <a:gdLst/>
            <a:ahLst/>
            <a:cxnLst/>
            <a:rect l="l" t="t" r="r" b="b"/>
            <a:pathLst>
              <a:path w="1019810" h="1767839">
                <a:moveTo>
                  <a:pt x="0" y="1767839"/>
                </a:moveTo>
                <a:lnTo>
                  <a:pt x="1019555" y="1767839"/>
                </a:lnTo>
                <a:lnTo>
                  <a:pt x="1019555" y="0"/>
                </a:lnTo>
                <a:lnTo>
                  <a:pt x="0" y="0"/>
                </a:lnTo>
                <a:lnTo>
                  <a:pt x="0" y="1767839"/>
                </a:lnTo>
                <a:close/>
              </a:path>
            </a:pathLst>
          </a:custGeom>
          <a:ln w="9144">
            <a:solidFill>
              <a:srgbClr val="000000"/>
            </a:solidFill>
          </a:ln>
        </p:spPr>
        <p:txBody>
          <a:bodyPr wrap="square" lIns="0" tIns="0" rIns="0" bIns="0" rtlCol="0"/>
          <a:lstStyle/>
          <a:p>
            <a:endParaRPr/>
          </a:p>
        </p:txBody>
      </p:sp>
      <p:sp>
        <p:nvSpPr>
          <p:cNvPr id="16" name="object 16"/>
          <p:cNvSpPr/>
          <p:nvPr/>
        </p:nvSpPr>
        <p:spPr>
          <a:xfrm>
            <a:off x="5102352" y="987552"/>
            <a:ext cx="1019810" cy="1767839"/>
          </a:xfrm>
          <a:custGeom>
            <a:avLst/>
            <a:gdLst/>
            <a:ahLst/>
            <a:cxnLst/>
            <a:rect l="l" t="t" r="r" b="b"/>
            <a:pathLst>
              <a:path w="1019810" h="1767839">
                <a:moveTo>
                  <a:pt x="0" y="1767839"/>
                </a:moveTo>
                <a:lnTo>
                  <a:pt x="1019555" y="1767839"/>
                </a:lnTo>
                <a:lnTo>
                  <a:pt x="1019555" y="0"/>
                </a:lnTo>
                <a:lnTo>
                  <a:pt x="0" y="0"/>
                </a:lnTo>
                <a:lnTo>
                  <a:pt x="0" y="1767839"/>
                </a:lnTo>
                <a:close/>
              </a:path>
            </a:pathLst>
          </a:custGeom>
          <a:ln w="9144">
            <a:solidFill>
              <a:srgbClr val="000000"/>
            </a:solidFill>
          </a:ln>
        </p:spPr>
        <p:txBody>
          <a:bodyPr wrap="square" lIns="0" tIns="0" rIns="0" bIns="0" rtlCol="0"/>
          <a:lstStyle/>
          <a:p>
            <a:endParaRPr/>
          </a:p>
        </p:txBody>
      </p:sp>
      <p:sp>
        <p:nvSpPr>
          <p:cNvPr id="17" name="object 17"/>
          <p:cNvSpPr/>
          <p:nvPr/>
        </p:nvSpPr>
        <p:spPr>
          <a:xfrm>
            <a:off x="6170676" y="984503"/>
            <a:ext cx="1018540" cy="1769745"/>
          </a:xfrm>
          <a:custGeom>
            <a:avLst/>
            <a:gdLst/>
            <a:ahLst/>
            <a:cxnLst/>
            <a:rect l="l" t="t" r="r" b="b"/>
            <a:pathLst>
              <a:path w="1018540" h="1769745">
                <a:moveTo>
                  <a:pt x="0" y="1769364"/>
                </a:moveTo>
                <a:lnTo>
                  <a:pt x="1018031" y="1769364"/>
                </a:lnTo>
                <a:lnTo>
                  <a:pt x="1018031" y="0"/>
                </a:lnTo>
                <a:lnTo>
                  <a:pt x="0" y="0"/>
                </a:lnTo>
                <a:lnTo>
                  <a:pt x="0" y="1769364"/>
                </a:lnTo>
                <a:close/>
              </a:path>
            </a:pathLst>
          </a:custGeom>
          <a:ln w="9144">
            <a:solidFill>
              <a:srgbClr val="000000"/>
            </a:solidFill>
          </a:ln>
        </p:spPr>
        <p:txBody>
          <a:bodyPr wrap="square" lIns="0" tIns="0" rIns="0" bIns="0" rtlCol="0"/>
          <a:lstStyle/>
          <a:p>
            <a:endParaRPr/>
          </a:p>
        </p:txBody>
      </p:sp>
      <p:sp>
        <p:nvSpPr>
          <p:cNvPr id="18" name="object 18"/>
          <p:cNvSpPr/>
          <p:nvPr/>
        </p:nvSpPr>
        <p:spPr>
          <a:xfrm>
            <a:off x="7237476" y="984503"/>
            <a:ext cx="1019810" cy="1769745"/>
          </a:xfrm>
          <a:custGeom>
            <a:avLst/>
            <a:gdLst/>
            <a:ahLst/>
            <a:cxnLst/>
            <a:rect l="l" t="t" r="r" b="b"/>
            <a:pathLst>
              <a:path w="1019809" h="1769745">
                <a:moveTo>
                  <a:pt x="0" y="1769364"/>
                </a:moveTo>
                <a:lnTo>
                  <a:pt x="1019555" y="1769364"/>
                </a:lnTo>
                <a:lnTo>
                  <a:pt x="1019555" y="0"/>
                </a:lnTo>
                <a:lnTo>
                  <a:pt x="0" y="0"/>
                </a:lnTo>
                <a:lnTo>
                  <a:pt x="0" y="1769364"/>
                </a:lnTo>
                <a:close/>
              </a:path>
            </a:pathLst>
          </a:custGeom>
          <a:ln w="9144">
            <a:solidFill>
              <a:srgbClr val="000000"/>
            </a:solidFill>
          </a:ln>
        </p:spPr>
        <p:txBody>
          <a:bodyPr wrap="square" lIns="0" tIns="0" rIns="0" bIns="0" rtlCol="0"/>
          <a:lstStyle/>
          <a:p>
            <a:endParaRPr/>
          </a:p>
        </p:txBody>
      </p:sp>
      <p:sp>
        <p:nvSpPr>
          <p:cNvPr id="19" name="object 19"/>
          <p:cNvSpPr/>
          <p:nvPr/>
        </p:nvSpPr>
        <p:spPr>
          <a:xfrm>
            <a:off x="8304276" y="984503"/>
            <a:ext cx="1019810" cy="1769745"/>
          </a:xfrm>
          <a:custGeom>
            <a:avLst/>
            <a:gdLst/>
            <a:ahLst/>
            <a:cxnLst/>
            <a:rect l="l" t="t" r="r" b="b"/>
            <a:pathLst>
              <a:path w="1019809" h="1769745">
                <a:moveTo>
                  <a:pt x="0" y="1769364"/>
                </a:moveTo>
                <a:lnTo>
                  <a:pt x="1019555" y="1769364"/>
                </a:lnTo>
                <a:lnTo>
                  <a:pt x="1019555" y="0"/>
                </a:lnTo>
                <a:lnTo>
                  <a:pt x="0" y="0"/>
                </a:lnTo>
                <a:lnTo>
                  <a:pt x="0" y="1769364"/>
                </a:lnTo>
                <a:close/>
              </a:path>
            </a:pathLst>
          </a:custGeom>
          <a:ln w="9144">
            <a:solidFill>
              <a:srgbClr val="000000"/>
            </a:solidFill>
          </a:ln>
        </p:spPr>
        <p:txBody>
          <a:bodyPr wrap="square" lIns="0" tIns="0" rIns="0" bIns="0" rtlCol="0"/>
          <a:lstStyle/>
          <a:p>
            <a:endParaRPr/>
          </a:p>
        </p:txBody>
      </p:sp>
      <p:sp>
        <p:nvSpPr>
          <p:cNvPr id="20" name="object 20"/>
          <p:cNvSpPr/>
          <p:nvPr/>
        </p:nvSpPr>
        <p:spPr>
          <a:xfrm>
            <a:off x="9372600" y="984503"/>
            <a:ext cx="1018540" cy="1769745"/>
          </a:xfrm>
          <a:custGeom>
            <a:avLst/>
            <a:gdLst/>
            <a:ahLst/>
            <a:cxnLst/>
            <a:rect l="l" t="t" r="r" b="b"/>
            <a:pathLst>
              <a:path w="1018540" h="1769745">
                <a:moveTo>
                  <a:pt x="0" y="1769364"/>
                </a:moveTo>
                <a:lnTo>
                  <a:pt x="1018031" y="1769364"/>
                </a:lnTo>
                <a:lnTo>
                  <a:pt x="1018031" y="0"/>
                </a:lnTo>
                <a:lnTo>
                  <a:pt x="0" y="0"/>
                </a:lnTo>
                <a:lnTo>
                  <a:pt x="0" y="1769364"/>
                </a:lnTo>
                <a:close/>
              </a:path>
            </a:pathLst>
          </a:custGeom>
          <a:ln w="9144">
            <a:solidFill>
              <a:srgbClr val="000000"/>
            </a:solidFill>
          </a:ln>
        </p:spPr>
        <p:txBody>
          <a:bodyPr wrap="square" lIns="0" tIns="0" rIns="0" bIns="0" rtlCol="0"/>
          <a:lstStyle/>
          <a:p>
            <a:endParaRPr/>
          </a:p>
        </p:txBody>
      </p:sp>
      <p:sp>
        <p:nvSpPr>
          <p:cNvPr id="21" name="object 21"/>
          <p:cNvSpPr/>
          <p:nvPr/>
        </p:nvSpPr>
        <p:spPr>
          <a:xfrm>
            <a:off x="10439400" y="979932"/>
            <a:ext cx="1018540" cy="1769745"/>
          </a:xfrm>
          <a:custGeom>
            <a:avLst/>
            <a:gdLst/>
            <a:ahLst/>
            <a:cxnLst/>
            <a:rect l="l" t="t" r="r" b="b"/>
            <a:pathLst>
              <a:path w="1018540" h="1769745">
                <a:moveTo>
                  <a:pt x="0" y="1769364"/>
                </a:moveTo>
                <a:lnTo>
                  <a:pt x="1018031" y="1769364"/>
                </a:lnTo>
                <a:lnTo>
                  <a:pt x="1018031" y="0"/>
                </a:lnTo>
                <a:lnTo>
                  <a:pt x="0" y="0"/>
                </a:lnTo>
                <a:lnTo>
                  <a:pt x="0" y="1769364"/>
                </a:lnTo>
                <a:close/>
              </a:path>
            </a:pathLst>
          </a:custGeom>
          <a:ln w="9144">
            <a:solidFill>
              <a:srgbClr val="000000"/>
            </a:solidFill>
          </a:ln>
        </p:spPr>
        <p:txBody>
          <a:bodyPr wrap="square" lIns="0" tIns="0" rIns="0" bIns="0" rtlCol="0"/>
          <a:lstStyle/>
          <a:p>
            <a:endParaRPr/>
          </a:p>
        </p:txBody>
      </p:sp>
      <p:sp>
        <p:nvSpPr>
          <p:cNvPr id="22" name="object 22"/>
          <p:cNvSpPr txBox="1"/>
          <p:nvPr/>
        </p:nvSpPr>
        <p:spPr>
          <a:xfrm>
            <a:off x="3256279" y="2266188"/>
            <a:ext cx="368300" cy="476250"/>
          </a:xfrm>
          <a:prstGeom prst="rect">
            <a:avLst/>
          </a:prstGeom>
        </p:spPr>
        <p:txBody>
          <a:bodyPr vert="horz" wrap="square" lIns="0" tIns="0" rIns="0" bIns="0" rtlCol="0">
            <a:spAutoFit/>
          </a:bodyPr>
          <a:lstStyle/>
          <a:p>
            <a:pPr marL="67310">
              <a:lnSpc>
                <a:spcPct val="100000"/>
              </a:lnSpc>
            </a:pPr>
            <a:r>
              <a:rPr sz="1500" spc="-60" dirty="0">
                <a:latin typeface="Trebuchet MS"/>
                <a:cs typeface="Trebuchet MS"/>
              </a:rPr>
              <a:t>Ice</a:t>
            </a:r>
            <a:endParaRPr sz="1500">
              <a:latin typeface="Trebuchet MS"/>
              <a:cs typeface="Trebuchet MS"/>
            </a:endParaRPr>
          </a:p>
          <a:p>
            <a:pPr marL="12700">
              <a:lnSpc>
                <a:spcPct val="100000"/>
              </a:lnSpc>
            </a:pPr>
            <a:r>
              <a:rPr sz="1500" spc="-50" dirty="0">
                <a:latin typeface="Trebuchet MS"/>
                <a:cs typeface="Trebuchet MS"/>
              </a:rPr>
              <a:t>Dive</a:t>
            </a:r>
            <a:endParaRPr sz="1500">
              <a:latin typeface="Trebuchet MS"/>
              <a:cs typeface="Trebuchet MS"/>
            </a:endParaRPr>
          </a:p>
        </p:txBody>
      </p:sp>
      <p:sp>
        <p:nvSpPr>
          <p:cNvPr id="23" name="object 23"/>
          <p:cNvSpPr txBox="1"/>
          <p:nvPr/>
        </p:nvSpPr>
        <p:spPr>
          <a:xfrm>
            <a:off x="5256021" y="2263140"/>
            <a:ext cx="718820" cy="476250"/>
          </a:xfrm>
          <a:prstGeom prst="rect">
            <a:avLst/>
          </a:prstGeom>
        </p:spPr>
        <p:txBody>
          <a:bodyPr vert="horz" wrap="square" lIns="0" tIns="0" rIns="0" bIns="0" rtlCol="0">
            <a:spAutoFit/>
          </a:bodyPr>
          <a:lstStyle/>
          <a:p>
            <a:pPr marL="151130" marR="5080" indent="-139065">
              <a:lnSpc>
                <a:spcPct val="100000"/>
              </a:lnSpc>
            </a:pPr>
            <a:r>
              <a:rPr sz="1500" spc="35" dirty="0">
                <a:latin typeface="Trebuchet MS"/>
                <a:cs typeface="Trebuchet MS"/>
              </a:rPr>
              <a:t>D</a:t>
            </a:r>
            <a:r>
              <a:rPr sz="1500" spc="-15" dirty="0">
                <a:latin typeface="Trebuchet MS"/>
                <a:cs typeface="Trebuchet MS"/>
              </a:rPr>
              <a:t>yn</a:t>
            </a:r>
            <a:r>
              <a:rPr sz="1500" spc="-25" dirty="0">
                <a:latin typeface="Trebuchet MS"/>
                <a:cs typeface="Trebuchet MS"/>
              </a:rPr>
              <a:t>a</a:t>
            </a:r>
            <a:r>
              <a:rPr sz="1500" spc="-65" dirty="0">
                <a:latin typeface="Trebuchet MS"/>
                <a:cs typeface="Trebuchet MS"/>
              </a:rPr>
              <a:t>mic  </a:t>
            </a:r>
            <a:r>
              <a:rPr sz="1500" spc="-50" dirty="0">
                <a:latin typeface="Trebuchet MS"/>
                <a:cs typeface="Trebuchet MS"/>
              </a:rPr>
              <a:t>Pulse</a:t>
            </a:r>
            <a:endParaRPr sz="1500">
              <a:latin typeface="Trebuchet MS"/>
              <a:cs typeface="Trebuchet MS"/>
            </a:endParaRPr>
          </a:p>
        </p:txBody>
      </p:sp>
      <p:sp>
        <p:nvSpPr>
          <p:cNvPr id="24" name="object 24"/>
          <p:cNvSpPr txBox="1"/>
          <p:nvPr/>
        </p:nvSpPr>
        <p:spPr>
          <a:xfrm>
            <a:off x="7479283" y="2212594"/>
            <a:ext cx="480059" cy="476250"/>
          </a:xfrm>
          <a:prstGeom prst="rect">
            <a:avLst/>
          </a:prstGeom>
        </p:spPr>
        <p:txBody>
          <a:bodyPr vert="horz" wrap="square" lIns="0" tIns="0" rIns="0" bIns="0" rtlCol="0">
            <a:spAutoFit/>
          </a:bodyPr>
          <a:lstStyle/>
          <a:p>
            <a:pPr marL="12700" marR="5080" indent="1270">
              <a:lnSpc>
                <a:spcPct val="100000"/>
              </a:lnSpc>
            </a:pPr>
            <a:r>
              <a:rPr sz="1500" spc="-229" dirty="0">
                <a:latin typeface="Trebuchet MS"/>
                <a:cs typeface="Trebuchet MS"/>
              </a:rPr>
              <a:t>T</a:t>
            </a:r>
            <a:r>
              <a:rPr sz="1500" spc="15" dirty="0">
                <a:latin typeface="Trebuchet MS"/>
                <a:cs typeface="Trebuchet MS"/>
              </a:rPr>
              <a:t>eam  </a:t>
            </a:r>
            <a:r>
              <a:rPr sz="1500" spc="-95" dirty="0">
                <a:latin typeface="Trebuchet MS"/>
                <a:cs typeface="Trebuchet MS"/>
              </a:rPr>
              <a:t>F</a:t>
            </a:r>
            <a:r>
              <a:rPr sz="1500" spc="-25" dirty="0">
                <a:latin typeface="Trebuchet MS"/>
                <a:cs typeface="Trebuchet MS"/>
              </a:rPr>
              <a:t>or</a:t>
            </a:r>
            <a:r>
              <a:rPr sz="1500" spc="-45" dirty="0">
                <a:latin typeface="Trebuchet MS"/>
                <a:cs typeface="Trebuchet MS"/>
              </a:rPr>
              <a:t>c</a:t>
            </a:r>
            <a:r>
              <a:rPr sz="1500" spc="20" dirty="0">
                <a:latin typeface="Trebuchet MS"/>
                <a:cs typeface="Trebuchet MS"/>
              </a:rPr>
              <a:t>e</a:t>
            </a:r>
            <a:endParaRPr sz="1500">
              <a:latin typeface="Trebuchet MS"/>
              <a:cs typeface="Trebuchet MS"/>
            </a:endParaRPr>
          </a:p>
        </p:txBody>
      </p:sp>
      <p:sp>
        <p:nvSpPr>
          <p:cNvPr id="25" name="object 25"/>
          <p:cNvSpPr txBox="1"/>
          <p:nvPr/>
        </p:nvSpPr>
        <p:spPr>
          <a:xfrm>
            <a:off x="6347586" y="2223261"/>
            <a:ext cx="639445" cy="476250"/>
          </a:xfrm>
          <a:prstGeom prst="rect">
            <a:avLst/>
          </a:prstGeom>
        </p:spPr>
        <p:txBody>
          <a:bodyPr vert="horz" wrap="square" lIns="0" tIns="0" rIns="0" bIns="0" rtlCol="0">
            <a:spAutoFit/>
          </a:bodyPr>
          <a:lstStyle/>
          <a:p>
            <a:pPr marL="48895">
              <a:lnSpc>
                <a:spcPct val="100000"/>
              </a:lnSpc>
            </a:pPr>
            <a:r>
              <a:rPr sz="1500" spc="-75" dirty="0">
                <a:latin typeface="Trebuchet MS"/>
                <a:cs typeface="Trebuchet MS"/>
              </a:rPr>
              <a:t>Victory</a:t>
            </a:r>
            <a:endParaRPr sz="1500">
              <a:latin typeface="Trebuchet MS"/>
              <a:cs typeface="Trebuchet MS"/>
            </a:endParaRPr>
          </a:p>
          <a:p>
            <a:pPr marL="12700">
              <a:lnSpc>
                <a:spcPct val="100000"/>
              </a:lnSpc>
            </a:pPr>
            <a:r>
              <a:rPr sz="1500" spc="-65" dirty="0">
                <a:latin typeface="Trebuchet MS"/>
                <a:cs typeface="Trebuchet MS"/>
              </a:rPr>
              <a:t>L</a:t>
            </a:r>
            <a:r>
              <a:rPr sz="1500" spc="25" dirty="0">
                <a:latin typeface="Trebuchet MS"/>
                <a:cs typeface="Trebuchet MS"/>
              </a:rPr>
              <a:t>eague</a:t>
            </a:r>
            <a:endParaRPr sz="1500">
              <a:latin typeface="Trebuchet MS"/>
              <a:cs typeface="Trebuchet MS"/>
            </a:endParaRPr>
          </a:p>
        </p:txBody>
      </p:sp>
      <p:sp>
        <p:nvSpPr>
          <p:cNvPr id="26" name="object 26"/>
          <p:cNvSpPr txBox="1"/>
          <p:nvPr/>
        </p:nvSpPr>
        <p:spPr>
          <a:xfrm>
            <a:off x="4349877" y="2224151"/>
            <a:ext cx="537845" cy="476250"/>
          </a:xfrm>
          <a:prstGeom prst="rect">
            <a:avLst/>
          </a:prstGeom>
        </p:spPr>
        <p:txBody>
          <a:bodyPr vert="horz" wrap="square" lIns="0" tIns="0" rIns="0" bIns="0" rtlCol="0">
            <a:spAutoFit/>
          </a:bodyPr>
          <a:lstStyle/>
          <a:p>
            <a:pPr algn="ctr">
              <a:lnSpc>
                <a:spcPct val="100000"/>
              </a:lnSpc>
            </a:pPr>
            <a:r>
              <a:rPr sz="1500" spc="-55" dirty="0">
                <a:latin typeface="Trebuchet MS"/>
                <a:cs typeface="Trebuchet MS"/>
              </a:rPr>
              <a:t>Pure</a:t>
            </a:r>
            <a:endParaRPr sz="1500">
              <a:latin typeface="Trebuchet MS"/>
              <a:cs typeface="Trebuchet MS"/>
            </a:endParaRPr>
          </a:p>
          <a:p>
            <a:pPr algn="ctr">
              <a:lnSpc>
                <a:spcPct val="100000"/>
              </a:lnSpc>
            </a:pPr>
            <a:r>
              <a:rPr sz="1500" spc="95" dirty="0">
                <a:latin typeface="Trebuchet MS"/>
                <a:cs typeface="Trebuchet MS"/>
              </a:rPr>
              <a:t>G</a:t>
            </a:r>
            <a:r>
              <a:rPr sz="1500" spc="15" dirty="0">
                <a:latin typeface="Trebuchet MS"/>
                <a:cs typeface="Trebuchet MS"/>
              </a:rPr>
              <a:t>a</a:t>
            </a:r>
            <a:r>
              <a:rPr sz="1500" spc="20" dirty="0">
                <a:latin typeface="Trebuchet MS"/>
                <a:cs typeface="Trebuchet MS"/>
              </a:rPr>
              <a:t>me</a:t>
            </a:r>
            <a:endParaRPr sz="1500">
              <a:latin typeface="Trebuchet MS"/>
              <a:cs typeface="Trebuchet MS"/>
            </a:endParaRPr>
          </a:p>
        </p:txBody>
      </p:sp>
      <p:sp>
        <p:nvSpPr>
          <p:cNvPr id="27" name="object 27"/>
          <p:cNvSpPr txBox="1"/>
          <p:nvPr/>
        </p:nvSpPr>
        <p:spPr>
          <a:xfrm>
            <a:off x="8448547" y="2247900"/>
            <a:ext cx="689610" cy="476250"/>
          </a:xfrm>
          <a:prstGeom prst="rect">
            <a:avLst/>
          </a:prstGeom>
        </p:spPr>
        <p:txBody>
          <a:bodyPr vert="horz" wrap="square" lIns="0" tIns="0" rIns="0" bIns="0" rtlCol="0">
            <a:spAutoFit/>
          </a:bodyPr>
          <a:lstStyle/>
          <a:p>
            <a:pPr marL="85725" marR="5080" indent="-73660">
              <a:lnSpc>
                <a:spcPct val="100000"/>
              </a:lnSpc>
            </a:pPr>
            <a:r>
              <a:rPr sz="1500" spc="-65" dirty="0">
                <a:latin typeface="Trebuchet MS"/>
                <a:cs typeface="Trebuchet MS"/>
              </a:rPr>
              <a:t>E</a:t>
            </a:r>
            <a:r>
              <a:rPr sz="1500" spc="-114" dirty="0">
                <a:latin typeface="Trebuchet MS"/>
                <a:cs typeface="Trebuchet MS"/>
              </a:rPr>
              <a:t>xt</a:t>
            </a:r>
            <a:r>
              <a:rPr sz="1500" spc="-105" dirty="0">
                <a:latin typeface="Trebuchet MS"/>
                <a:cs typeface="Trebuchet MS"/>
              </a:rPr>
              <a:t>r</a:t>
            </a:r>
            <a:r>
              <a:rPr sz="1500" dirty="0">
                <a:latin typeface="Trebuchet MS"/>
                <a:cs typeface="Trebuchet MS"/>
              </a:rPr>
              <a:t>eme  </a:t>
            </a:r>
            <a:r>
              <a:rPr sz="1500" spc="-20" dirty="0">
                <a:latin typeface="Trebuchet MS"/>
                <a:cs typeface="Trebuchet MS"/>
              </a:rPr>
              <a:t>Power</a:t>
            </a:r>
            <a:endParaRPr sz="1500">
              <a:latin typeface="Trebuchet MS"/>
              <a:cs typeface="Trebuchet MS"/>
            </a:endParaRPr>
          </a:p>
        </p:txBody>
      </p:sp>
      <p:sp>
        <p:nvSpPr>
          <p:cNvPr id="28" name="object 28"/>
          <p:cNvSpPr txBox="1"/>
          <p:nvPr/>
        </p:nvSpPr>
        <p:spPr>
          <a:xfrm>
            <a:off x="9621773" y="2255773"/>
            <a:ext cx="478155" cy="476250"/>
          </a:xfrm>
          <a:prstGeom prst="rect">
            <a:avLst/>
          </a:prstGeom>
        </p:spPr>
        <p:txBody>
          <a:bodyPr vert="horz" wrap="square" lIns="0" tIns="0" rIns="0" bIns="0" rtlCol="0">
            <a:spAutoFit/>
          </a:bodyPr>
          <a:lstStyle/>
          <a:p>
            <a:pPr marL="82550" marR="5080" indent="-70485">
              <a:lnSpc>
                <a:spcPct val="100000"/>
              </a:lnSpc>
            </a:pPr>
            <a:r>
              <a:rPr sz="1500" spc="-229" dirty="0">
                <a:latin typeface="Trebuchet MS"/>
                <a:cs typeface="Trebuchet MS"/>
              </a:rPr>
              <a:t>T</a:t>
            </a:r>
            <a:r>
              <a:rPr sz="1500" spc="15" dirty="0">
                <a:latin typeface="Trebuchet MS"/>
                <a:cs typeface="Trebuchet MS"/>
              </a:rPr>
              <a:t>eam  </a:t>
            </a:r>
            <a:r>
              <a:rPr sz="1500" spc="-80" dirty="0">
                <a:latin typeface="Trebuchet MS"/>
                <a:cs typeface="Trebuchet MS"/>
              </a:rPr>
              <a:t>Five</a:t>
            </a:r>
            <a:endParaRPr sz="1500">
              <a:latin typeface="Trebuchet MS"/>
              <a:cs typeface="Trebuchet MS"/>
            </a:endParaRPr>
          </a:p>
        </p:txBody>
      </p:sp>
      <p:sp>
        <p:nvSpPr>
          <p:cNvPr id="29" name="object 29"/>
          <p:cNvSpPr txBox="1"/>
          <p:nvPr/>
        </p:nvSpPr>
        <p:spPr>
          <a:xfrm>
            <a:off x="10683367" y="2205228"/>
            <a:ext cx="561340" cy="476250"/>
          </a:xfrm>
          <a:prstGeom prst="rect">
            <a:avLst/>
          </a:prstGeom>
        </p:spPr>
        <p:txBody>
          <a:bodyPr vert="horz" wrap="square" lIns="0" tIns="0" rIns="0" bIns="0" rtlCol="0">
            <a:spAutoFit/>
          </a:bodyPr>
          <a:lstStyle/>
          <a:p>
            <a:pPr marL="12700" marR="5080" indent="116839">
              <a:lnSpc>
                <a:spcPct val="100000"/>
              </a:lnSpc>
            </a:pPr>
            <a:r>
              <a:rPr sz="1500" spc="-25" dirty="0">
                <a:latin typeface="Trebuchet MS"/>
                <a:cs typeface="Trebuchet MS"/>
              </a:rPr>
              <a:t>Get  </a:t>
            </a:r>
            <a:r>
              <a:rPr sz="1500" spc="-145" dirty="0">
                <a:latin typeface="Trebuchet MS"/>
                <a:cs typeface="Trebuchet MS"/>
              </a:rPr>
              <a:t>R</a:t>
            </a:r>
            <a:r>
              <a:rPr sz="1500" spc="40" dirty="0">
                <a:latin typeface="Trebuchet MS"/>
                <a:cs typeface="Trebuchet MS"/>
              </a:rPr>
              <a:t>ea</a:t>
            </a:r>
            <a:r>
              <a:rPr sz="1500" spc="35" dirty="0">
                <a:latin typeface="Trebuchet MS"/>
                <a:cs typeface="Trebuchet MS"/>
              </a:rPr>
              <a:t>d</a:t>
            </a:r>
            <a:r>
              <a:rPr sz="1500" spc="-35" dirty="0">
                <a:latin typeface="Trebuchet MS"/>
                <a:cs typeface="Trebuchet MS"/>
              </a:rPr>
              <a:t>y</a:t>
            </a:r>
            <a:r>
              <a:rPr sz="1500" spc="-345" dirty="0">
                <a:latin typeface="Trebuchet MS"/>
                <a:cs typeface="Trebuchet MS"/>
              </a:rPr>
              <a:t>!</a:t>
            </a:r>
            <a:endParaRPr sz="1500">
              <a:latin typeface="Trebuchet MS"/>
              <a:cs typeface="Trebuchet MS"/>
            </a:endParaRPr>
          </a:p>
        </p:txBody>
      </p:sp>
      <p:sp>
        <p:nvSpPr>
          <p:cNvPr id="30" name="object 30"/>
          <p:cNvSpPr txBox="1"/>
          <p:nvPr/>
        </p:nvSpPr>
        <p:spPr>
          <a:xfrm>
            <a:off x="3209289" y="4062348"/>
            <a:ext cx="534670" cy="476250"/>
          </a:xfrm>
          <a:prstGeom prst="rect">
            <a:avLst/>
          </a:prstGeom>
        </p:spPr>
        <p:txBody>
          <a:bodyPr vert="horz" wrap="square" lIns="0" tIns="0" rIns="0" bIns="0" rtlCol="0">
            <a:spAutoFit/>
          </a:bodyPr>
          <a:lstStyle/>
          <a:p>
            <a:pPr marL="12700" marR="5080" indent="89535">
              <a:lnSpc>
                <a:spcPct val="100000"/>
              </a:lnSpc>
            </a:pPr>
            <a:r>
              <a:rPr sz="1500" spc="-30" dirty="0">
                <a:latin typeface="Trebuchet MS"/>
                <a:cs typeface="Trebuchet MS"/>
              </a:rPr>
              <a:t>Star  </a:t>
            </a:r>
            <a:r>
              <a:rPr sz="1500" spc="-90" dirty="0">
                <a:latin typeface="Trebuchet MS"/>
                <a:cs typeface="Trebuchet MS"/>
              </a:rPr>
              <a:t>E</a:t>
            </a:r>
            <a:r>
              <a:rPr sz="1500" spc="-135" dirty="0">
                <a:latin typeface="Trebuchet MS"/>
                <a:cs typeface="Trebuchet MS"/>
              </a:rPr>
              <a:t>d</a:t>
            </a:r>
            <a:r>
              <a:rPr sz="1500" spc="-75" dirty="0">
                <a:latin typeface="Trebuchet MS"/>
                <a:cs typeface="Trebuchet MS"/>
              </a:rPr>
              <a:t>i</a:t>
            </a:r>
            <a:r>
              <a:rPr sz="1500" spc="-140" dirty="0">
                <a:latin typeface="Trebuchet MS"/>
                <a:cs typeface="Trebuchet MS"/>
              </a:rPr>
              <a:t>t</a:t>
            </a:r>
            <a:r>
              <a:rPr sz="1500" spc="-95" dirty="0">
                <a:latin typeface="Trebuchet MS"/>
                <a:cs typeface="Trebuchet MS"/>
              </a:rPr>
              <a:t>ion</a:t>
            </a:r>
            <a:endParaRPr sz="1500">
              <a:latin typeface="Trebuchet MS"/>
              <a:cs typeface="Trebuchet MS"/>
            </a:endParaRPr>
          </a:p>
        </p:txBody>
      </p:sp>
      <p:sp>
        <p:nvSpPr>
          <p:cNvPr id="31" name="object 31"/>
          <p:cNvSpPr txBox="1"/>
          <p:nvPr/>
        </p:nvSpPr>
        <p:spPr>
          <a:xfrm>
            <a:off x="4244085" y="4053585"/>
            <a:ext cx="534670" cy="476250"/>
          </a:xfrm>
          <a:prstGeom prst="rect">
            <a:avLst/>
          </a:prstGeom>
        </p:spPr>
        <p:txBody>
          <a:bodyPr vert="horz" wrap="square" lIns="0" tIns="0" rIns="0" bIns="0" rtlCol="0">
            <a:spAutoFit/>
          </a:bodyPr>
          <a:lstStyle/>
          <a:p>
            <a:pPr marL="12700" marR="5080" indent="13335">
              <a:lnSpc>
                <a:spcPct val="100000"/>
              </a:lnSpc>
            </a:pPr>
            <a:r>
              <a:rPr sz="1500" spc="-25" dirty="0">
                <a:latin typeface="Trebuchet MS"/>
                <a:cs typeface="Trebuchet MS"/>
              </a:rPr>
              <a:t>Arena  </a:t>
            </a:r>
            <a:r>
              <a:rPr sz="1500" spc="-90" dirty="0">
                <a:latin typeface="Trebuchet MS"/>
                <a:cs typeface="Trebuchet MS"/>
              </a:rPr>
              <a:t>E</a:t>
            </a:r>
            <a:r>
              <a:rPr sz="1500" spc="-135" dirty="0">
                <a:latin typeface="Trebuchet MS"/>
                <a:cs typeface="Trebuchet MS"/>
              </a:rPr>
              <a:t>d</a:t>
            </a:r>
            <a:r>
              <a:rPr sz="1500" spc="-75" dirty="0">
                <a:latin typeface="Trebuchet MS"/>
                <a:cs typeface="Trebuchet MS"/>
              </a:rPr>
              <a:t>i</a:t>
            </a:r>
            <a:r>
              <a:rPr sz="1500" spc="-140" dirty="0">
                <a:latin typeface="Trebuchet MS"/>
                <a:cs typeface="Trebuchet MS"/>
              </a:rPr>
              <a:t>t</a:t>
            </a:r>
            <a:r>
              <a:rPr sz="1500" spc="-95" dirty="0">
                <a:latin typeface="Trebuchet MS"/>
                <a:cs typeface="Trebuchet MS"/>
              </a:rPr>
              <a:t>ion</a:t>
            </a:r>
            <a:endParaRPr sz="1500">
              <a:latin typeface="Trebuchet MS"/>
              <a:cs typeface="Trebuchet MS"/>
            </a:endParaRPr>
          </a:p>
        </p:txBody>
      </p:sp>
      <p:sp>
        <p:nvSpPr>
          <p:cNvPr id="32" name="object 32"/>
          <p:cNvSpPr txBox="1"/>
          <p:nvPr/>
        </p:nvSpPr>
        <p:spPr>
          <a:xfrm>
            <a:off x="5168900" y="4077842"/>
            <a:ext cx="880110" cy="463550"/>
          </a:xfrm>
          <a:prstGeom prst="rect">
            <a:avLst/>
          </a:prstGeom>
        </p:spPr>
        <p:txBody>
          <a:bodyPr vert="horz" wrap="square" lIns="0" tIns="0" rIns="0" bIns="0" rtlCol="0">
            <a:spAutoFit/>
          </a:bodyPr>
          <a:lstStyle/>
          <a:p>
            <a:pPr algn="ctr">
              <a:lnSpc>
                <a:spcPct val="100000"/>
              </a:lnSpc>
            </a:pPr>
            <a:r>
              <a:rPr sz="1400" spc="-15" dirty="0">
                <a:latin typeface="Trebuchet MS"/>
                <a:cs typeface="Trebuchet MS"/>
              </a:rPr>
              <a:t>Champio</a:t>
            </a:r>
            <a:r>
              <a:rPr sz="1400" spc="-20" dirty="0">
                <a:latin typeface="Trebuchet MS"/>
                <a:cs typeface="Trebuchet MS"/>
              </a:rPr>
              <a:t>n</a:t>
            </a:r>
            <a:r>
              <a:rPr sz="1400" spc="60" dirty="0">
                <a:latin typeface="Trebuchet MS"/>
                <a:cs typeface="Trebuchet MS"/>
              </a:rPr>
              <a:t>s</a:t>
            </a:r>
            <a:endParaRPr sz="1400">
              <a:latin typeface="Trebuchet MS"/>
              <a:cs typeface="Trebuchet MS"/>
            </a:endParaRPr>
          </a:p>
          <a:p>
            <a:pPr algn="ctr">
              <a:lnSpc>
                <a:spcPct val="100000"/>
              </a:lnSpc>
              <a:spcBef>
                <a:spcPts val="20"/>
              </a:spcBef>
            </a:pPr>
            <a:r>
              <a:rPr sz="1500" spc="-105" dirty="0">
                <a:latin typeface="Trebuchet MS"/>
                <a:cs typeface="Trebuchet MS"/>
              </a:rPr>
              <a:t>Edition</a:t>
            </a:r>
            <a:endParaRPr sz="1500">
              <a:latin typeface="Trebuchet MS"/>
              <a:cs typeface="Trebuchet MS"/>
            </a:endParaRPr>
          </a:p>
        </p:txBody>
      </p:sp>
      <p:graphicFrame>
        <p:nvGraphicFramePr>
          <p:cNvPr id="33" name="object 33"/>
          <p:cNvGraphicFramePr>
            <a:graphicFrameLocks noGrp="1"/>
          </p:cNvGraphicFramePr>
          <p:nvPr/>
        </p:nvGraphicFramePr>
        <p:xfrm>
          <a:off x="2964179" y="4689347"/>
          <a:ext cx="6355077" cy="1783080"/>
        </p:xfrm>
        <a:graphic>
          <a:graphicData uri="http://schemas.openxmlformats.org/drawingml/2006/table">
            <a:tbl>
              <a:tblPr firstRow="1" bandRow="1">
                <a:tableStyleId>{2D5ABB26-0587-4C30-8999-92F81FD0307C}</a:tableStyleId>
              </a:tblPr>
              <a:tblGrid>
                <a:gridCol w="1042415">
                  <a:extLst>
                    <a:ext uri="{9D8B030D-6E8A-4147-A177-3AD203B41FA5}">
                      <a16:colId xmlns:a16="http://schemas.microsoft.com/office/drawing/2014/main" xmlns="" val="20000"/>
                    </a:ext>
                  </a:extLst>
                </a:gridCol>
                <a:gridCol w="1067562">
                  <a:extLst>
                    <a:ext uri="{9D8B030D-6E8A-4147-A177-3AD203B41FA5}">
                      <a16:colId xmlns:a16="http://schemas.microsoft.com/office/drawing/2014/main" xmlns="" val="20001"/>
                    </a:ext>
                  </a:extLst>
                </a:gridCol>
                <a:gridCol w="1067562">
                  <a:extLst>
                    <a:ext uri="{9D8B030D-6E8A-4147-A177-3AD203B41FA5}">
                      <a16:colId xmlns:a16="http://schemas.microsoft.com/office/drawing/2014/main" xmlns="" val="20002"/>
                    </a:ext>
                  </a:extLst>
                </a:gridCol>
                <a:gridCol w="1066800">
                  <a:extLst>
                    <a:ext uri="{9D8B030D-6E8A-4147-A177-3AD203B41FA5}">
                      <a16:colId xmlns:a16="http://schemas.microsoft.com/office/drawing/2014/main" xmlns="" val="20003"/>
                    </a:ext>
                  </a:extLst>
                </a:gridCol>
                <a:gridCol w="1067561">
                  <a:extLst>
                    <a:ext uri="{9D8B030D-6E8A-4147-A177-3AD203B41FA5}">
                      <a16:colId xmlns:a16="http://schemas.microsoft.com/office/drawing/2014/main" xmlns="" val="20004"/>
                    </a:ext>
                  </a:extLst>
                </a:gridCol>
                <a:gridCol w="1043177">
                  <a:extLst>
                    <a:ext uri="{9D8B030D-6E8A-4147-A177-3AD203B41FA5}">
                      <a16:colId xmlns:a16="http://schemas.microsoft.com/office/drawing/2014/main" xmlns="" val="20005"/>
                    </a:ext>
                  </a:extLst>
                </a:gridCol>
              </a:tblGrid>
              <a:tr h="1768602">
                <a:tc>
                  <a:txBody>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marL="81915">
                        <a:lnSpc>
                          <a:spcPct val="100000"/>
                        </a:lnSpc>
                        <a:spcBef>
                          <a:spcPts val="1365"/>
                        </a:spcBef>
                      </a:pPr>
                      <a:r>
                        <a:rPr sz="1500" spc="-50" dirty="0">
                          <a:latin typeface="Trebuchet MS"/>
                          <a:cs typeface="Trebuchet MS"/>
                        </a:rPr>
                        <a:t>Climacool</a:t>
                      </a:r>
                      <a:endParaRPr sz="1500">
                        <a:latin typeface="Trebuchet MS"/>
                        <a:cs typeface="Trebuchet MS"/>
                      </a:endParaRPr>
                    </a:p>
                  </a:txBody>
                  <a:tcPr marL="0" marR="0" marT="0" marB="0">
                    <a:lnL w="9144">
                      <a:solidFill>
                        <a:srgbClr val="000000"/>
                      </a:solidFill>
                      <a:prstDash val="solid"/>
                    </a:lnL>
                    <a:lnR w="9144">
                      <a:solidFill>
                        <a:srgbClr val="000000"/>
                      </a:solidFill>
                      <a:prstDash val="solid"/>
                    </a:lnR>
                    <a:lnT w="9144">
                      <a:solidFill>
                        <a:srgbClr val="000000"/>
                      </a:solidFill>
                      <a:prstDash val="solid"/>
                    </a:lnT>
                    <a:lnB w="9144">
                      <a:solidFill>
                        <a:srgbClr val="000000"/>
                      </a:solidFill>
                      <a:prstDash val="solid"/>
                    </a:lnB>
                  </a:tcPr>
                </a:tc>
                <a:tc>
                  <a:txBody>
                    <a:bodyPr/>
                    <a:lstStyle/>
                    <a:p>
                      <a:pPr>
                        <a:lnSpc>
                          <a:spcPct val="100000"/>
                        </a:lnSpc>
                      </a:pPr>
                      <a:endParaRPr sz="1900">
                        <a:latin typeface="Times New Roman"/>
                        <a:cs typeface="Times New Roman"/>
                      </a:endParaRPr>
                    </a:p>
                    <a:p>
                      <a:pPr>
                        <a:lnSpc>
                          <a:spcPct val="100000"/>
                        </a:lnSpc>
                      </a:pPr>
                      <a:endParaRPr sz="1900">
                        <a:latin typeface="Times New Roman"/>
                        <a:cs typeface="Times New Roman"/>
                      </a:endParaRPr>
                    </a:p>
                    <a:p>
                      <a:pPr>
                        <a:lnSpc>
                          <a:spcPct val="100000"/>
                        </a:lnSpc>
                      </a:pPr>
                      <a:endParaRPr sz="1900">
                        <a:latin typeface="Times New Roman"/>
                        <a:cs typeface="Times New Roman"/>
                      </a:endParaRPr>
                    </a:p>
                    <a:p>
                      <a:pPr>
                        <a:lnSpc>
                          <a:spcPct val="100000"/>
                        </a:lnSpc>
                      </a:pPr>
                      <a:endParaRPr sz="1900">
                        <a:latin typeface="Times New Roman"/>
                        <a:cs typeface="Times New Roman"/>
                      </a:endParaRPr>
                    </a:p>
                    <a:p>
                      <a:pPr>
                        <a:lnSpc>
                          <a:spcPct val="100000"/>
                        </a:lnSpc>
                        <a:spcBef>
                          <a:spcPts val="30"/>
                        </a:spcBef>
                      </a:pPr>
                      <a:endParaRPr sz="2000">
                        <a:latin typeface="Times New Roman"/>
                        <a:cs typeface="Times New Roman"/>
                      </a:endParaRPr>
                    </a:p>
                    <a:p>
                      <a:pPr marL="162560">
                        <a:lnSpc>
                          <a:spcPct val="100000"/>
                        </a:lnSpc>
                      </a:pPr>
                      <a:r>
                        <a:rPr sz="1600" spc="-40" dirty="0">
                          <a:latin typeface="Trebuchet MS"/>
                          <a:cs typeface="Trebuchet MS"/>
                        </a:rPr>
                        <a:t>Adipower</a:t>
                      </a:r>
                      <a:endParaRPr sz="1600">
                        <a:latin typeface="Trebuchet MS"/>
                        <a:cs typeface="Trebuchet MS"/>
                      </a:endParaRPr>
                    </a:p>
                  </a:txBody>
                  <a:tcPr marL="0" marR="0" marT="0" marB="0">
                    <a:lnL w="9144">
                      <a:solidFill>
                        <a:srgbClr val="000000"/>
                      </a:solidFill>
                      <a:prstDash val="solid"/>
                    </a:lnL>
                    <a:lnR w="56388">
                      <a:solidFill>
                        <a:srgbClr val="000000"/>
                      </a:solidFill>
                      <a:prstDash val="solid"/>
                    </a:lnR>
                    <a:lnT w="9144">
                      <a:solidFill>
                        <a:srgbClr val="000000"/>
                      </a:solidFill>
                      <a:prstDash val="solid"/>
                    </a:lnT>
                    <a:lnB w="9144">
                      <a:solidFill>
                        <a:srgbClr val="000000"/>
                      </a:solidFill>
                      <a:prstDash val="solid"/>
                    </a:lnB>
                  </a:tcPr>
                </a:tc>
                <a:tc>
                  <a:txBody>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marL="338455">
                        <a:lnSpc>
                          <a:spcPct val="100000"/>
                        </a:lnSpc>
                        <a:spcBef>
                          <a:spcPts val="1365"/>
                        </a:spcBef>
                      </a:pPr>
                      <a:r>
                        <a:rPr sz="1500" spc="-50" dirty="0">
                          <a:latin typeface="Trebuchet MS"/>
                          <a:cs typeface="Trebuchet MS"/>
                        </a:rPr>
                        <a:t>Fresh</a:t>
                      </a:r>
                      <a:endParaRPr sz="1500">
                        <a:latin typeface="Trebuchet MS"/>
                        <a:cs typeface="Trebuchet MS"/>
                      </a:endParaRPr>
                    </a:p>
                  </a:txBody>
                  <a:tcPr marL="0" marR="0" marT="0" marB="0">
                    <a:lnL w="56388">
                      <a:solidFill>
                        <a:srgbClr val="000000"/>
                      </a:solidFill>
                      <a:prstDash val="solid"/>
                    </a:lnL>
                    <a:lnR w="9144">
                      <a:solidFill>
                        <a:srgbClr val="000000"/>
                      </a:solidFill>
                      <a:prstDash val="solid"/>
                    </a:lnR>
                    <a:lnT w="9144">
                      <a:solidFill>
                        <a:srgbClr val="000000"/>
                      </a:solidFill>
                      <a:prstDash val="solid"/>
                    </a:lnT>
                    <a:lnB w="9144">
                      <a:solidFill>
                        <a:srgbClr val="000000"/>
                      </a:solidFill>
                      <a:prstDash val="solid"/>
                    </a:lnB>
                  </a:tcPr>
                </a:tc>
                <a:tc>
                  <a:txBody>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marL="475615">
                        <a:lnSpc>
                          <a:spcPct val="100000"/>
                        </a:lnSpc>
                        <a:spcBef>
                          <a:spcPts val="1415"/>
                        </a:spcBef>
                      </a:pPr>
                      <a:r>
                        <a:rPr sz="1500" spc="-195" dirty="0">
                          <a:latin typeface="Trebuchet MS"/>
                          <a:cs typeface="Trebuchet MS"/>
                        </a:rPr>
                        <a:t>6in1</a:t>
                      </a:r>
                      <a:endParaRPr sz="1500">
                        <a:latin typeface="Trebuchet MS"/>
                        <a:cs typeface="Trebuchet MS"/>
                      </a:endParaRPr>
                    </a:p>
                  </a:txBody>
                  <a:tcPr marL="0" marR="0" marT="0" marB="0">
                    <a:lnL w="9144">
                      <a:solidFill>
                        <a:srgbClr val="000000"/>
                      </a:solidFill>
                      <a:prstDash val="solid"/>
                    </a:lnL>
                    <a:lnR w="9144">
                      <a:solidFill>
                        <a:srgbClr val="000000"/>
                      </a:solidFill>
                      <a:prstDash val="solid"/>
                    </a:lnR>
                    <a:lnT w="9144">
                      <a:solidFill>
                        <a:srgbClr val="000000"/>
                      </a:solidFill>
                      <a:prstDash val="solid"/>
                    </a:lnT>
                    <a:lnB w="9144">
                      <a:solidFill>
                        <a:srgbClr val="000000"/>
                      </a:solidFill>
                      <a:prstDash val="solid"/>
                    </a:lnB>
                  </a:tcPr>
                </a:tc>
                <a:tc>
                  <a:txBody>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spcBef>
                          <a:spcPts val="35"/>
                        </a:spcBef>
                      </a:pPr>
                      <a:endParaRPr sz="1900">
                        <a:latin typeface="Times New Roman"/>
                        <a:cs typeface="Times New Roman"/>
                      </a:endParaRPr>
                    </a:p>
                    <a:p>
                      <a:pPr marL="276860" marR="202565" indent="53340">
                        <a:lnSpc>
                          <a:spcPct val="100000"/>
                        </a:lnSpc>
                        <a:spcBef>
                          <a:spcPts val="5"/>
                        </a:spcBef>
                      </a:pPr>
                      <a:r>
                        <a:rPr sz="1500" spc="-20" dirty="0">
                          <a:latin typeface="Trebuchet MS"/>
                          <a:cs typeface="Trebuchet MS"/>
                        </a:rPr>
                        <a:t>Sport  </a:t>
                      </a:r>
                      <a:r>
                        <a:rPr sz="1500" spc="-5" dirty="0">
                          <a:latin typeface="Trebuchet MS"/>
                          <a:cs typeface="Trebuchet MS"/>
                        </a:rPr>
                        <a:t>E</a:t>
                      </a:r>
                      <a:r>
                        <a:rPr sz="1500" dirty="0">
                          <a:latin typeface="Trebuchet MS"/>
                          <a:cs typeface="Trebuchet MS"/>
                        </a:rPr>
                        <a:t>nergy</a:t>
                      </a:r>
                      <a:endParaRPr sz="1500">
                        <a:latin typeface="Trebuchet MS"/>
                        <a:cs typeface="Trebuchet MS"/>
                      </a:endParaRPr>
                    </a:p>
                  </a:txBody>
                  <a:tcPr marL="0" marR="0" marT="0" marB="0">
                    <a:lnL w="9144">
                      <a:solidFill>
                        <a:srgbClr val="000000"/>
                      </a:solidFill>
                      <a:prstDash val="solid"/>
                    </a:lnL>
                    <a:lnR w="56388">
                      <a:solidFill>
                        <a:srgbClr val="000000"/>
                      </a:solidFill>
                      <a:prstDash val="solid"/>
                    </a:lnR>
                    <a:lnT w="9144">
                      <a:solidFill>
                        <a:srgbClr val="000000"/>
                      </a:solidFill>
                      <a:prstDash val="solid"/>
                    </a:lnT>
                    <a:lnB w="9144">
                      <a:solidFill>
                        <a:srgbClr val="000000"/>
                      </a:solidFill>
                      <a:prstDash val="solid"/>
                    </a:lnB>
                  </a:tcPr>
                </a:tc>
                <a:tc>
                  <a:txBody>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spcBef>
                          <a:spcPts val="35"/>
                        </a:spcBef>
                      </a:pPr>
                      <a:endParaRPr sz="1900">
                        <a:latin typeface="Times New Roman"/>
                        <a:cs typeface="Times New Roman"/>
                      </a:endParaRPr>
                    </a:p>
                    <a:p>
                      <a:pPr marL="167640" marR="69850" indent="-79375">
                        <a:lnSpc>
                          <a:spcPct val="100000"/>
                        </a:lnSpc>
                        <a:spcBef>
                          <a:spcPts val="5"/>
                        </a:spcBef>
                      </a:pPr>
                      <a:r>
                        <a:rPr sz="1500" dirty="0">
                          <a:latin typeface="Trebuchet MS"/>
                          <a:cs typeface="Trebuchet MS"/>
                        </a:rPr>
                        <a:t>Cool</a:t>
                      </a:r>
                      <a:r>
                        <a:rPr sz="1500" spc="-345" dirty="0">
                          <a:latin typeface="Trebuchet MS"/>
                          <a:cs typeface="Trebuchet MS"/>
                        </a:rPr>
                        <a:t> </a:t>
                      </a:r>
                      <a:r>
                        <a:rPr sz="1500" spc="-55" dirty="0">
                          <a:latin typeface="Trebuchet MS"/>
                          <a:cs typeface="Trebuchet MS"/>
                        </a:rPr>
                        <a:t>&amp; Dry  </a:t>
                      </a:r>
                      <a:r>
                        <a:rPr sz="1500" spc="-75" dirty="0">
                          <a:latin typeface="Trebuchet MS"/>
                          <a:cs typeface="Trebuchet MS"/>
                        </a:rPr>
                        <a:t>Intensive</a:t>
                      </a:r>
                      <a:endParaRPr sz="1500">
                        <a:latin typeface="Trebuchet MS"/>
                        <a:cs typeface="Trebuchet MS"/>
                      </a:endParaRPr>
                    </a:p>
                  </a:txBody>
                  <a:tcPr marL="0" marR="0" marT="0" marB="0">
                    <a:lnL w="56388">
                      <a:solidFill>
                        <a:srgbClr val="000000"/>
                      </a:solidFill>
                      <a:prstDash val="solid"/>
                    </a:lnL>
                    <a:lnR w="9144">
                      <a:solidFill>
                        <a:srgbClr val="000000"/>
                      </a:solidFill>
                      <a:prstDash val="solid"/>
                    </a:lnR>
                    <a:lnT w="9144">
                      <a:solidFill>
                        <a:srgbClr val="000000"/>
                      </a:solidFill>
                      <a:prstDash val="solid"/>
                    </a:lnT>
                    <a:lnB w="9144">
                      <a:solidFill>
                        <a:srgbClr val="000000"/>
                      </a:solidFill>
                      <a:prstDash val="solid"/>
                    </a:lnB>
                  </a:tcPr>
                </a:tc>
                <a:extLst>
                  <a:ext uri="{0D108BD9-81ED-4DB2-BD59-A6C34878D82A}">
                    <a16:rowId xmlns:a16="http://schemas.microsoft.com/office/drawing/2014/main" xmlns="" val="10000"/>
                  </a:ext>
                </a:extLst>
              </a:tr>
            </a:tbl>
          </a:graphicData>
        </a:graphic>
      </p:graphicFrame>
      <p:sp>
        <p:nvSpPr>
          <p:cNvPr id="34" name="object 34"/>
          <p:cNvSpPr/>
          <p:nvPr/>
        </p:nvSpPr>
        <p:spPr>
          <a:xfrm>
            <a:off x="3066288" y="1057655"/>
            <a:ext cx="464820" cy="1147572"/>
          </a:xfrm>
          <a:prstGeom prst="rect">
            <a:avLst/>
          </a:prstGeom>
          <a:blipFill>
            <a:blip r:embed="rId3" cstate="print"/>
            <a:stretch>
              <a:fillRect/>
            </a:stretch>
          </a:blipFill>
        </p:spPr>
        <p:txBody>
          <a:bodyPr wrap="square" lIns="0" tIns="0" rIns="0" bIns="0" rtlCol="0"/>
          <a:lstStyle/>
          <a:p>
            <a:endParaRPr/>
          </a:p>
        </p:txBody>
      </p:sp>
      <p:sp>
        <p:nvSpPr>
          <p:cNvPr id="35" name="object 35"/>
          <p:cNvSpPr/>
          <p:nvPr/>
        </p:nvSpPr>
        <p:spPr>
          <a:xfrm>
            <a:off x="4178808" y="979893"/>
            <a:ext cx="487679" cy="1250353"/>
          </a:xfrm>
          <a:prstGeom prst="rect">
            <a:avLst/>
          </a:prstGeom>
          <a:blipFill>
            <a:blip r:embed="rId4" cstate="print"/>
            <a:stretch>
              <a:fillRect/>
            </a:stretch>
          </a:blipFill>
        </p:spPr>
        <p:txBody>
          <a:bodyPr wrap="square" lIns="0" tIns="0" rIns="0" bIns="0" rtlCol="0"/>
          <a:lstStyle/>
          <a:p>
            <a:endParaRPr/>
          </a:p>
        </p:txBody>
      </p:sp>
      <p:sp>
        <p:nvSpPr>
          <p:cNvPr id="36" name="object 36"/>
          <p:cNvSpPr/>
          <p:nvPr/>
        </p:nvSpPr>
        <p:spPr>
          <a:xfrm>
            <a:off x="5190744" y="998219"/>
            <a:ext cx="466344" cy="1255776"/>
          </a:xfrm>
          <a:prstGeom prst="rect">
            <a:avLst/>
          </a:prstGeom>
          <a:blipFill>
            <a:blip r:embed="rId5" cstate="print"/>
            <a:stretch>
              <a:fillRect/>
            </a:stretch>
          </a:blipFill>
        </p:spPr>
        <p:txBody>
          <a:bodyPr wrap="square" lIns="0" tIns="0" rIns="0" bIns="0" rtlCol="0"/>
          <a:lstStyle/>
          <a:p>
            <a:endParaRPr/>
          </a:p>
        </p:txBody>
      </p:sp>
      <p:sp>
        <p:nvSpPr>
          <p:cNvPr id="37" name="object 37"/>
          <p:cNvSpPr/>
          <p:nvPr/>
        </p:nvSpPr>
        <p:spPr>
          <a:xfrm>
            <a:off x="6399276" y="1139952"/>
            <a:ext cx="501396" cy="1104900"/>
          </a:xfrm>
          <a:prstGeom prst="rect">
            <a:avLst/>
          </a:prstGeom>
          <a:blipFill>
            <a:blip r:embed="rId6" cstate="print"/>
            <a:stretch>
              <a:fillRect/>
            </a:stretch>
          </a:blipFill>
        </p:spPr>
        <p:txBody>
          <a:bodyPr wrap="square" lIns="0" tIns="0" rIns="0" bIns="0" rtlCol="0"/>
          <a:lstStyle/>
          <a:p>
            <a:endParaRPr/>
          </a:p>
        </p:txBody>
      </p:sp>
      <p:sp>
        <p:nvSpPr>
          <p:cNvPr id="38" name="object 38"/>
          <p:cNvSpPr/>
          <p:nvPr/>
        </p:nvSpPr>
        <p:spPr>
          <a:xfrm>
            <a:off x="7476743" y="987552"/>
            <a:ext cx="484631" cy="1284732"/>
          </a:xfrm>
          <a:prstGeom prst="rect">
            <a:avLst/>
          </a:prstGeom>
          <a:blipFill>
            <a:blip r:embed="rId7" cstate="print"/>
            <a:stretch>
              <a:fillRect/>
            </a:stretch>
          </a:blipFill>
        </p:spPr>
        <p:txBody>
          <a:bodyPr wrap="square" lIns="0" tIns="0" rIns="0" bIns="0" rtlCol="0"/>
          <a:lstStyle/>
          <a:p>
            <a:endParaRPr/>
          </a:p>
        </p:txBody>
      </p:sp>
      <p:sp>
        <p:nvSpPr>
          <p:cNvPr id="39" name="object 39"/>
          <p:cNvSpPr/>
          <p:nvPr/>
        </p:nvSpPr>
        <p:spPr>
          <a:xfrm>
            <a:off x="8339328" y="1120139"/>
            <a:ext cx="501396" cy="1117091"/>
          </a:xfrm>
          <a:prstGeom prst="rect">
            <a:avLst/>
          </a:prstGeom>
          <a:blipFill>
            <a:blip r:embed="rId8" cstate="print"/>
            <a:stretch>
              <a:fillRect/>
            </a:stretch>
          </a:blipFill>
        </p:spPr>
        <p:txBody>
          <a:bodyPr wrap="square" lIns="0" tIns="0" rIns="0" bIns="0" rtlCol="0"/>
          <a:lstStyle/>
          <a:p>
            <a:endParaRPr/>
          </a:p>
        </p:txBody>
      </p:sp>
      <p:sp>
        <p:nvSpPr>
          <p:cNvPr id="40" name="object 40"/>
          <p:cNvSpPr/>
          <p:nvPr/>
        </p:nvSpPr>
        <p:spPr>
          <a:xfrm>
            <a:off x="9622535" y="961644"/>
            <a:ext cx="473964" cy="1286255"/>
          </a:xfrm>
          <a:prstGeom prst="rect">
            <a:avLst/>
          </a:prstGeom>
          <a:blipFill>
            <a:blip r:embed="rId9" cstate="print"/>
            <a:stretch>
              <a:fillRect/>
            </a:stretch>
          </a:blipFill>
        </p:spPr>
        <p:txBody>
          <a:bodyPr wrap="square" lIns="0" tIns="0" rIns="0" bIns="0" rtlCol="0"/>
          <a:lstStyle/>
          <a:p>
            <a:endParaRPr/>
          </a:p>
        </p:txBody>
      </p:sp>
      <p:sp>
        <p:nvSpPr>
          <p:cNvPr id="41" name="object 41"/>
          <p:cNvSpPr/>
          <p:nvPr/>
        </p:nvSpPr>
        <p:spPr>
          <a:xfrm>
            <a:off x="10549128" y="955547"/>
            <a:ext cx="481583" cy="1304543"/>
          </a:xfrm>
          <a:prstGeom prst="rect">
            <a:avLst/>
          </a:prstGeom>
          <a:blipFill>
            <a:blip r:embed="rId10" cstate="print"/>
            <a:stretch>
              <a:fillRect/>
            </a:stretch>
          </a:blipFill>
        </p:spPr>
        <p:txBody>
          <a:bodyPr wrap="square" lIns="0" tIns="0" rIns="0" bIns="0" rtlCol="0"/>
          <a:lstStyle/>
          <a:p>
            <a:endParaRPr/>
          </a:p>
        </p:txBody>
      </p:sp>
      <p:sp>
        <p:nvSpPr>
          <p:cNvPr id="42" name="object 42"/>
          <p:cNvSpPr/>
          <p:nvPr/>
        </p:nvSpPr>
        <p:spPr>
          <a:xfrm>
            <a:off x="3461003" y="1075944"/>
            <a:ext cx="385572" cy="1156715"/>
          </a:xfrm>
          <a:prstGeom prst="rect">
            <a:avLst/>
          </a:prstGeom>
          <a:blipFill>
            <a:blip r:embed="rId11" cstate="print"/>
            <a:stretch>
              <a:fillRect/>
            </a:stretch>
          </a:blipFill>
        </p:spPr>
        <p:txBody>
          <a:bodyPr wrap="square" lIns="0" tIns="0" rIns="0" bIns="0" rtlCol="0"/>
          <a:lstStyle/>
          <a:p>
            <a:endParaRPr/>
          </a:p>
        </p:txBody>
      </p:sp>
      <p:sp>
        <p:nvSpPr>
          <p:cNvPr id="43" name="object 43"/>
          <p:cNvSpPr/>
          <p:nvPr/>
        </p:nvSpPr>
        <p:spPr>
          <a:xfrm>
            <a:off x="4619244" y="1082039"/>
            <a:ext cx="370332" cy="1175003"/>
          </a:xfrm>
          <a:prstGeom prst="rect">
            <a:avLst/>
          </a:prstGeom>
          <a:blipFill>
            <a:blip r:embed="rId12" cstate="print"/>
            <a:stretch>
              <a:fillRect/>
            </a:stretch>
          </a:blipFill>
        </p:spPr>
        <p:txBody>
          <a:bodyPr wrap="square" lIns="0" tIns="0" rIns="0" bIns="0" rtlCol="0"/>
          <a:lstStyle/>
          <a:p>
            <a:endParaRPr/>
          </a:p>
        </p:txBody>
      </p:sp>
      <p:sp>
        <p:nvSpPr>
          <p:cNvPr id="44" name="object 44"/>
          <p:cNvSpPr/>
          <p:nvPr/>
        </p:nvSpPr>
        <p:spPr>
          <a:xfrm>
            <a:off x="5617464" y="1082039"/>
            <a:ext cx="362712" cy="1187196"/>
          </a:xfrm>
          <a:prstGeom prst="rect">
            <a:avLst/>
          </a:prstGeom>
          <a:blipFill>
            <a:blip r:embed="rId13" cstate="print"/>
            <a:stretch>
              <a:fillRect/>
            </a:stretch>
          </a:blipFill>
        </p:spPr>
        <p:txBody>
          <a:bodyPr wrap="square" lIns="0" tIns="0" rIns="0" bIns="0" rtlCol="0"/>
          <a:lstStyle/>
          <a:p>
            <a:endParaRPr/>
          </a:p>
        </p:txBody>
      </p:sp>
      <p:sp>
        <p:nvSpPr>
          <p:cNvPr id="45" name="object 45"/>
          <p:cNvSpPr/>
          <p:nvPr/>
        </p:nvSpPr>
        <p:spPr>
          <a:xfrm>
            <a:off x="8772143" y="1380744"/>
            <a:ext cx="428244" cy="882396"/>
          </a:xfrm>
          <a:prstGeom prst="rect">
            <a:avLst/>
          </a:prstGeom>
          <a:blipFill>
            <a:blip r:embed="rId14" cstate="print"/>
            <a:stretch>
              <a:fillRect/>
            </a:stretch>
          </a:blipFill>
        </p:spPr>
        <p:txBody>
          <a:bodyPr wrap="square" lIns="0" tIns="0" rIns="0" bIns="0" rtlCol="0"/>
          <a:lstStyle/>
          <a:p>
            <a:endParaRPr/>
          </a:p>
        </p:txBody>
      </p:sp>
      <p:sp>
        <p:nvSpPr>
          <p:cNvPr id="46" name="object 46"/>
          <p:cNvSpPr/>
          <p:nvPr/>
        </p:nvSpPr>
        <p:spPr>
          <a:xfrm>
            <a:off x="10968228" y="1351788"/>
            <a:ext cx="408431" cy="908303"/>
          </a:xfrm>
          <a:prstGeom prst="rect">
            <a:avLst/>
          </a:prstGeom>
          <a:blipFill>
            <a:blip r:embed="rId15" cstate="print"/>
            <a:stretch>
              <a:fillRect/>
            </a:stretch>
          </a:blipFill>
        </p:spPr>
        <p:txBody>
          <a:bodyPr wrap="square" lIns="0" tIns="0" rIns="0" bIns="0" rtlCol="0"/>
          <a:lstStyle/>
          <a:p>
            <a:endParaRPr/>
          </a:p>
        </p:txBody>
      </p:sp>
      <p:sp>
        <p:nvSpPr>
          <p:cNvPr id="47" name="object 47"/>
          <p:cNvSpPr/>
          <p:nvPr/>
        </p:nvSpPr>
        <p:spPr>
          <a:xfrm>
            <a:off x="3241548" y="2758439"/>
            <a:ext cx="473963" cy="1287780"/>
          </a:xfrm>
          <a:prstGeom prst="rect">
            <a:avLst/>
          </a:prstGeom>
          <a:blipFill>
            <a:blip r:embed="rId16" cstate="print"/>
            <a:stretch>
              <a:fillRect/>
            </a:stretch>
          </a:blipFill>
        </p:spPr>
        <p:txBody>
          <a:bodyPr wrap="square" lIns="0" tIns="0" rIns="0" bIns="0" rtlCol="0"/>
          <a:lstStyle/>
          <a:p>
            <a:endParaRPr/>
          </a:p>
        </p:txBody>
      </p:sp>
      <p:sp>
        <p:nvSpPr>
          <p:cNvPr id="48" name="object 48"/>
          <p:cNvSpPr/>
          <p:nvPr/>
        </p:nvSpPr>
        <p:spPr>
          <a:xfrm>
            <a:off x="4264152" y="2764535"/>
            <a:ext cx="493775" cy="1272539"/>
          </a:xfrm>
          <a:prstGeom prst="rect">
            <a:avLst/>
          </a:prstGeom>
          <a:blipFill>
            <a:blip r:embed="rId17" cstate="print"/>
            <a:stretch>
              <a:fillRect/>
            </a:stretch>
          </a:blipFill>
        </p:spPr>
        <p:txBody>
          <a:bodyPr wrap="square" lIns="0" tIns="0" rIns="0" bIns="0" rtlCol="0"/>
          <a:lstStyle/>
          <a:p>
            <a:endParaRPr/>
          </a:p>
        </p:txBody>
      </p:sp>
      <p:sp>
        <p:nvSpPr>
          <p:cNvPr id="49" name="object 49"/>
          <p:cNvSpPr/>
          <p:nvPr/>
        </p:nvSpPr>
        <p:spPr>
          <a:xfrm>
            <a:off x="5420867" y="2923032"/>
            <a:ext cx="385572" cy="1123188"/>
          </a:xfrm>
          <a:prstGeom prst="rect">
            <a:avLst/>
          </a:prstGeom>
          <a:blipFill>
            <a:blip r:embed="rId18" cstate="print"/>
            <a:stretch>
              <a:fillRect/>
            </a:stretch>
          </a:blipFill>
        </p:spPr>
        <p:txBody>
          <a:bodyPr wrap="square" lIns="0" tIns="0" rIns="0" bIns="0" rtlCol="0"/>
          <a:lstStyle/>
          <a:p>
            <a:endParaRPr/>
          </a:p>
        </p:txBody>
      </p:sp>
      <p:sp>
        <p:nvSpPr>
          <p:cNvPr id="50" name="object 50"/>
          <p:cNvSpPr/>
          <p:nvPr/>
        </p:nvSpPr>
        <p:spPr>
          <a:xfrm>
            <a:off x="3110483" y="4855464"/>
            <a:ext cx="368807" cy="1121664"/>
          </a:xfrm>
          <a:prstGeom prst="rect">
            <a:avLst/>
          </a:prstGeom>
          <a:blipFill>
            <a:blip r:embed="rId19" cstate="print"/>
            <a:stretch>
              <a:fillRect/>
            </a:stretch>
          </a:blipFill>
        </p:spPr>
        <p:txBody>
          <a:bodyPr wrap="square" lIns="0" tIns="0" rIns="0" bIns="0" rtlCol="0"/>
          <a:lstStyle/>
          <a:p>
            <a:endParaRPr/>
          </a:p>
        </p:txBody>
      </p:sp>
      <p:sp>
        <p:nvSpPr>
          <p:cNvPr id="51" name="object 51"/>
          <p:cNvSpPr/>
          <p:nvPr/>
        </p:nvSpPr>
        <p:spPr>
          <a:xfrm>
            <a:off x="4145279" y="4722876"/>
            <a:ext cx="498348" cy="1330452"/>
          </a:xfrm>
          <a:prstGeom prst="rect">
            <a:avLst/>
          </a:prstGeom>
          <a:blipFill>
            <a:blip r:embed="rId20" cstate="print"/>
            <a:stretch>
              <a:fillRect/>
            </a:stretch>
          </a:blipFill>
        </p:spPr>
        <p:txBody>
          <a:bodyPr wrap="square" lIns="0" tIns="0" rIns="0" bIns="0" rtlCol="0"/>
          <a:lstStyle/>
          <a:p>
            <a:endParaRPr/>
          </a:p>
        </p:txBody>
      </p:sp>
      <p:sp>
        <p:nvSpPr>
          <p:cNvPr id="52" name="object 52"/>
          <p:cNvSpPr/>
          <p:nvPr/>
        </p:nvSpPr>
        <p:spPr>
          <a:xfrm>
            <a:off x="5216652" y="4820411"/>
            <a:ext cx="571500" cy="1164336"/>
          </a:xfrm>
          <a:prstGeom prst="rect">
            <a:avLst/>
          </a:prstGeom>
          <a:blipFill>
            <a:blip r:embed="rId21" cstate="print"/>
            <a:stretch>
              <a:fillRect/>
            </a:stretch>
          </a:blipFill>
        </p:spPr>
        <p:txBody>
          <a:bodyPr wrap="square" lIns="0" tIns="0" rIns="0" bIns="0" rtlCol="0"/>
          <a:lstStyle/>
          <a:p>
            <a:endParaRPr/>
          </a:p>
        </p:txBody>
      </p:sp>
      <p:sp>
        <p:nvSpPr>
          <p:cNvPr id="53" name="object 53"/>
          <p:cNvSpPr/>
          <p:nvPr/>
        </p:nvSpPr>
        <p:spPr>
          <a:xfrm>
            <a:off x="7368540" y="4820411"/>
            <a:ext cx="516635" cy="1138428"/>
          </a:xfrm>
          <a:prstGeom prst="rect">
            <a:avLst/>
          </a:prstGeom>
          <a:blipFill>
            <a:blip r:embed="rId22" cstate="print"/>
            <a:stretch>
              <a:fillRect/>
            </a:stretch>
          </a:blipFill>
        </p:spPr>
        <p:txBody>
          <a:bodyPr wrap="square" lIns="0" tIns="0" rIns="0" bIns="0" rtlCol="0"/>
          <a:lstStyle/>
          <a:p>
            <a:endParaRPr/>
          </a:p>
        </p:txBody>
      </p:sp>
      <p:sp>
        <p:nvSpPr>
          <p:cNvPr id="54" name="object 54"/>
          <p:cNvSpPr/>
          <p:nvPr/>
        </p:nvSpPr>
        <p:spPr>
          <a:xfrm>
            <a:off x="3493008" y="5164835"/>
            <a:ext cx="347472" cy="806195"/>
          </a:xfrm>
          <a:prstGeom prst="rect">
            <a:avLst/>
          </a:prstGeom>
          <a:blipFill>
            <a:blip r:embed="rId23" cstate="print"/>
            <a:stretch>
              <a:fillRect/>
            </a:stretch>
          </a:blipFill>
        </p:spPr>
        <p:txBody>
          <a:bodyPr wrap="square" lIns="0" tIns="0" rIns="0" bIns="0" rtlCol="0"/>
          <a:lstStyle/>
          <a:p>
            <a:endParaRPr/>
          </a:p>
        </p:txBody>
      </p:sp>
      <p:sp>
        <p:nvSpPr>
          <p:cNvPr id="55" name="object 55"/>
          <p:cNvSpPr/>
          <p:nvPr/>
        </p:nvSpPr>
        <p:spPr>
          <a:xfrm>
            <a:off x="4536947" y="5103876"/>
            <a:ext cx="457200" cy="923544"/>
          </a:xfrm>
          <a:prstGeom prst="rect">
            <a:avLst/>
          </a:prstGeom>
          <a:blipFill>
            <a:blip r:embed="rId24" cstate="print"/>
            <a:stretch>
              <a:fillRect/>
            </a:stretch>
          </a:blipFill>
        </p:spPr>
        <p:txBody>
          <a:bodyPr wrap="square" lIns="0" tIns="0" rIns="0" bIns="0" rtlCol="0"/>
          <a:lstStyle/>
          <a:p>
            <a:endParaRPr/>
          </a:p>
        </p:txBody>
      </p:sp>
      <p:sp>
        <p:nvSpPr>
          <p:cNvPr id="56" name="object 56"/>
          <p:cNvSpPr/>
          <p:nvPr/>
        </p:nvSpPr>
        <p:spPr>
          <a:xfrm>
            <a:off x="5708903" y="5164835"/>
            <a:ext cx="336803" cy="859535"/>
          </a:xfrm>
          <a:prstGeom prst="rect">
            <a:avLst/>
          </a:prstGeom>
          <a:blipFill>
            <a:blip r:embed="rId25" cstate="print"/>
            <a:stretch>
              <a:fillRect/>
            </a:stretch>
          </a:blipFill>
        </p:spPr>
        <p:txBody>
          <a:bodyPr wrap="square" lIns="0" tIns="0" rIns="0" bIns="0" rtlCol="0"/>
          <a:lstStyle/>
          <a:p>
            <a:endParaRPr/>
          </a:p>
        </p:txBody>
      </p:sp>
      <p:sp>
        <p:nvSpPr>
          <p:cNvPr id="57" name="object 57"/>
          <p:cNvSpPr/>
          <p:nvPr/>
        </p:nvSpPr>
        <p:spPr>
          <a:xfrm>
            <a:off x="6784847" y="5149596"/>
            <a:ext cx="422148" cy="903731"/>
          </a:xfrm>
          <a:prstGeom prst="rect">
            <a:avLst/>
          </a:prstGeom>
          <a:blipFill>
            <a:blip r:embed="rId26" cstate="print"/>
            <a:stretch>
              <a:fillRect/>
            </a:stretch>
          </a:blipFill>
        </p:spPr>
        <p:txBody>
          <a:bodyPr wrap="square" lIns="0" tIns="0" rIns="0" bIns="0" rtlCol="0"/>
          <a:lstStyle/>
          <a:p>
            <a:endParaRPr/>
          </a:p>
        </p:txBody>
      </p:sp>
      <p:sp>
        <p:nvSpPr>
          <p:cNvPr id="58" name="object 58"/>
          <p:cNvSpPr/>
          <p:nvPr/>
        </p:nvSpPr>
        <p:spPr>
          <a:xfrm>
            <a:off x="7822692" y="5134355"/>
            <a:ext cx="332231" cy="886968"/>
          </a:xfrm>
          <a:prstGeom prst="rect">
            <a:avLst/>
          </a:prstGeom>
          <a:blipFill>
            <a:blip r:embed="rId27" cstate="print"/>
            <a:stretch>
              <a:fillRect/>
            </a:stretch>
          </a:blipFill>
        </p:spPr>
        <p:txBody>
          <a:bodyPr wrap="square" lIns="0" tIns="0" rIns="0" bIns="0" rtlCol="0"/>
          <a:lstStyle/>
          <a:p>
            <a:endParaRPr/>
          </a:p>
        </p:txBody>
      </p:sp>
      <p:sp>
        <p:nvSpPr>
          <p:cNvPr id="59" name="object 59"/>
          <p:cNvSpPr/>
          <p:nvPr/>
        </p:nvSpPr>
        <p:spPr>
          <a:xfrm>
            <a:off x="6426708" y="4850891"/>
            <a:ext cx="352043" cy="1158240"/>
          </a:xfrm>
          <a:prstGeom prst="rect">
            <a:avLst/>
          </a:prstGeom>
          <a:blipFill>
            <a:blip r:embed="rId28" cstate="print"/>
            <a:stretch>
              <a:fillRect/>
            </a:stretch>
          </a:blipFill>
        </p:spPr>
        <p:txBody>
          <a:bodyPr wrap="square" lIns="0" tIns="0" rIns="0" bIns="0" rtlCol="0"/>
          <a:lstStyle/>
          <a:p>
            <a:endParaRPr/>
          </a:p>
        </p:txBody>
      </p:sp>
      <p:sp>
        <p:nvSpPr>
          <p:cNvPr id="60" name="object 60"/>
          <p:cNvSpPr/>
          <p:nvPr/>
        </p:nvSpPr>
        <p:spPr>
          <a:xfrm>
            <a:off x="8686800" y="5184647"/>
            <a:ext cx="324611" cy="765047"/>
          </a:xfrm>
          <a:prstGeom prst="rect">
            <a:avLst/>
          </a:prstGeom>
          <a:blipFill>
            <a:blip r:embed="rId29" cstate="print"/>
            <a:stretch>
              <a:fillRect/>
            </a:stretch>
          </a:blipFill>
        </p:spPr>
        <p:txBody>
          <a:bodyPr wrap="square" lIns="0" tIns="0" rIns="0" bIns="0" rtlCol="0"/>
          <a:lstStyle/>
          <a:p>
            <a:endParaRPr/>
          </a:p>
        </p:txBody>
      </p:sp>
      <p:sp>
        <p:nvSpPr>
          <p:cNvPr id="61" name="object 61"/>
          <p:cNvSpPr/>
          <p:nvPr/>
        </p:nvSpPr>
        <p:spPr>
          <a:xfrm>
            <a:off x="2523744" y="996696"/>
            <a:ext cx="368935" cy="1767839"/>
          </a:xfrm>
          <a:custGeom>
            <a:avLst/>
            <a:gdLst/>
            <a:ahLst/>
            <a:cxnLst/>
            <a:rect l="l" t="t" r="r" b="b"/>
            <a:pathLst>
              <a:path w="368935" h="1767839">
                <a:moveTo>
                  <a:pt x="0" y="1767839"/>
                </a:moveTo>
                <a:lnTo>
                  <a:pt x="368807" y="1767839"/>
                </a:lnTo>
                <a:lnTo>
                  <a:pt x="368807" y="0"/>
                </a:lnTo>
                <a:lnTo>
                  <a:pt x="0" y="0"/>
                </a:lnTo>
                <a:lnTo>
                  <a:pt x="0" y="1767839"/>
                </a:lnTo>
                <a:close/>
              </a:path>
            </a:pathLst>
          </a:custGeom>
          <a:solidFill>
            <a:srgbClr val="000000"/>
          </a:solidFill>
        </p:spPr>
        <p:txBody>
          <a:bodyPr wrap="square" lIns="0" tIns="0" rIns="0" bIns="0" rtlCol="0"/>
          <a:lstStyle/>
          <a:p>
            <a:endParaRPr/>
          </a:p>
        </p:txBody>
      </p:sp>
      <p:sp>
        <p:nvSpPr>
          <p:cNvPr id="62" name="object 62"/>
          <p:cNvSpPr/>
          <p:nvPr/>
        </p:nvSpPr>
        <p:spPr>
          <a:xfrm>
            <a:off x="2523744" y="996696"/>
            <a:ext cx="368935" cy="1767839"/>
          </a:xfrm>
          <a:custGeom>
            <a:avLst/>
            <a:gdLst/>
            <a:ahLst/>
            <a:cxnLst/>
            <a:rect l="l" t="t" r="r" b="b"/>
            <a:pathLst>
              <a:path w="368935" h="1767839">
                <a:moveTo>
                  <a:pt x="0" y="1767839"/>
                </a:moveTo>
                <a:lnTo>
                  <a:pt x="368807" y="1767839"/>
                </a:lnTo>
                <a:lnTo>
                  <a:pt x="368807" y="0"/>
                </a:lnTo>
                <a:lnTo>
                  <a:pt x="0" y="0"/>
                </a:lnTo>
                <a:lnTo>
                  <a:pt x="0" y="1767839"/>
                </a:lnTo>
                <a:close/>
              </a:path>
            </a:pathLst>
          </a:custGeom>
          <a:ln w="9144">
            <a:solidFill>
              <a:srgbClr val="000000"/>
            </a:solidFill>
          </a:ln>
        </p:spPr>
        <p:txBody>
          <a:bodyPr wrap="square" lIns="0" tIns="0" rIns="0" bIns="0" rtlCol="0"/>
          <a:lstStyle/>
          <a:p>
            <a:endParaRPr/>
          </a:p>
        </p:txBody>
      </p:sp>
      <p:sp>
        <p:nvSpPr>
          <p:cNvPr id="63" name="object 63"/>
          <p:cNvSpPr txBox="1"/>
          <p:nvPr/>
        </p:nvSpPr>
        <p:spPr>
          <a:xfrm>
            <a:off x="2604719" y="1311071"/>
            <a:ext cx="215444" cy="1141095"/>
          </a:xfrm>
          <a:prstGeom prst="rect">
            <a:avLst/>
          </a:prstGeom>
        </p:spPr>
        <p:txBody>
          <a:bodyPr vert="vert270" wrap="square" lIns="0" tIns="4445" rIns="0" bIns="0" rtlCol="0">
            <a:spAutoFit/>
          </a:bodyPr>
          <a:lstStyle/>
          <a:p>
            <a:pPr marL="12700">
              <a:lnSpc>
                <a:spcPct val="100000"/>
              </a:lnSpc>
              <a:spcBef>
                <a:spcPts val="35"/>
              </a:spcBef>
            </a:pPr>
            <a:r>
              <a:rPr lang="en-US" sz="1400" b="1" spc="-5" dirty="0">
                <a:solidFill>
                  <a:srgbClr val="FFFFFF"/>
                </a:solidFill>
                <a:latin typeface="Trebuchet MS"/>
                <a:cs typeface="Trebuchet MS"/>
              </a:rPr>
              <a:t>DEO </a:t>
            </a:r>
            <a:r>
              <a:rPr lang="fa-IR" sz="1400" b="1" spc="-5" dirty="0">
                <a:solidFill>
                  <a:srgbClr val="FFFFFF"/>
                </a:solidFill>
                <a:latin typeface="Trebuchet MS"/>
                <a:cs typeface="Trebuchet MS"/>
              </a:rPr>
              <a:t>رایحه ی</a:t>
            </a:r>
            <a:endParaRPr sz="1400" b="1" dirty="0">
              <a:latin typeface="Trebuchet MS"/>
              <a:cs typeface="Trebuchet MS"/>
            </a:endParaRPr>
          </a:p>
        </p:txBody>
      </p:sp>
      <p:sp>
        <p:nvSpPr>
          <p:cNvPr id="64" name="object 64"/>
          <p:cNvSpPr/>
          <p:nvPr/>
        </p:nvSpPr>
        <p:spPr>
          <a:xfrm>
            <a:off x="2526792" y="2831592"/>
            <a:ext cx="368935" cy="1767839"/>
          </a:xfrm>
          <a:custGeom>
            <a:avLst/>
            <a:gdLst/>
            <a:ahLst/>
            <a:cxnLst/>
            <a:rect l="l" t="t" r="r" b="b"/>
            <a:pathLst>
              <a:path w="368935" h="1767839">
                <a:moveTo>
                  <a:pt x="0" y="1767839"/>
                </a:moveTo>
                <a:lnTo>
                  <a:pt x="368807" y="1767839"/>
                </a:lnTo>
                <a:lnTo>
                  <a:pt x="368807" y="0"/>
                </a:lnTo>
                <a:lnTo>
                  <a:pt x="0" y="0"/>
                </a:lnTo>
                <a:lnTo>
                  <a:pt x="0" y="1767839"/>
                </a:lnTo>
                <a:close/>
              </a:path>
            </a:pathLst>
          </a:custGeom>
          <a:solidFill>
            <a:srgbClr val="000000"/>
          </a:solidFill>
        </p:spPr>
        <p:txBody>
          <a:bodyPr wrap="square" lIns="0" tIns="0" rIns="0" bIns="0" rtlCol="0"/>
          <a:lstStyle/>
          <a:p>
            <a:endParaRPr dirty="0"/>
          </a:p>
        </p:txBody>
      </p:sp>
      <p:sp>
        <p:nvSpPr>
          <p:cNvPr id="65" name="object 65"/>
          <p:cNvSpPr/>
          <p:nvPr/>
        </p:nvSpPr>
        <p:spPr>
          <a:xfrm>
            <a:off x="2526792" y="2831592"/>
            <a:ext cx="368935" cy="1767839"/>
          </a:xfrm>
          <a:custGeom>
            <a:avLst/>
            <a:gdLst/>
            <a:ahLst/>
            <a:cxnLst/>
            <a:rect l="l" t="t" r="r" b="b"/>
            <a:pathLst>
              <a:path w="368935" h="1767839">
                <a:moveTo>
                  <a:pt x="0" y="1767839"/>
                </a:moveTo>
                <a:lnTo>
                  <a:pt x="368807" y="1767839"/>
                </a:lnTo>
                <a:lnTo>
                  <a:pt x="368807" y="0"/>
                </a:lnTo>
                <a:lnTo>
                  <a:pt x="0" y="0"/>
                </a:lnTo>
                <a:lnTo>
                  <a:pt x="0" y="1767839"/>
                </a:lnTo>
                <a:close/>
              </a:path>
            </a:pathLst>
          </a:custGeom>
          <a:ln w="9144">
            <a:solidFill>
              <a:srgbClr val="000000"/>
            </a:solidFill>
          </a:ln>
        </p:spPr>
        <p:txBody>
          <a:bodyPr wrap="square" lIns="0" tIns="0" rIns="0" bIns="0" rtlCol="0"/>
          <a:lstStyle/>
          <a:p>
            <a:endParaRPr/>
          </a:p>
        </p:txBody>
      </p:sp>
      <p:sp>
        <p:nvSpPr>
          <p:cNvPr id="66" name="object 66"/>
          <p:cNvSpPr txBox="1"/>
          <p:nvPr/>
        </p:nvSpPr>
        <p:spPr>
          <a:xfrm>
            <a:off x="2608402" y="2916224"/>
            <a:ext cx="215444" cy="1600835"/>
          </a:xfrm>
          <a:prstGeom prst="rect">
            <a:avLst/>
          </a:prstGeom>
        </p:spPr>
        <p:txBody>
          <a:bodyPr vert="vert270" wrap="square" lIns="0" tIns="4445" rIns="0" bIns="0" rtlCol="0">
            <a:spAutoFit/>
          </a:bodyPr>
          <a:lstStyle/>
          <a:p>
            <a:pPr marL="12700">
              <a:spcBef>
                <a:spcPts val="35"/>
              </a:spcBef>
            </a:pPr>
            <a:r>
              <a:rPr sz="1400" b="1" dirty="0">
                <a:solidFill>
                  <a:srgbClr val="FFFFFF"/>
                </a:solidFill>
                <a:latin typeface="Trebuchet MS"/>
                <a:cs typeface="Trebuchet MS"/>
              </a:rPr>
              <a:t>UE</a:t>
            </a:r>
            <a:r>
              <a:rPr sz="1400" b="1" spc="-114" dirty="0">
                <a:solidFill>
                  <a:srgbClr val="FFFFFF"/>
                </a:solidFill>
                <a:latin typeface="Trebuchet MS"/>
                <a:cs typeface="Trebuchet MS"/>
              </a:rPr>
              <a:t>F</a:t>
            </a:r>
            <a:r>
              <a:rPr sz="1400" b="1" dirty="0">
                <a:solidFill>
                  <a:srgbClr val="FFFFFF"/>
                </a:solidFill>
                <a:latin typeface="Trebuchet MS"/>
                <a:cs typeface="Trebuchet MS"/>
              </a:rPr>
              <a:t>A</a:t>
            </a:r>
            <a:r>
              <a:rPr sz="1400" b="1" spc="110" dirty="0">
                <a:solidFill>
                  <a:srgbClr val="FFFFFF"/>
                </a:solidFill>
                <a:latin typeface="Trebuchet MS"/>
                <a:cs typeface="Trebuchet MS"/>
              </a:rPr>
              <a:t> </a:t>
            </a:r>
            <a:r>
              <a:rPr sz="1400" b="1" spc="-5" dirty="0" smtClean="0">
                <a:solidFill>
                  <a:srgbClr val="FFFFFF"/>
                </a:solidFill>
                <a:latin typeface="Trebuchet MS"/>
                <a:cs typeface="Trebuchet MS"/>
              </a:rPr>
              <a:t>(</a:t>
            </a:r>
            <a:r>
              <a:rPr lang="en-US" sz="1400" b="1" spc="-5" dirty="0">
                <a:solidFill>
                  <a:srgbClr val="FFFFFF"/>
                </a:solidFill>
                <a:latin typeface="Trebuchet MS"/>
                <a:cs typeface="Trebuchet MS"/>
              </a:rPr>
              <a:t>DEO </a:t>
            </a:r>
            <a:r>
              <a:rPr lang="fa-IR" sz="1400" b="1" spc="-5" dirty="0">
                <a:solidFill>
                  <a:srgbClr val="FFFFFF"/>
                </a:solidFill>
                <a:latin typeface="Trebuchet MS"/>
                <a:cs typeface="Trebuchet MS"/>
              </a:rPr>
              <a:t>رایحه </a:t>
            </a:r>
            <a:r>
              <a:rPr lang="fa-IR" sz="1400" b="1" spc="-5" dirty="0" smtClean="0">
                <a:solidFill>
                  <a:srgbClr val="FFFFFF"/>
                </a:solidFill>
                <a:latin typeface="Trebuchet MS"/>
                <a:cs typeface="Trebuchet MS"/>
              </a:rPr>
              <a:t>ی</a:t>
            </a:r>
            <a:r>
              <a:rPr sz="1400" b="1" dirty="0" smtClean="0">
                <a:solidFill>
                  <a:srgbClr val="FFFFFF"/>
                </a:solidFill>
                <a:latin typeface="Trebuchet MS"/>
                <a:cs typeface="Trebuchet MS"/>
              </a:rPr>
              <a:t>)</a:t>
            </a:r>
            <a:endParaRPr sz="1400" b="1" dirty="0">
              <a:latin typeface="Trebuchet MS"/>
              <a:cs typeface="Trebuchet MS"/>
            </a:endParaRPr>
          </a:p>
        </p:txBody>
      </p:sp>
      <p:sp>
        <p:nvSpPr>
          <p:cNvPr id="67" name="object 67"/>
          <p:cNvSpPr/>
          <p:nvPr/>
        </p:nvSpPr>
        <p:spPr>
          <a:xfrm>
            <a:off x="2532888" y="4709159"/>
            <a:ext cx="368935" cy="1769745"/>
          </a:xfrm>
          <a:custGeom>
            <a:avLst/>
            <a:gdLst/>
            <a:ahLst/>
            <a:cxnLst/>
            <a:rect l="l" t="t" r="r" b="b"/>
            <a:pathLst>
              <a:path w="368935" h="1769745">
                <a:moveTo>
                  <a:pt x="0" y="1769364"/>
                </a:moveTo>
                <a:lnTo>
                  <a:pt x="368807" y="1769364"/>
                </a:lnTo>
                <a:lnTo>
                  <a:pt x="368807" y="0"/>
                </a:lnTo>
                <a:lnTo>
                  <a:pt x="0" y="0"/>
                </a:lnTo>
                <a:lnTo>
                  <a:pt x="0" y="1769364"/>
                </a:lnTo>
                <a:close/>
              </a:path>
            </a:pathLst>
          </a:custGeom>
          <a:solidFill>
            <a:srgbClr val="000000"/>
          </a:solidFill>
        </p:spPr>
        <p:txBody>
          <a:bodyPr wrap="square" lIns="0" tIns="0" rIns="0" bIns="0" rtlCol="0"/>
          <a:lstStyle/>
          <a:p>
            <a:endParaRPr/>
          </a:p>
        </p:txBody>
      </p:sp>
      <p:sp>
        <p:nvSpPr>
          <p:cNvPr id="68" name="object 68"/>
          <p:cNvSpPr/>
          <p:nvPr/>
        </p:nvSpPr>
        <p:spPr>
          <a:xfrm>
            <a:off x="2532888" y="4709159"/>
            <a:ext cx="368935" cy="1769745"/>
          </a:xfrm>
          <a:custGeom>
            <a:avLst/>
            <a:gdLst/>
            <a:ahLst/>
            <a:cxnLst/>
            <a:rect l="l" t="t" r="r" b="b"/>
            <a:pathLst>
              <a:path w="368935" h="1769745">
                <a:moveTo>
                  <a:pt x="0" y="1769364"/>
                </a:moveTo>
                <a:lnTo>
                  <a:pt x="368807" y="1769364"/>
                </a:lnTo>
                <a:lnTo>
                  <a:pt x="368807" y="0"/>
                </a:lnTo>
                <a:lnTo>
                  <a:pt x="0" y="0"/>
                </a:lnTo>
                <a:lnTo>
                  <a:pt x="0" y="1769364"/>
                </a:lnTo>
                <a:close/>
              </a:path>
            </a:pathLst>
          </a:custGeom>
          <a:ln w="9144">
            <a:solidFill>
              <a:srgbClr val="000000"/>
            </a:solidFill>
          </a:ln>
        </p:spPr>
        <p:txBody>
          <a:bodyPr wrap="square" lIns="0" tIns="0" rIns="0" bIns="0" rtlCol="0"/>
          <a:lstStyle/>
          <a:p>
            <a:endParaRPr/>
          </a:p>
        </p:txBody>
      </p:sp>
      <p:sp>
        <p:nvSpPr>
          <p:cNvPr id="69" name="object 69"/>
          <p:cNvSpPr txBox="1"/>
          <p:nvPr/>
        </p:nvSpPr>
        <p:spPr>
          <a:xfrm>
            <a:off x="2613609" y="5004765"/>
            <a:ext cx="276999" cy="1183005"/>
          </a:xfrm>
          <a:prstGeom prst="rect">
            <a:avLst/>
          </a:prstGeom>
        </p:spPr>
        <p:txBody>
          <a:bodyPr vert="vert270" wrap="square" lIns="0" tIns="4445" rIns="0" bIns="0" rtlCol="0">
            <a:spAutoFit/>
          </a:bodyPr>
          <a:lstStyle/>
          <a:p>
            <a:pPr marL="12700">
              <a:lnSpc>
                <a:spcPct val="100000"/>
              </a:lnSpc>
              <a:spcBef>
                <a:spcPts val="35"/>
              </a:spcBef>
            </a:pPr>
            <a:r>
              <a:rPr lang="fa-IR" b="1" dirty="0" smtClean="0">
                <a:solidFill>
                  <a:srgbClr val="FFFFFF"/>
                </a:solidFill>
                <a:latin typeface="Trebuchet MS"/>
                <a:cs typeface="Trebuchet MS"/>
              </a:rPr>
              <a:t>ضد عرق</a:t>
            </a:r>
            <a:endParaRPr b="1" dirty="0">
              <a:latin typeface="Trebuchet MS"/>
              <a:cs typeface="Trebuchet MS"/>
            </a:endParaRPr>
          </a:p>
        </p:txBody>
      </p:sp>
      <p:sp>
        <p:nvSpPr>
          <p:cNvPr id="70" name="object 70"/>
          <p:cNvSpPr/>
          <p:nvPr/>
        </p:nvSpPr>
        <p:spPr>
          <a:xfrm>
            <a:off x="3407664" y="697991"/>
            <a:ext cx="531876" cy="531876"/>
          </a:xfrm>
          <a:prstGeom prst="rect">
            <a:avLst/>
          </a:prstGeom>
          <a:blipFill>
            <a:blip r:embed="rId30" cstate="print"/>
            <a:stretch>
              <a:fillRect/>
            </a:stretch>
          </a:blipFill>
        </p:spPr>
        <p:txBody>
          <a:bodyPr wrap="square" lIns="0" tIns="0" rIns="0" bIns="0" rtlCol="0"/>
          <a:lstStyle/>
          <a:p>
            <a:endParaRPr/>
          </a:p>
        </p:txBody>
      </p:sp>
      <p:sp>
        <p:nvSpPr>
          <p:cNvPr id="71" name="object 71"/>
          <p:cNvSpPr/>
          <p:nvPr/>
        </p:nvSpPr>
        <p:spPr>
          <a:xfrm>
            <a:off x="8643213" y="574154"/>
            <a:ext cx="833780" cy="814971"/>
          </a:xfrm>
          <a:prstGeom prst="rect">
            <a:avLst/>
          </a:prstGeom>
          <a:blipFill>
            <a:blip r:embed="rId31" cstate="print"/>
            <a:stretch>
              <a:fillRect/>
            </a:stretch>
          </a:blipFill>
        </p:spPr>
        <p:txBody>
          <a:bodyPr wrap="square" lIns="0" tIns="0" rIns="0" bIns="0" rtlCol="0"/>
          <a:lstStyle/>
          <a:p>
            <a:endParaRPr/>
          </a:p>
        </p:txBody>
      </p:sp>
      <p:sp>
        <p:nvSpPr>
          <p:cNvPr id="72" name="object 72"/>
          <p:cNvSpPr txBox="1"/>
          <p:nvPr/>
        </p:nvSpPr>
        <p:spPr>
          <a:xfrm>
            <a:off x="8346693" y="662304"/>
            <a:ext cx="518795" cy="289560"/>
          </a:xfrm>
          <a:prstGeom prst="rect">
            <a:avLst/>
          </a:prstGeom>
        </p:spPr>
        <p:txBody>
          <a:bodyPr vert="horz" wrap="square" lIns="0" tIns="0" rIns="0" bIns="0" rtlCol="0">
            <a:spAutoFit/>
          </a:bodyPr>
          <a:lstStyle/>
          <a:p>
            <a:pPr marL="12700" marR="5080">
              <a:lnSpc>
                <a:spcPct val="100000"/>
              </a:lnSpc>
            </a:pPr>
            <a:r>
              <a:rPr sz="600" spc="-25" dirty="0">
                <a:latin typeface="Trebuchet MS"/>
                <a:cs typeface="Trebuchet MS"/>
              </a:rPr>
              <a:t>WILL </a:t>
            </a:r>
            <a:r>
              <a:rPr sz="600" spc="-15" dirty="0">
                <a:latin typeface="Trebuchet MS"/>
                <a:cs typeface="Trebuchet MS"/>
              </a:rPr>
              <a:t>BE  </a:t>
            </a:r>
            <a:r>
              <a:rPr sz="600" spc="-35" dirty="0">
                <a:latin typeface="Trebuchet MS"/>
                <a:cs typeface="Trebuchet MS"/>
              </a:rPr>
              <a:t>DI</a:t>
            </a:r>
            <a:r>
              <a:rPr sz="600" spc="55" dirty="0">
                <a:latin typeface="Trebuchet MS"/>
                <a:cs typeface="Trebuchet MS"/>
              </a:rPr>
              <a:t>S</a:t>
            </a:r>
            <a:r>
              <a:rPr sz="600" spc="60" dirty="0">
                <a:latin typeface="Trebuchet MS"/>
                <a:cs typeface="Trebuchet MS"/>
              </a:rPr>
              <a:t>C</a:t>
            </a:r>
            <a:r>
              <a:rPr sz="600" spc="-5" dirty="0">
                <a:latin typeface="Trebuchet MS"/>
                <a:cs typeface="Trebuchet MS"/>
              </a:rPr>
              <a:t>ON</a:t>
            </a:r>
            <a:r>
              <a:rPr sz="600" spc="-10" dirty="0">
                <a:latin typeface="Trebuchet MS"/>
                <a:cs typeface="Trebuchet MS"/>
              </a:rPr>
              <a:t>T</a:t>
            </a:r>
            <a:r>
              <a:rPr sz="600" spc="-80" dirty="0">
                <a:latin typeface="Trebuchet MS"/>
                <a:cs typeface="Trebuchet MS"/>
              </a:rPr>
              <a:t>I</a:t>
            </a:r>
            <a:r>
              <a:rPr sz="600" spc="-20" dirty="0">
                <a:latin typeface="Trebuchet MS"/>
                <a:cs typeface="Trebuchet MS"/>
              </a:rPr>
              <a:t>N</a:t>
            </a:r>
            <a:r>
              <a:rPr sz="600" spc="-30" dirty="0">
                <a:latin typeface="Trebuchet MS"/>
                <a:cs typeface="Trebuchet MS"/>
              </a:rPr>
              <a:t>U</a:t>
            </a:r>
            <a:r>
              <a:rPr sz="600" spc="-5" dirty="0">
                <a:latin typeface="Trebuchet MS"/>
                <a:cs typeface="Trebuchet MS"/>
              </a:rPr>
              <a:t>ED  </a:t>
            </a:r>
            <a:r>
              <a:rPr sz="600" spc="30" dirty="0">
                <a:latin typeface="Trebuchet MS"/>
                <a:cs typeface="Trebuchet MS"/>
              </a:rPr>
              <a:t>SOON</a:t>
            </a:r>
            <a:endParaRPr sz="600">
              <a:latin typeface="Trebuchet MS"/>
              <a:cs typeface="Trebuchet MS"/>
            </a:endParaRPr>
          </a:p>
        </p:txBody>
      </p:sp>
      <p:sp>
        <p:nvSpPr>
          <p:cNvPr id="73" name="object 73"/>
          <p:cNvSpPr/>
          <p:nvPr/>
        </p:nvSpPr>
        <p:spPr>
          <a:xfrm>
            <a:off x="5823203" y="2796539"/>
            <a:ext cx="643127" cy="614172"/>
          </a:xfrm>
          <a:prstGeom prst="rect">
            <a:avLst/>
          </a:prstGeom>
          <a:blipFill>
            <a:blip r:embed="rId32" cstate="print"/>
            <a:stretch>
              <a:fillRect/>
            </a:stretch>
          </a:blipFill>
        </p:spPr>
        <p:txBody>
          <a:bodyPr wrap="square" lIns="0" tIns="0" rIns="0" bIns="0" rtlCol="0"/>
          <a:lstStyle/>
          <a: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23304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17</a:t>
            </a:r>
            <a:endParaRPr sz="1450">
              <a:latin typeface="Arial"/>
              <a:cs typeface="Arial"/>
            </a:endParaRPr>
          </a:p>
        </p:txBody>
      </p:sp>
      <p:sp>
        <p:nvSpPr>
          <p:cNvPr id="3" name="object 3"/>
          <p:cNvSpPr/>
          <p:nvPr/>
        </p:nvSpPr>
        <p:spPr>
          <a:xfrm>
            <a:off x="10965180" y="153923"/>
            <a:ext cx="815340" cy="568451"/>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164388" y="191515"/>
            <a:ext cx="7449820" cy="430887"/>
          </a:xfrm>
          <a:prstGeom prst="rect">
            <a:avLst/>
          </a:prstGeom>
          <a:effectLst>
            <a:outerShdw blurRad="50800" dist="50800" dir="5400000" algn="ctr" rotWithShape="0">
              <a:schemeClr val="bg2">
                <a:lumMod val="75000"/>
              </a:schemeClr>
            </a:outerShdw>
          </a:effectLst>
        </p:spPr>
        <p:txBody>
          <a:bodyPr vert="horz" wrap="square" lIns="0" tIns="0" rIns="0" bIns="0" rtlCol="0">
            <a:spAutoFit/>
          </a:bodyPr>
          <a:lstStyle/>
          <a:p>
            <a:pPr marL="12700">
              <a:lnSpc>
                <a:spcPct val="100000"/>
              </a:lnSpc>
            </a:pPr>
            <a:r>
              <a:rPr lang="fa-IR" sz="2800" spc="65" dirty="0" smtClean="0"/>
              <a:t> برای آقایان</a:t>
            </a:r>
            <a:r>
              <a:rPr sz="2800" spc="65" dirty="0" smtClean="0"/>
              <a:t>EAU</a:t>
            </a:r>
            <a:r>
              <a:rPr sz="2800" spc="-190" dirty="0" smtClean="0"/>
              <a:t> </a:t>
            </a:r>
            <a:r>
              <a:rPr sz="2800" spc="130" dirty="0"/>
              <a:t>DE</a:t>
            </a:r>
            <a:r>
              <a:rPr sz="2800" spc="-200" dirty="0"/>
              <a:t> </a:t>
            </a:r>
            <a:r>
              <a:rPr sz="2800" spc="45" dirty="0"/>
              <a:t>TOILETTE</a:t>
            </a:r>
            <a:r>
              <a:rPr sz="2800" spc="-165" dirty="0"/>
              <a:t> </a:t>
            </a:r>
            <a:r>
              <a:rPr sz="2800" spc="165" dirty="0"/>
              <a:t>&amp;</a:t>
            </a:r>
            <a:r>
              <a:rPr sz="2800" spc="-204" dirty="0"/>
              <a:t> </a:t>
            </a:r>
            <a:r>
              <a:rPr lang="fa-IR" sz="2800" spc="80" dirty="0" smtClean="0"/>
              <a:t>افتر شیو</a:t>
            </a:r>
            <a:endParaRPr sz="2800" dirty="0"/>
          </a:p>
        </p:txBody>
      </p:sp>
      <p:sp>
        <p:nvSpPr>
          <p:cNvPr id="6" name="object 6"/>
          <p:cNvSpPr txBox="1"/>
          <p:nvPr/>
        </p:nvSpPr>
        <p:spPr>
          <a:xfrm>
            <a:off x="172008" y="1114297"/>
            <a:ext cx="1998980" cy="923330"/>
          </a:xfrm>
          <a:prstGeom prst="rect">
            <a:avLst/>
          </a:prstGeom>
        </p:spPr>
        <p:txBody>
          <a:bodyPr vert="horz" wrap="square" lIns="0" tIns="0" rIns="0" bIns="0" rtlCol="0">
            <a:spAutoFit/>
          </a:bodyPr>
          <a:lstStyle/>
          <a:p>
            <a:pPr marL="12700" marR="5080">
              <a:lnSpc>
                <a:spcPct val="100000"/>
              </a:lnSpc>
            </a:pPr>
            <a:r>
              <a:rPr sz="1200" spc="-55" dirty="0" smtClean="0">
                <a:latin typeface="Trebuchet MS"/>
                <a:cs typeface="Trebuchet MS"/>
              </a:rPr>
              <a:t>EDT</a:t>
            </a:r>
            <a:r>
              <a:rPr sz="1200" spc="-135" dirty="0" smtClean="0">
                <a:latin typeface="Trebuchet MS"/>
                <a:cs typeface="Trebuchet MS"/>
              </a:rPr>
              <a:t> </a:t>
            </a:r>
            <a:r>
              <a:rPr sz="1200" spc="-45" dirty="0">
                <a:latin typeface="Trebuchet MS"/>
                <a:cs typeface="Trebuchet MS"/>
              </a:rPr>
              <a:t>&amp;</a:t>
            </a:r>
            <a:r>
              <a:rPr sz="1200" spc="-135" dirty="0">
                <a:latin typeface="Trebuchet MS"/>
                <a:cs typeface="Trebuchet MS"/>
              </a:rPr>
              <a:t> </a:t>
            </a:r>
            <a:r>
              <a:rPr lang="fa-IR" sz="1200" spc="-70" dirty="0" smtClean="0">
                <a:latin typeface="Trebuchet MS"/>
                <a:cs typeface="Trebuchet MS"/>
              </a:rPr>
              <a:t>پروتفولیوی افتر شیو </a:t>
            </a:r>
          </a:p>
          <a:p>
            <a:pPr marL="12700" marR="5080">
              <a:lnSpc>
                <a:spcPct val="100000"/>
              </a:lnSpc>
            </a:pPr>
            <a:r>
              <a:rPr lang="fa-IR" sz="1200" spc="-70" dirty="0" smtClean="0">
                <a:latin typeface="Trebuchet MS"/>
                <a:cs typeface="Trebuchet MS"/>
              </a:rPr>
              <a:t>از موارد زیر تشکیل شده است   </a:t>
            </a:r>
            <a:endParaRPr sz="1200" dirty="0">
              <a:latin typeface="Trebuchet MS"/>
              <a:cs typeface="Trebuchet MS"/>
            </a:endParaRPr>
          </a:p>
          <a:p>
            <a:pPr marL="184785" indent="-172085">
              <a:lnSpc>
                <a:spcPct val="100000"/>
              </a:lnSpc>
              <a:buChar char="-"/>
              <a:tabLst>
                <a:tab pos="185420" algn="l"/>
              </a:tabLst>
            </a:pPr>
            <a:r>
              <a:rPr sz="1200" spc="-55" dirty="0">
                <a:latin typeface="Trebuchet MS"/>
                <a:cs typeface="Trebuchet MS"/>
              </a:rPr>
              <a:t>EDT</a:t>
            </a:r>
            <a:r>
              <a:rPr sz="1200" spc="-225" dirty="0">
                <a:latin typeface="Trebuchet MS"/>
                <a:cs typeface="Trebuchet MS"/>
              </a:rPr>
              <a:t> </a:t>
            </a:r>
            <a:r>
              <a:rPr sz="1200" spc="-114" dirty="0">
                <a:latin typeface="Trebuchet MS"/>
                <a:cs typeface="Trebuchet MS"/>
              </a:rPr>
              <a:t>100ml</a:t>
            </a:r>
            <a:endParaRPr sz="1200" dirty="0">
              <a:latin typeface="Trebuchet MS"/>
              <a:cs typeface="Trebuchet MS"/>
            </a:endParaRPr>
          </a:p>
          <a:p>
            <a:pPr marL="184785" indent="-172085">
              <a:lnSpc>
                <a:spcPct val="100000"/>
              </a:lnSpc>
              <a:buChar char="-"/>
              <a:tabLst>
                <a:tab pos="185420" algn="l"/>
              </a:tabLst>
            </a:pPr>
            <a:r>
              <a:rPr sz="1200" spc="-55" dirty="0">
                <a:latin typeface="Trebuchet MS"/>
                <a:cs typeface="Trebuchet MS"/>
              </a:rPr>
              <a:t>EDT</a:t>
            </a:r>
            <a:r>
              <a:rPr sz="1200" spc="-225" dirty="0">
                <a:latin typeface="Trebuchet MS"/>
                <a:cs typeface="Trebuchet MS"/>
              </a:rPr>
              <a:t> </a:t>
            </a:r>
            <a:r>
              <a:rPr sz="1200" spc="-55" dirty="0">
                <a:latin typeface="Trebuchet MS"/>
                <a:cs typeface="Trebuchet MS"/>
              </a:rPr>
              <a:t>50ml</a:t>
            </a:r>
            <a:endParaRPr sz="1200" dirty="0">
              <a:latin typeface="Trebuchet MS"/>
              <a:cs typeface="Trebuchet MS"/>
            </a:endParaRPr>
          </a:p>
          <a:p>
            <a:pPr marL="184785" indent="-172085">
              <a:lnSpc>
                <a:spcPct val="100000"/>
              </a:lnSpc>
              <a:buChar char="-"/>
              <a:tabLst>
                <a:tab pos="185420" algn="l"/>
              </a:tabLst>
            </a:pPr>
            <a:r>
              <a:rPr sz="1200" spc="60" dirty="0">
                <a:latin typeface="Trebuchet MS"/>
                <a:cs typeface="Trebuchet MS"/>
              </a:rPr>
              <a:t>AS</a:t>
            </a:r>
            <a:r>
              <a:rPr sz="1200" spc="-220" dirty="0">
                <a:latin typeface="Trebuchet MS"/>
                <a:cs typeface="Trebuchet MS"/>
              </a:rPr>
              <a:t> </a:t>
            </a:r>
            <a:r>
              <a:rPr sz="1200" spc="-114" dirty="0">
                <a:latin typeface="Trebuchet MS"/>
                <a:cs typeface="Trebuchet MS"/>
              </a:rPr>
              <a:t>100ml</a:t>
            </a:r>
            <a:endParaRPr sz="1200" dirty="0">
              <a:latin typeface="Trebuchet MS"/>
              <a:cs typeface="Trebuchet MS"/>
            </a:endParaRPr>
          </a:p>
        </p:txBody>
      </p:sp>
      <p:sp>
        <p:nvSpPr>
          <p:cNvPr id="7" name="object 7"/>
          <p:cNvSpPr txBox="1"/>
          <p:nvPr/>
        </p:nvSpPr>
        <p:spPr>
          <a:xfrm>
            <a:off x="172008" y="2211959"/>
            <a:ext cx="2113992" cy="984885"/>
          </a:xfrm>
          <a:prstGeom prst="rect">
            <a:avLst/>
          </a:prstGeom>
        </p:spPr>
        <p:txBody>
          <a:bodyPr vert="horz" wrap="square" lIns="0" tIns="0" rIns="0" bIns="0" rtlCol="0">
            <a:spAutoFit/>
          </a:bodyPr>
          <a:lstStyle/>
          <a:p>
            <a:pPr marL="12700" marR="5080" algn="r" rtl="1">
              <a:lnSpc>
                <a:spcPct val="100000"/>
              </a:lnSpc>
            </a:pPr>
            <a:r>
              <a:rPr lang="fa-IR" sz="1600" dirty="0" smtClean="0">
                <a:latin typeface="Trebuchet MS"/>
                <a:cs typeface="Trebuchet MS"/>
              </a:rPr>
              <a:t>این پروتفولیو از بخش هایی از خانواده ی </a:t>
            </a:r>
            <a:r>
              <a:rPr lang="en-US" sz="1600" dirty="0" smtClean="0">
                <a:latin typeface="Trebuchet MS"/>
                <a:cs typeface="Trebuchet MS"/>
              </a:rPr>
              <a:t>DEO</a:t>
            </a:r>
            <a:r>
              <a:rPr lang="fa-IR" sz="1600" dirty="0" smtClean="0">
                <a:latin typeface="Trebuchet MS"/>
                <a:cs typeface="Trebuchet MS"/>
              </a:rPr>
              <a:t> تشکیل شده است. </a:t>
            </a:r>
            <a:r>
              <a:rPr lang="en-US" sz="1600" dirty="0" smtClean="0">
                <a:latin typeface="Trebuchet MS"/>
                <a:cs typeface="Trebuchet MS"/>
              </a:rPr>
              <a:t>ADP</a:t>
            </a:r>
            <a:r>
              <a:rPr lang="fa-IR" sz="1600" dirty="0" smtClean="0">
                <a:latin typeface="Trebuchet MS"/>
                <a:cs typeface="Trebuchet MS"/>
              </a:rPr>
              <a:t>ها دارای </a:t>
            </a:r>
            <a:r>
              <a:rPr lang="en-US" sz="1600" dirty="0" smtClean="0">
                <a:latin typeface="Trebuchet MS"/>
                <a:cs typeface="Trebuchet MS"/>
              </a:rPr>
              <a:t>EDT</a:t>
            </a:r>
            <a:r>
              <a:rPr lang="fa-IR" sz="1600" dirty="0" smtClean="0">
                <a:latin typeface="Trebuchet MS"/>
                <a:cs typeface="Trebuchet MS"/>
              </a:rPr>
              <a:t> یا </a:t>
            </a:r>
            <a:r>
              <a:rPr lang="en-US" sz="1600" dirty="0" smtClean="0">
                <a:latin typeface="Trebuchet MS"/>
                <a:cs typeface="Trebuchet MS"/>
              </a:rPr>
              <a:t>AS</a:t>
            </a:r>
            <a:r>
              <a:rPr lang="fa-IR" sz="1600" dirty="0" smtClean="0">
                <a:latin typeface="Trebuchet MS"/>
                <a:cs typeface="Trebuchet MS"/>
              </a:rPr>
              <a:t> نیستند</a:t>
            </a:r>
            <a:endParaRPr sz="1600" dirty="0">
              <a:latin typeface="Trebuchet MS"/>
              <a:cs typeface="Trebuchet MS"/>
            </a:endParaRPr>
          </a:p>
        </p:txBody>
      </p:sp>
      <p:sp>
        <p:nvSpPr>
          <p:cNvPr id="8" name="object 8"/>
          <p:cNvSpPr/>
          <p:nvPr/>
        </p:nvSpPr>
        <p:spPr>
          <a:xfrm>
            <a:off x="2523744" y="996696"/>
            <a:ext cx="368935" cy="3621404"/>
          </a:xfrm>
          <a:custGeom>
            <a:avLst/>
            <a:gdLst/>
            <a:ahLst/>
            <a:cxnLst/>
            <a:rect l="l" t="t" r="r" b="b"/>
            <a:pathLst>
              <a:path w="368935" h="3621404">
                <a:moveTo>
                  <a:pt x="0" y="3621024"/>
                </a:moveTo>
                <a:lnTo>
                  <a:pt x="368807" y="3621024"/>
                </a:lnTo>
                <a:lnTo>
                  <a:pt x="368807" y="0"/>
                </a:lnTo>
                <a:lnTo>
                  <a:pt x="0" y="0"/>
                </a:lnTo>
                <a:lnTo>
                  <a:pt x="0" y="3621024"/>
                </a:lnTo>
                <a:close/>
              </a:path>
            </a:pathLst>
          </a:custGeom>
          <a:solidFill>
            <a:srgbClr val="000000"/>
          </a:solidFill>
        </p:spPr>
        <p:txBody>
          <a:bodyPr wrap="square" lIns="0" tIns="0" rIns="0" bIns="0" rtlCol="0"/>
          <a:lstStyle/>
          <a:p>
            <a:endParaRPr/>
          </a:p>
        </p:txBody>
      </p:sp>
      <p:sp>
        <p:nvSpPr>
          <p:cNvPr id="9" name="object 9"/>
          <p:cNvSpPr/>
          <p:nvPr/>
        </p:nvSpPr>
        <p:spPr>
          <a:xfrm>
            <a:off x="2523744" y="996696"/>
            <a:ext cx="368935" cy="3621404"/>
          </a:xfrm>
          <a:custGeom>
            <a:avLst/>
            <a:gdLst/>
            <a:ahLst/>
            <a:cxnLst/>
            <a:rect l="l" t="t" r="r" b="b"/>
            <a:pathLst>
              <a:path w="368935" h="3621404">
                <a:moveTo>
                  <a:pt x="0" y="3621024"/>
                </a:moveTo>
                <a:lnTo>
                  <a:pt x="368807" y="3621024"/>
                </a:lnTo>
                <a:lnTo>
                  <a:pt x="368807" y="0"/>
                </a:lnTo>
                <a:lnTo>
                  <a:pt x="0" y="0"/>
                </a:lnTo>
                <a:lnTo>
                  <a:pt x="0" y="3621024"/>
                </a:lnTo>
                <a:close/>
              </a:path>
            </a:pathLst>
          </a:custGeom>
          <a:ln w="9144">
            <a:solidFill>
              <a:srgbClr val="000000"/>
            </a:solidFill>
          </a:ln>
        </p:spPr>
        <p:txBody>
          <a:bodyPr wrap="square" lIns="0" tIns="0" rIns="0" bIns="0" rtlCol="0"/>
          <a:lstStyle/>
          <a:p>
            <a:endParaRPr/>
          </a:p>
        </p:txBody>
      </p:sp>
      <p:sp>
        <p:nvSpPr>
          <p:cNvPr id="10" name="object 10"/>
          <p:cNvSpPr txBox="1"/>
          <p:nvPr/>
        </p:nvSpPr>
        <p:spPr>
          <a:xfrm>
            <a:off x="2604719" y="2012644"/>
            <a:ext cx="246221" cy="2326183"/>
          </a:xfrm>
          <a:prstGeom prst="rect">
            <a:avLst/>
          </a:prstGeom>
        </p:spPr>
        <p:txBody>
          <a:bodyPr vert="vert270" wrap="square" lIns="0" tIns="4445" rIns="0" bIns="0" rtlCol="0">
            <a:spAutoFit/>
          </a:bodyPr>
          <a:lstStyle/>
          <a:p>
            <a:pPr marL="12700" algn="r" rtl="1">
              <a:lnSpc>
                <a:spcPct val="100000"/>
              </a:lnSpc>
              <a:spcBef>
                <a:spcPts val="35"/>
              </a:spcBef>
            </a:pPr>
            <a:r>
              <a:rPr lang="fa-IR" sz="1600" b="1" spc="-5" dirty="0" smtClean="0">
                <a:solidFill>
                  <a:srgbClr val="FFFFFF"/>
                </a:solidFill>
                <a:latin typeface="Trebuchet MS"/>
                <a:cs typeface="Trebuchet MS"/>
              </a:rPr>
              <a:t>خانواده ی رایحه ی </a:t>
            </a:r>
            <a:r>
              <a:rPr lang="en-US" sz="1600" b="1" spc="-5" dirty="0" smtClean="0">
                <a:solidFill>
                  <a:srgbClr val="FFFFFF"/>
                </a:solidFill>
                <a:latin typeface="Trebuchet MS"/>
                <a:cs typeface="Trebuchet MS"/>
              </a:rPr>
              <a:t>DEO</a:t>
            </a:r>
            <a:endParaRPr sz="1600" b="1" dirty="0">
              <a:latin typeface="Trebuchet MS"/>
              <a:cs typeface="Trebuchet MS"/>
            </a:endParaRPr>
          </a:p>
        </p:txBody>
      </p:sp>
      <p:sp>
        <p:nvSpPr>
          <p:cNvPr id="11" name="object 11"/>
          <p:cNvSpPr/>
          <p:nvPr/>
        </p:nvSpPr>
        <p:spPr>
          <a:xfrm>
            <a:off x="2523744" y="4736591"/>
            <a:ext cx="368935" cy="1767839"/>
          </a:xfrm>
          <a:custGeom>
            <a:avLst/>
            <a:gdLst/>
            <a:ahLst/>
            <a:cxnLst/>
            <a:rect l="l" t="t" r="r" b="b"/>
            <a:pathLst>
              <a:path w="368935" h="1767840">
                <a:moveTo>
                  <a:pt x="0" y="1767839"/>
                </a:moveTo>
                <a:lnTo>
                  <a:pt x="368807" y="1767839"/>
                </a:lnTo>
                <a:lnTo>
                  <a:pt x="368807" y="0"/>
                </a:lnTo>
                <a:lnTo>
                  <a:pt x="0" y="0"/>
                </a:lnTo>
                <a:lnTo>
                  <a:pt x="0" y="1767839"/>
                </a:lnTo>
                <a:close/>
              </a:path>
            </a:pathLst>
          </a:custGeom>
          <a:solidFill>
            <a:srgbClr val="000000"/>
          </a:solidFill>
        </p:spPr>
        <p:txBody>
          <a:bodyPr wrap="square" lIns="0" tIns="0" rIns="0" bIns="0" rtlCol="0"/>
          <a:lstStyle/>
          <a:p>
            <a:endParaRPr/>
          </a:p>
        </p:txBody>
      </p:sp>
      <p:sp>
        <p:nvSpPr>
          <p:cNvPr id="12" name="object 12"/>
          <p:cNvSpPr/>
          <p:nvPr/>
        </p:nvSpPr>
        <p:spPr>
          <a:xfrm>
            <a:off x="2523744" y="4736591"/>
            <a:ext cx="368935" cy="1767839"/>
          </a:xfrm>
          <a:custGeom>
            <a:avLst/>
            <a:gdLst/>
            <a:ahLst/>
            <a:cxnLst/>
            <a:rect l="l" t="t" r="r" b="b"/>
            <a:pathLst>
              <a:path w="368935" h="1767840">
                <a:moveTo>
                  <a:pt x="0" y="1767839"/>
                </a:moveTo>
                <a:lnTo>
                  <a:pt x="368807" y="1767839"/>
                </a:lnTo>
                <a:lnTo>
                  <a:pt x="368807" y="0"/>
                </a:lnTo>
                <a:lnTo>
                  <a:pt x="0" y="0"/>
                </a:lnTo>
                <a:lnTo>
                  <a:pt x="0" y="1767839"/>
                </a:lnTo>
                <a:close/>
              </a:path>
            </a:pathLst>
          </a:custGeom>
          <a:ln w="9144">
            <a:solidFill>
              <a:srgbClr val="000000"/>
            </a:solidFill>
          </a:ln>
        </p:spPr>
        <p:txBody>
          <a:bodyPr wrap="square" lIns="0" tIns="0" rIns="0" bIns="0" rtlCol="0"/>
          <a:lstStyle/>
          <a:p>
            <a:endParaRPr/>
          </a:p>
        </p:txBody>
      </p:sp>
      <p:sp>
        <p:nvSpPr>
          <p:cNvPr id="13" name="object 13"/>
          <p:cNvSpPr txBox="1"/>
          <p:nvPr/>
        </p:nvSpPr>
        <p:spPr>
          <a:xfrm>
            <a:off x="2604719" y="4937644"/>
            <a:ext cx="246221" cy="1400443"/>
          </a:xfrm>
          <a:prstGeom prst="rect">
            <a:avLst/>
          </a:prstGeom>
        </p:spPr>
        <p:txBody>
          <a:bodyPr vert="vert270" wrap="square" lIns="0" tIns="4445" rIns="0" bIns="0" rtlCol="0">
            <a:spAutoFit/>
          </a:bodyPr>
          <a:lstStyle/>
          <a:p>
            <a:pPr marL="12700" algn="r" rtl="1">
              <a:lnSpc>
                <a:spcPct val="100000"/>
              </a:lnSpc>
              <a:spcBef>
                <a:spcPts val="35"/>
              </a:spcBef>
            </a:pPr>
            <a:r>
              <a:rPr lang="fa-IR" sz="1600" b="1" dirty="0" smtClean="0">
                <a:solidFill>
                  <a:srgbClr val="FFFFFF"/>
                </a:solidFill>
                <a:latin typeface="Trebuchet MS"/>
                <a:cs typeface="Trebuchet MS"/>
              </a:rPr>
              <a:t>محدوده ی </a:t>
            </a:r>
            <a:r>
              <a:rPr lang="en-US" sz="1600" b="1" dirty="0" smtClean="0">
                <a:solidFill>
                  <a:srgbClr val="FFFFFF"/>
                </a:solidFill>
                <a:latin typeface="Trebuchet MS"/>
                <a:cs typeface="Trebuchet MS"/>
              </a:rPr>
              <a:t>UDFA</a:t>
            </a:r>
            <a:endParaRPr sz="1600" b="1" dirty="0">
              <a:latin typeface="Trebuchet MS"/>
              <a:cs typeface="Trebuchet MS"/>
            </a:endParaRPr>
          </a:p>
        </p:txBody>
      </p:sp>
      <p:sp>
        <p:nvSpPr>
          <p:cNvPr id="14" name="object 14"/>
          <p:cNvSpPr/>
          <p:nvPr/>
        </p:nvSpPr>
        <p:spPr>
          <a:xfrm>
            <a:off x="2980944" y="996696"/>
            <a:ext cx="1847214" cy="1767839"/>
          </a:xfrm>
          <a:custGeom>
            <a:avLst/>
            <a:gdLst/>
            <a:ahLst/>
            <a:cxnLst/>
            <a:rect l="l" t="t" r="r" b="b"/>
            <a:pathLst>
              <a:path w="1847214" h="1767839">
                <a:moveTo>
                  <a:pt x="0" y="1767839"/>
                </a:moveTo>
                <a:lnTo>
                  <a:pt x="1847087" y="1767839"/>
                </a:lnTo>
                <a:lnTo>
                  <a:pt x="1847087" y="0"/>
                </a:lnTo>
                <a:lnTo>
                  <a:pt x="0" y="0"/>
                </a:lnTo>
                <a:lnTo>
                  <a:pt x="0" y="1767839"/>
                </a:lnTo>
                <a:close/>
              </a:path>
            </a:pathLst>
          </a:custGeom>
          <a:ln w="9144">
            <a:solidFill>
              <a:srgbClr val="000000"/>
            </a:solidFill>
          </a:ln>
        </p:spPr>
        <p:txBody>
          <a:bodyPr wrap="square" lIns="0" tIns="0" rIns="0" bIns="0" rtlCol="0"/>
          <a:lstStyle/>
          <a:p>
            <a:endParaRPr/>
          </a:p>
        </p:txBody>
      </p:sp>
      <p:sp>
        <p:nvSpPr>
          <p:cNvPr id="15" name="object 15"/>
          <p:cNvSpPr/>
          <p:nvPr/>
        </p:nvSpPr>
        <p:spPr>
          <a:xfrm>
            <a:off x="4916423" y="996696"/>
            <a:ext cx="1847214" cy="1767839"/>
          </a:xfrm>
          <a:custGeom>
            <a:avLst/>
            <a:gdLst/>
            <a:ahLst/>
            <a:cxnLst/>
            <a:rect l="l" t="t" r="r" b="b"/>
            <a:pathLst>
              <a:path w="1847215" h="1767839">
                <a:moveTo>
                  <a:pt x="0" y="1767839"/>
                </a:moveTo>
                <a:lnTo>
                  <a:pt x="1847087" y="1767839"/>
                </a:lnTo>
                <a:lnTo>
                  <a:pt x="1847087" y="0"/>
                </a:lnTo>
                <a:lnTo>
                  <a:pt x="0" y="0"/>
                </a:lnTo>
                <a:lnTo>
                  <a:pt x="0" y="1767839"/>
                </a:lnTo>
                <a:close/>
              </a:path>
            </a:pathLst>
          </a:custGeom>
          <a:ln w="12192">
            <a:solidFill>
              <a:srgbClr val="000000"/>
            </a:solidFill>
          </a:ln>
        </p:spPr>
        <p:txBody>
          <a:bodyPr wrap="square" lIns="0" tIns="0" rIns="0" bIns="0" rtlCol="0"/>
          <a:lstStyle/>
          <a:p>
            <a:endParaRPr/>
          </a:p>
        </p:txBody>
      </p:sp>
      <p:sp>
        <p:nvSpPr>
          <p:cNvPr id="16" name="object 16"/>
          <p:cNvSpPr/>
          <p:nvPr/>
        </p:nvSpPr>
        <p:spPr>
          <a:xfrm>
            <a:off x="6851904" y="996696"/>
            <a:ext cx="1847214" cy="1767839"/>
          </a:xfrm>
          <a:custGeom>
            <a:avLst/>
            <a:gdLst/>
            <a:ahLst/>
            <a:cxnLst/>
            <a:rect l="l" t="t" r="r" b="b"/>
            <a:pathLst>
              <a:path w="1847215" h="1767839">
                <a:moveTo>
                  <a:pt x="0" y="1767839"/>
                </a:moveTo>
                <a:lnTo>
                  <a:pt x="1847088" y="1767839"/>
                </a:lnTo>
                <a:lnTo>
                  <a:pt x="1847088" y="0"/>
                </a:lnTo>
                <a:lnTo>
                  <a:pt x="0" y="0"/>
                </a:lnTo>
                <a:lnTo>
                  <a:pt x="0" y="1767839"/>
                </a:lnTo>
                <a:close/>
              </a:path>
            </a:pathLst>
          </a:custGeom>
          <a:ln w="12192">
            <a:solidFill>
              <a:srgbClr val="000000"/>
            </a:solidFill>
          </a:ln>
        </p:spPr>
        <p:txBody>
          <a:bodyPr wrap="square" lIns="0" tIns="0" rIns="0" bIns="0" rtlCol="0"/>
          <a:lstStyle/>
          <a:p>
            <a:endParaRPr/>
          </a:p>
        </p:txBody>
      </p:sp>
      <p:sp>
        <p:nvSpPr>
          <p:cNvPr id="17" name="object 17"/>
          <p:cNvSpPr/>
          <p:nvPr/>
        </p:nvSpPr>
        <p:spPr>
          <a:xfrm>
            <a:off x="8787383" y="979932"/>
            <a:ext cx="1847214" cy="1769745"/>
          </a:xfrm>
          <a:custGeom>
            <a:avLst/>
            <a:gdLst/>
            <a:ahLst/>
            <a:cxnLst/>
            <a:rect l="l" t="t" r="r" b="b"/>
            <a:pathLst>
              <a:path w="1847215" h="1769745">
                <a:moveTo>
                  <a:pt x="0" y="1769364"/>
                </a:moveTo>
                <a:lnTo>
                  <a:pt x="1847087" y="1769364"/>
                </a:lnTo>
                <a:lnTo>
                  <a:pt x="1847087" y="0"/>
                </a:lnTo>
                <a:lnTo>
                  <a:pt x="0" y="0"/>
                </a:lnTo>
                <a:lnTo>
                  <a:pt x="0" y="1769364"/>
                </a:lnTo>
                <a:close/>
              </a:path>
            </a:pathLst>
          </a:custGeom>
          <a:ln w="12191">
            <a:solidFill>
              <a:srgbClr val="000000"/>
            </a:solidFill>
          </a:ln>
        </p:spPr>
        <p:txBody>
          <a:bodyPr wrap="square" lIns="0" tIns="0" rIns="0" bIns="0" rtlCol="0"/>
          <a:lstStyle/>
          <a:p>
            <a:endParaRPr/>
          </a:p>
        </p:txBody>
      </p:sp>
      <p:sp>
        <p:nvSpPr>
          <p:cNvPr id="18" name="object 18"/>
          <p:cNvSpPr/>
          <p:nvPr/>
        </p:nvSpPr>
        <p:spPr>
          <a:xfrm>
            <a:off x="4916423" y="996696"/>
            <a:ext cx="1847214" cy="1767839"/>
          </a:xfrm>
          <a:custGeom>
            <a:avLst/>
            <a:gdLst/>
            <a:ahLst/>
            <a:cxnLst/>
            <a:rect l="l" t="t" r="r" b="b"/>
            <a:pathLst>
              <a:path w="1847215" h="1767839">
                <a:moveTo>
                  <a:pt x="0" y="1767839"/>
                </a:moveTo>
                <a:lnTo>
                  <a:pt x="1847087" y="1767839"/>
                </a:lnTo>
                <a:lnTo>
                  <a:pt x="1847087" y="0"/>
                </a:lnTo>
                <a:lnTo>
                  <a:pt x="0" y="0"/>
                </a:lnTo>
                <a:lnTo>
                  <a:pt x="0" y="1767839"/>
                </a:lnTo>
                <a:close/>
              </a:path>
            </a:pathLst>
          </a:custGeom>
          <a:ln w="9144">
            <a:solidFill>
              <a:srgbClr val="000000"/>
            </a:solidFill>
          </a:ln>
        </p:spPr>
        <p:txBody>
          <a:bodyPr wrap="square" lIns="0" tIns="0" rIns="0" bIns="0" rtlCol="0"/>
          <a:lstStyle/>
          <a:p>
            <a:endParaRPr/>
          </a:p>
        </p:txBody>
      </p:sp>
      <p:sp>
        <p:nvSpPr>
          <p:cNvPr id="19" name="object 19"/>
          <p:cNvSpPr/>
          <p:nvPr/>
        </p:nvSpPr>
        <p:spPr>
          <a:xfrm>
            <a:off x="6851904" y="996696"/>
            <a:ext cx="1847214" cy="1767839"/>
          </a:xfrm>
          <a:custGeom>
            <a:avLst/>
            <a:gdLst/>
            <a:ahLst/>
            <a:cxnLst/>
            <a:rect l="l" t="t" r="r" b="b"/>
            <a:pathLst>
              <a:path w="1847215" h="1767839">
                <a:moveTo>
                  <a:pt x="0" y="1767839"/>
                </a:moveTo>
                <a:lnTo>
                  <a:pt x="1847088" y="1767839"/>
                </a:lnTo>
                <a:lnTo>
                  <a:pt x="1847088" y="0"/>
                </a:lnTo>
                <a:lnTo>
                  <a:pt x="0" y="0"/>
                </a:lnTo>
                <a:lnTo>
                  <a:pt x="0" y="1767839"/>
                </a:lnTo>
                <a:close/>
              </a:path>
            </a:pathLst>
          </a:custGeom>
          <a:ln w="9144">
            <a:solidFill>
              <a:srgbClr val="000000"/>
            </a:solidFill>
          </a:ln>
        </p:spPr>
        <p:txBody>
          <a:bodyPr wrap="square" lIns="0" tIns="0" rIns="0" bIns="0" rtlCol="0"/>
          <a:lstStyle/>
          <a:p>
            <a:endParaRPr/>
          </a:p>
        </p:txBody>
      </p:sp>
      <p:sp>
        <p:nvSpPr>
          <p:cNvPr id="20" name="object 20"/>
          <p:cNvSpPr/>
          <p:nvPr/>
        </p:nvSpPr>
        <p:spPr>
          <a:xfrm>
            <a:off x="8787383" y="979932"/>
            <a:ext cx="1847214" cy="1769745"/>
          </a:xfrm>
          <a:custGeom>
            <a:avLst/>
            <a:gdLst/>
            <a:ahLst/>
            <a:cxnLst/>
            <a:rect l="l" t="t" r="r" b="b"/>
            <a:pathLst>
              <a:path w="1847215" h="1769745">
                <a:moveTo>
                  <a:pt x="0" y="1769364"/>
                </a:moveTo>
                <a:lnTo>
                  <a:pt x="1847087" y="1769364"/>
                </a:lnTo>
                <a:lnTo>
                  <a:pt x="1847087" y="0"/>
                </a:lnTo>
                <a:lnTo>
                  <a:pt x="0" y="0"/>
                </a:lnTo>
                <a:lnTo>
                  <a:pt x="0" y="1769364"/>
                </a:lnTo>
                <a:close/>
              </a:path>
            </a:pathLst>
          </a:custGeom>
          <a:ln w="9143">
            <a:solidFill>
              <a:srgbClr val="000000"/>
            </a:solidFill>
          </a:ln>
        </p:spPr>
        <p:txBody>
          <a:bodyPr wrap="square" lIns="0" tIns="0" rIns="0" bIns="0" rtlCol="0"/>
          <a:lstStyle/>
          <a:p>
            <a:endParaRPr/>
          </a:p>
        </p:txBody>
      </p:sp>
      <p:sp>
        <p:nvSpPr>
          <p:cNvPr id="21" name="object 21"/>
          <p:cNvSpPr/>
          <p:nvPr/>
        </p:nvSpPr>
        <p:spPr>
          <a:xfrm>
            <a:off x="2980944" y="2849879"/>
            <a:ext cx="1847214" cy="1767839"/>
          </a:xfrm>
          <a:custGeom>
            <a:avLst/>
            <a:gdLst/>
            <a:ahLst/>
            <a:cxnLst/>
            <a:rect l="l" t="t" r="r" b="b"/>
            <a:pathLst>
              <a:path w="1847214" h="1767839">
                <a:moveTo>
                  <a:pt x="0" y="1767840"/>
                </a:moveTo>
                <a:lnTo>
                  <a:pt x="1847087" y="1767840"/>
                </a:lnTo>
                <a:lnTo>
                  <a:pt x="1847087" y="0"/>
                </a:lnTo>
                <a:lnTo>
                  <a:pt x="0" y="0"/>
                </a:lnTo>
                <a:lnTo>
                  <a:pt x="0" y="1767840"/>
                </a:lnTo>
                <a:close/>
              </a:path>
            </a:pathLst>
          </a:custGeom>
          <a:ln w="9144">
            <a:solidFill>
              <a:srgbClr val="000000"/>
            </a:solidFill>
          </a:ln>
        </p:spPr>
        <p:txBody>
          <a:bodyPr wrap="square" lIns="0" tIns="0" rIns="0" bIns="0" rtlCol="0"/>
          <a:lstStyle/>
          <a:p>
            <a:endParaRPr/>
          </a:p>
        </p:txBody>
      </p:sp>
      <p:sp>
        <p:nvSpPr>
          <p:cNvPr id="22" name="object 22"/>
          <p:cNvSpPr/>
          <p:nvPr/>
        </p:nvSpPr>
        <p:spPr>
          <a:xfrm>
            <a:off x="4916423" y="2849879"/>
            <a:ext cx="1847214" cy="1767839"/>
          </a:xfrm>
          <a:custGeom>
            <a:avLst/>
            <a:gdLst/>
            <a:ahLst/>
            <a:cxnLst/>
            <a:rect l="l" t="t" r="r" b="b"/>
            <a:pathLst>
              <a:path w="1847215" h="1767839">
                <a:moveTo>
                  <a:pt x="0" y="1767840"/>
                </a:moveTo>
                <a:lnTo>
                  <a:pt x="1847087" y="1767840"/>
                </a:lnTo>
                <a:lnTo>
                  <a:pt x="1847087" y="0"/>
                </a:lnTo>
                <a:lnTo>
                  <a:pt x="0" y="0"/>
                </a:lnTo>
                <a:lnTo>
                  <a:pt x="0" y="1767840"/>
                </a:lnTo>
                <a:close/>
              </a:path>
            </a:pathLst>
          </a:custGeom>
          <a:ln w="9143">
            <a:solidFill>
              <a:srgbClr val="000000"/>
            </a:solidFill>
          </a:ln>
        </p:spPr>
        <p:txBody>
          <a:bodyPr wrap="square" lIns="0" tIns="0" rIns="0" bIns="0" rtlCol="0"/>
          <a:lstStyle/>
          <a:p>
            <a:endParaRPr/>
          </a:p>
        </p:txBody>
      </p:sp>
      <p:sp>
        <p:nvSpPr>
          <p:cNvPr id="23" name="object 23"/>
          <p:cNvSpPr/>
          <p:nvPr/>
        </p:nvSpPr>
        <p:spPr>
          <a:xfrm>
            <a:off x="6851904" y="2849879"/>
            <a:ext cx="1847214" cy="1767839"/>
          </a:xfrm>
          <a:custGeom>
            <a:avLst/>
            <a:gdLst/>
            <a:ahLst/>
            <a:cxnLst/>
            <a:rect l="l" t="t" r="r" b="b"/>
            <a:pathLst>
              <a:path w="1847215" h="1767839">
                <a:moveTo>
                  <a:pt x="0" y="1767840"/>
                </a:moveTo>
                <a:lnTo>
                  <a:pt x="1847088" y="1767840"/>
                </a:lnTo>
                <a:lnTo>
                  <a:pt x="1847088" y="0"/>
                </a:lnTo>
                <a:lnTo>
                  <a:pt x="0" y="0"/>
                </a:lnTo>
                <a:lnTo>
                  <a:pt x="0" y="1767840"/>
                </a:lnTo>
                <a:close/>
              </a:path>
            </a:pathLst>
          </a:custGeom>
          <a:ln w="9144">
            <a:solidFill>
              <a:srgbClr val="000000"/>
            </a:solidFill>
          </a:ln>
        </p:spPr>
        <p:txBody>
          <a:bodyPr wrap="square" lIns="0" tIns="0" rIns="0" bIns="0" rtlCol="0"/>
          <a:lstStyle/>
          <a:p>
            <a:endParaRPr/>
          </a:p>
        </p:txBody>
      </p:sp>
      <p:sp>
        <p:nvSpPr>
          <p:cNvPr id="24" name="object 24"/>
          <p:cNvSpPr/>
          <p:nvPr/>
        </p:nvSpPr>
        <p:spPr>
          <a:xfrm>
            <a:off x="8787383" y="2833116"/>
            <a:ext cx="1847214" cy="1767839"/>
          </a:xfrm>
          <a:custGeom>
            <a:avLst/>
            <a:gdLst/>
            <a:ahLst/>
            <a:cxnLst/>
            <a:rect l="l" t="t" r="r" b="b"/>
            <a:pathLst>
              <a:path w="1847215" h="1767839">
                <a:moveTo>
                  <a:pt x="0" y="1767839"/>
                </a:moveTo>
                <a:lnTo>
                  <a:pt x="1847087" y="1767839"/>
                </a:lnTo>
                <a:lnTo>
                  <a:pt x="1847087" y="0"/>
                </a:lnTo>
                <a:lnTo>
                  <a:pt x="0" y="0"/>
                </a:lnTo>
                <a:lnTo>
                  <a:pt x="0" y="1767839"/>
                </a:lnTo>
                <a:close/>
              </a:path>
            </a:pathLst>
          </a:custGeom>
          <a:ln w="9143">
            <a:solidFill>
              <a:srgbClr val="000000"/>
            </a:solidFill>
          </a:ln>
        </p:spPr>
        <p:txBody>
          <a:bodyPr wrap="square" lIns="0" tIns="0" rIns="0" bIns="0" rtlCol="0"/>
          <a:lstStyle/>
          <a:p>
            <a:endParaRPr/>
          </a:p>
        </p:txBody>
      </p:sp>
      <p:sp>
        <p:nvSpPr>
          <p:cNvPr id="25" name="object 25"/>
          <p:cNvSpPr/>
          <p:nvPr/>
        </p:nvSpPr>
        <p:spPr>
          <a:xfrm>
            <a:off x="2980944" y="4736591"/>
            <a:ext cx="1847214" cy="1767839"/>
          </a:xfrm>
          <a:custGeom>
            <a:avLst/>
            <a:gdLst/>
            <a:ahLst/>
            <a:cxnLst/>
            <a:rect l="l" t="t" r="r" b="b"/>
            <a:pathLst>
              <a:path w="1847214" h="1767840">
                <a:moveTo>
                  <a:pt x="0" y="1767839"/>
                </a:moveTo>
                <a:lnTo>
                  <a:pt x="1847087" y="1767839"/>
                </a:lnTo>
                <a:lnTo>
                  <a:pt x="1847087" y="0"/>
                </a:lnTo>
                <a:lnTo>
                  <a:pt x="0" y="0"/>
                </a:lnTo>
                <a:lnTo>
                  <a:pt x="0" y="1767839"/>
                </a:lnTo>
                <a:close/>
              </a:path>
            </a:pathLst>
          </a:custGeom>
          <a:ln w="9144">
            <a:solidFill>
              <a:srgbClr val="000000"/>
            </a:solidFill>
          </a:ln>
        </p:spPr>
        <p:txBody>
          <a:bodyPr wrap="square" lIns="0" tIns="0" rIns="0" bIns="0" rtlCol="0"/>
          <a:lstStyle/>
          <a:p>
            <a:endParaRPr/>
          </a:p>
        </p:txBody>
      </p:sp>
      <p:sp>
        <p:nvSpPr>
          <p:cNvPr id="26" name="object 26"/>
          <p:cNvSpPr/>
          <p:nvPr/>
        </p:nvSpPr>
        <p:spPr>
          <a:xfrm>
            <a:off x="6851904" y="4736591"/>
            <a:ext cx="1847214" cy="1767839"/>
          </a:xfrm>
          <a:custGeom>
            <a:avLst/>
            <a:gdLst/>
            <a:ahLst/>
            <a:cxnLst/>
            <a:rect l="l" t="t" r="r" b="b"/>
            <a:pathLst>
              <a:path w="1847215" h="1767840">
                <a:moveTo>
                  <a:pt x="0" y="1767839"/>
                </a:moveTo>
                <a:lnTo>
                  <a:pt x="1847088" y="1767839"/>
                </a:lnTo>
                <a:lnTo>
                  <a:pt x="1847088" y="0"/>
                </a:lnTo>
                <a:lnTo>
                  <a:pt x="0" y="0"/>
                </a:lnTo>
                <a:lnTo>
                  <a:pt x="0" y="1767839"/>
                </a:lnTo>
                <a:close/>
              </a:path>
            </a:pathLst>
          </a:custGeom>
          <a:ln w="9144">
            <a:solidFill>
              <a:srgbClr val="000000"/>
            </a:solidFill>
          </a:ln>
        </p:spPr>
        <p:txBody>
          <a:bodyPr wrap="square" lIns="0" tIns="0" rIns="0" bIns="0" rtlCol="0"/>
          <a:lstStyle/>
          <a:p>
            <a:endParaRPr/>
          </a:p>
        </p:txBody>
      </p:sp>
      <p:sp>
        <p:nvSpPr>
          <p:cNvPr id="27" name="object 27"/>
          <p:cNvSpPr txBox="1"/>
          <p:nvPr/>
        </p:nvSpPr>
        <p:spPr>
          <a:xfrm>
            <a:off x="3592195" y="2453894"/>
            <a:ext cx="638175" cy="247650"/>
          </a:xfrm>
          <a:prstGeom prst="rect">
            <a:avLst/>
          </a:prstGeom>
        </p:spPr>
        <p:txBody>
          <a:bodyPr vert="horz" wrap="square" lIns="0" tIns="0" rIns="0" bIns="0" rtlCol="0">
            <a:spAutoFit/>
          </a:bodyPr>
          <a:lstStyle/>
          <a:p>
            <a:pPr marL="12700">
              <a:lnSpc>
                <a:spcPct val="100000"/>
              </a:lnSpc>
            </a:pPr>
            <a:r>
              <a:rPr sz="1500" spc="-50" dirty="0">
                <a:latin typeface="Trebuchet MS"/>
                <a:cs typeface="Trebuchet MS"/>
              </a:rPr>
              <a:t>Ice</a:t>
            </a:r>
            <a:r>
              <a:rPr sz="1500" spc="-265" dirty="0">
                <a:latin typeface="Trebuchet MS"/>
                <a:cs typeface="Trebuchet MS"/>
              </a:rPr>
              <a:t> </a:t>
            </a:r>
            <a:r>
              <a:rPr sz="1500" spc="-50" dirty="0">
                <a:latin typeface="Trebuchet MS"/>
                <a:cs typeface="Trebuchet MS"/>
              </a:rPr>
              <a:t>Dive</a:t>
            </a:r>
            <a:endParaRPr sz="1500">
              <a:latin typeface="Trebuchet MS"/>
              <a:cs typeface="Trebuchet MS"/>
            </a:endParaRPr>
          </a:p>
        </p:txBody>
      </p:sp>
      <p:sp>
        <p:nvSpPr>
          <p:cNvPr id="28" name="object 28"/>
          <p:cNvSpPr/>
          <p:nvPr/>
        </p:nvSpPr>
        <p:spPr>
          <a:xfrm>
            <a:off x="3628644" y="1414272"/>
            <a:ext cx="565403" cy="940308"/>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3083051" y="905255"/>
            <a:ext cx="470915" cy="1533144"/>
          </a:xfrm>
          <a:prstGeom prst="rect">
            <a:avLst/>
          </a:prstGeom>
          <a:blipFill>
            <a:blip r:embed="rId4" cstate="print"/>
            <a:stretch>
              <a:fillRect/>
            </a:stretch>
          </a:blipFill>
        </p:spPr>
        <p:txBody>
          <a:bodyPr wrap="square" lIns="0" tIns="0" rIns="0" bIns="0" rtlCol="0"/>
          <a:lstStyle/>
          <a:p>
            <a:endParaRPr/>
          </a:p>
        </p:txBody>
      </p:sp>
      <p:sp>
        <p:nvSpPr>
          <p:cNvPr id="30" name="object 30"/>
          <p:cNvSpPr/>
          <p:nvPr/>
        </p:nvSpPr>
        <p:spPr>
          <a:xfrm>
            <a:off x="4241291" y="943228"/>
            <a:ext cx="582167" cy="1487551"/>
          </a:xfrm>
          <a:prstGeom prst="rect">
            <a:avLst/>
          </a:prstGeom>
          <a:blipFill>
            <a:blip r:embed="rId5" cstate="print"/>
            <a:stretch>
              <a:fillRect/>
            </a:stretch>
          </a:blipFill>
        </p:spPr>
        <p:txBody>
          <a:bodyPr wrap="square" lIns="0" tIns="0" rIns="0" bIns="0" rtlCol="0"/>
          <a:lstStyle/>
          <a:p>
            <a:endParaRPr/>
          </a:p>
        </p:txBody>
      </p:sp>
      <p:sp>
        <p:nvSpPr>
          <p:cNvPr id="31" name="object 31"/>
          <p:cNvSpPr/>
          <p:nvPr/>
        </p:nvSpPr>
        <p:spPr>
          <a:xfrm>
            <a:off x="8022335" y="886967"/>
            <a:ext cx="633983" cy="1528572"/>
          </a:xfrm>
          <a:prstGeom prst="rect">
            <a:avLst/>
          </a:prstGeom>
          <a:blipFill>
            <a:blip r:embed="rId6" cstate="print"/>
            <a:stretch>
              <a:fillRect/>
            </a:stretch>
          </a:blipFill>
        </p:spPr>
        <p:txBody>
          <a:bodyPr wrap="square" lIns="0" tIns="0" rIns="0" bIns="0" rtlCol="0"/>
          <a:lstStyle/>
          <a:p>
            <a:endParaRPr/>
          </a:p>
        </p:txBody>
      </p:sp>
      <p:sp>
        <p:nvSpPr>
          <p:cNvPr id="32" name="object 32"/>
          <p:cNvSpPr/>
          <p:nvPr/>
        </p:nvSpPr>
        <p:spPr>
          <a:xfrm>
            <a:off x="4992623" y="920496"/>
            <a:ext cx="1158239" cy="1507236"/>
          </a:xfrm>
          <a:prstGeom prst="rect">
            <a:avLst/>
          </a:prstGeom>
          <a:blipFill>
            <a:blip r:embed="rId7" cstate="print"/>
            <a:stretch>
              <a:fillRect/>
            </a:stretch>
          </a:blipFill>
        </p:spPr>
        <p:txBody>
          <a:bodyPr wrap="square" lIns="0" tIns="0" rIns="0" bIns="0" rtlCol="0"/>
          <a:lstStyle/>
          <a:p>
            <a:endParaRPr/>
          </a:p>
        </p:txBody>
      </p:sp>
      <p:sp>
        <p:nvSpPr>
          <p:cNvPr id="33" name="object 33"/>
          <p:cNvSpPr txBox="1"/>
          <p:nvPr/>
        </p:nvSpPr>
        <p:spPr>
          <a:xfrm>
            <a:off x="7163816" y="2456688"/>
            <a:ext cx="1174750" cy="247650"/>
          </a:xfrm>
          <a:prstGeom prst="rect">
            <a:avLst/>
          </a:prstGeom>
        </p:spPr>
        <p:txBody>
          <a:bodyPr vert="horz" wrap="square" lIns="0" tIns="0" rIns="0" bIns="0" rtlCol="0">
            <a:spAutoFit/>
          </a:bodyPr>
          <a:lstStyle/>
          <a:p>
            <a:pPr marL="12700">
              <a:lnSpc>
                <a:spcPct val="100000"/>
              </a:lnSpc>
            </a:pPr>
            <a:r>
              <a:rPr sz="1500" spc="-35" dirty="0">
                <a:latin typeface="Trebuchet MS"/>
                <a:cs typeface="Trebuchet MS"/>
              </a:rPr>
              <a:t>Dynamic</a:t>
            </a:r>
            <a:r>
              <a:rPr sz="1500" spc="-225" dirty="0">
                <a:latin typeface="Trebuchet MS"/>
                <a:cs typeface="Trebuchet MS"/>
              </a:rPr>
              <a:t> </a:t>
            </a:r>
            <a:r>
              <a:rPr sz="1500" spc="-50" dirty="0">
                <a:latin typeface="Trebuchet MS"/>
                <a:cs typeface="Trebuchet MS"/>
              </a:rPr>
              <a:t>Pulse</a:t>
            </a:r>
            <a:endParaRPr sz="1500">
              <a:latin typeface="Trebuchet MS"/>
              <a:cs typeface="Trebuchet MS"/>
            </a:endParaRPr>
          </a:p>
        </p:txBody>
      </p:sp>
      <p:sp>
        <p:nvSpPr>
          <p:cNvPr id="34" name="object 34"/>
          <p:cNvSpPr txBox="1"/>
          <p:nvPr/>
        </p:nvSpPr>
        <p:spPr>
          <a:xfrm>
            <a:off x="9100819" y="2478278"/>
            <a:ext cx="1221740" cy="247650"/>
          </a:xfrm>
          <a:prstGeom prst="rect">
            <a:avLst/>
          </a:prstGeom>
        </p:spPr>
        <p:txBody>
          <a:bodyPr vert="horz" wrap="square" lIns="0" tIns="0" rIns="0" bIns="0" rtlCol="0">
            <a:spAutoFit/>
          </a:bodyPr>
          <a:lstStyle/>
          <a:p>
            <a:pPr marL="12700">
              <a:lnSpc>
                <a:spcPct val="100000"/>
              </a:lnSpc>
            </a:pPr>
            <a:r>
              <a:rPr sz="1500" spc="-75" dirty="0">
                <a:latin typeface="Trebuchet MS"/>
                <a:cs typeface="Trebuchet MS"/>
              </a:rPr>
              <a:t>Victory</a:t>
            </a:r>
            <a:r>
              <a:rPr sz="1500" spc="-210" dirty="0">
                <a:latin typeface="Trebuchet MS"/>
                <a:cs typeface="Trebuchet MS"/>
              </a:rPr>
              <a:t> </a:t>
            </a:r>
            <a:r>
              <a:rPr sz="1500" spc="10" dirty="0">
                <a:latin typeface="Trebuchet MS"/>
                <a:cs typeface="Trebuchet MS"/>
              </a:rPr>
              <a:t>League</a:t>
            </a:r>
            <a:endParaRPr sz="1500">
              <a:latin typeface="Trebuchet MS"/>
              <a:cs typeface="Trebuchet MS"/>
            </a:endParaRPr>
          </a:p>
        </p:txBody>
      </p:sp>
      <p:sp>
        <p:nvSpPr>
          <p:cNvPr id="35" name="object 35"/>
          <p:cNvSpPr txBox="1"/>
          <p:nvPr/>
        </p:nvSpPr>
        <p:spPr>
          <a:xfrm>
            <a:off x="5371846" y="2451861"/>
            <a:ext cx="936625" cy="247650"/>
          </a:xfrm>
          <a:prstGeom prst="rect">
            <a:avLst/>
          </a:prstGeom>
        </p:spPr>
        <p:txBody>
          <a:bodyPr vert="horz" wrap="square" lIns="0" tIns="0" rIns="0" bIns="0" rtlCol="0">
            <a:spAutoFit/>
          </a:bodyPr>
          <a:lstStyle/>
          <a:p>
            <a:pPr marL="12700">
              <a:lnSpc>
                <a:spcPct val="100000"/>
              </a:lnSpc>
            </a:pPr>
            <a:r>
              <a:rPr sz="1500" spc="-55" dirty="0">
                <a:latin typeface="Trebuchet MS"/>
                <a:cs typeface="Trebuchet MS"/>
              </a:rPr>
              <a:t>Pure</a:t>
            </a:r>
            <a:r>
              <a:rPr sz="1500" spc="-254" dirty="0">
                <a:latin typeface="Trebuchet MS"/>
                <a:cs typeface="Trebuchet MS"/>
              </a:rPr>
              <a:t> </a:t>
            </a:r>
            <a:r>
              <a:rPr sz="1500" spc="40" dirty="0">
                <a:latin typeface="Trebuchet MS"/>
                <a:cs typeface="Trebuchet MS"/>
              </a:rPr>
              <a:t>Game</a:t>
            </a:r>
            <a:endParaRPr sz="1500">
              <a:latin typeface="Trebuchet MS"/>
              <a:cs typeface="Trebuchet MS"/>
            </a:endParaRPr>
          </a:p>
        </p:txBody>
      </p:sp>
      <p:sp>
        <p:nvSpPr>
          <p:cNvPr id="36" name="object 36"/>
          <p:cNvSpPr/>
          <p:nvPr/>
        </p:nvSpPr>
        <p:spPr>
          <a:xfrm>
            <a:off x="9111995" y="1415796"/>
            <a:ext cx="585216" cy="984503"/>
          </a:xfrm>
          <a:prstGeom prst="rect">
            <a:avLst/>
          </a:prstGeom>
          <a:blipFill>
            <a:blip r:embed="rId8" cstate="print"/>
            <a:stretch>
              <a:fillRect/>
            </a:stretch>
          </a:blipFill>
        </p:spPr>
        <p:txBody>
          <a:bodyPr wrap="square" lIns="0" tIns="0" rIns="0" bIns="0" rtlCol="0"/>
          <a:lstStyle/>
          <a:p>
            <a:endParaRPr/>
          </a:p>
        </p:txBody>
      </p:sp>
      <p:sp>
        <p:nvSpPr>
          <p:cNvPr id="37" name="object 37"/>
          <p:cNvSpPr/>
          <p:nvPr/>
        </p:nvSpPr>
        <p:spPr>
          <a:xfrm>
            <a:off x="6160008" y="905255"/>
            <a:ext cx="601980" cy="1502664"/>
          </a:xfrm>
          <a:prstGeom prst="rect">
            <a:avLst/>
          </a:prstGeom>
          <a:blipFill>
            <a:blip r:embed="rId9" cstate="print"/>
            <a:stretch>
              <a:fillRect/>
            </a:stretch>
          </a:blipFill>
        </p:spPr>
        <p:txBody>
          <a:bodyPr wrap="square" lIns="0" tIns="0" rIns="0" bIns="0" rtlCol="0"/>
          <a:lstStyle/>
          <a:p>
            <a:endParaRPr/>
          </a:p>
        </p:txBody>
      </p:sp>
      <p:sp>
        <p:nvSpPr>
          <p:cNvPr id="38" name="object 38"/>
          <p:cNvSpPr/>
          <p:nvPr/>
        </p:nvSpPr>
        <p:spPr>
          <a:xfrm>
            <a:off x="6893052" y="905255"/>
            <a:ext cx="1165859" cy="1525524"/>
          </a:xfrm>
          <a:prstGeom prst="rect">
            <a:avLst/>
          </a:prstGeom>
          <a:blipFill>
            <a:blip r:embed="rId10" cstate="print"/>
            <a:stretch>
              <a:fillRect/>
            </a:stretch>
          </a:blipFill>
        </p:spPr>
        <p:txBody>
          <a:bodyPr wrap="square" lIns="0" tIns="0" rIns="0" bIns="0" rtlCol="0"/>
          <a:lstStyle/>
          <a:p>
            <a:endParaRPr/>
          </a:p>
        </p:txBody>
      </p:sp>
      <p:sp>
        <p:nvSpPr>
          <p:cNvPr id="39" name="object 39"/>
          <p:cNvSpPr/>
          <p:nvPr/>
        </p:nvSpPr>
        <p:spPr>
          <a:xfrm>
            <a:off x="9718547" y="912875"/>
            <a:ext cx="624840" cy="1571244"/>
          </a:xfrm>
          <a:prstGeom prst="rect">
            <a:avLst/>
          </a:prstGeom>
          <a:blipFill>
            <a:blip r:embed="rId11" cstate="print"/>
            <a:stretch>
              <a:fillRect/>
            </a:stretch>
          </a:blipFill>
        </p:spPr>
        <p:txBody>
          <a:bodyPr wrap="square" lIns="0" tIns="0" rIns="0" bIns="0" rtlCol="0"/>
          <a:lstStyle/>
          <a:p>
            <a:endParaRPr/>
          </a:p>
        </p:txBody>
      </p:sp>
      <p:sp>
        <p:nvSpPr>
          <p:cNvPr id="40" name="object 40"/>
          <p:cNvSpPr txBox="1"/>
          <p:nvPr/>
        </p:nvSpPr>
        <p:spPr>
          <a:xfrm>
            <a:off x="3420236" y="4308602"/>
            <a:ext cx="969010" cy="247650"/>
          </a:xfrm>
          <a:prstGeom prst="rect">
            <a:avLst/>
          </a:prstGeom>
        </p:spPr>
        <p:txBody>
          <a:bodyPr vert="horz" wrap="square" lIns="0" tIns="0" rIns="0" bIns="0" rtlCol="0">
            <a:spAutoFit/>
          </a:bodyPr>
          <a:lstStyle/>
          <a:p>
            <a:pPr marL="12700">
              <a:lnSpc>
                <a:spcPct val="100000"/>
              </a:lnSpc>
            </a:pPr>
            <a:r>
              <a:rPr sz="1500" spc="-45" dirty="0">
                <a:latin typeface="Trebuchet MS"/>
                <a:cs typeface="Trebuchet MS"/>
              </a:rPr>
              <a:t>Team</a:t>
            </a:r>
            <a:r>
              <a:rPr sz="1500" spc="-240" dirty="0">
                <a:latin typeface="Trebuchet MS"/>
                <a:cs typeface="Trebuchet MS"/>
              </a:rPr>
              <a:t> </a:t>
            </a:r>
            <a:r>
              <a:rPr sz="1500" spc="-35" dirty="0">
                <a:latin typeface="Trebuchet MS"/>
                <a:cs typeface="Trebuchet MS"/>
              </a:rPr>
              <a:t>Force</a:t>
            </a:r>
            <a:endParaRPr sz="1500">
              <a:latin typeface="Trebuchet MS"/>
              <a:cs typeface="Trebuchet MS"/>
            </a:endParaRPr>
          </a:p>
        </p:txBody>
      </p:sp>
      <p:sp>
        <p:nvSpPr>
          <p:cNvPr id="41" name="object 41"/>
          <p:cNvSpPr/>
          <p:nvPr/>
        </p:nvSpPr>
        <p:spPr>
          <a:xfrm>
            <a:off x="3029711" y="2770632"/>
            <a:ext cx="1162812" cy="1533144"/>
          </a:xfrm>
          <a:prstGeom prst="rect">
            <a:avLst/>
          </a:prstGeom>
          <a:blipFill>
            <a:blip r:embed="rId12" cstate="print"/>
            <a:stretch>
              <a:fillRect/>
            </a:stretch>
          </a:blipFill>
        </p:spPr>
        <p:txBody>
          <a:bodyPr wrap="square" lIns="0" tIns="0" rIns="0" bIns="0" rtlCol="0"/>
          <a:lstStyle/>
          <a:p>
            <a:endParaRPr/>
          </a:p>
        </p:txBody>
      </p:sp>
      <p:sp>
        <p:nvSpPr>
          <p:cNvPr id="42" name="object 42"/>
          <p:cNvSpPr/>
          <p:nvPr/>
        </p:nvSpPr>
        <p:spPr>
          <a:xfrm>
            <a:off x="4210811" y="2756916"/>
            <a:ext cx="592836" cy="1537716"/>
          </a:xfrm>
          <a:prstGeom prst="rect">
            <a:avLst/>
          </a:prstGeom>
          <a:blipFill>
            <a:blip r:embed="rId13" cstate="print"/>
            <a:stretch>
              <a:fillRect/>
            </a:stretch>
          </a:blipFill>
        </p:spPr>
        <p:txBody>
          <a:bodyPr wrap="square" lIns="0" tIns="0" rIns="0" bIns="0" rtlCol="0"/>
          <a:lstStyle/>
          <a:p>
            <a:endParaRPr/>
          </a:p>
        </p:txBody>
      </p:sp>
      <p:sp>
        <p:nvSpPr>
          <p:cNvPr id="43" name="object 43"/>
          <p:cNvSpPr/>
          <p:nvPr/>
        </p:nvSpPr>
        <p:spPr>
          <a:xfrm>
            <a:off x="5152644" y="2688335"/>
            <a:ext cx="676655" cy="1606295"/>
          </a:xfrm>
          <a:prstGeom prst="rect">
            <a:avLst/>
          </a:prstGeom>
          <a:blipFill>
            <a:blip r:embed="rId14" cstate="print"/>
            <a:stretch>
              <a:fillRect/>
            </a:stretch>
          </a:blipFill>
        </p:spPr>
        <p:txBody>
          <a:bodyPr wrap="square" lIns="0" tIns="0" rIns="0" bIns="0" rtlCol="0"/>
          <a:lstStyle/>
          <a:p>
            <a:endParaRPr/>
          </a:p>
        </p:txBody>
      </p:sp>
      <p:sp>
        <p:nvSpPr>
          <p:cNvPr id="44" name="object 44"/>
          <p:cNvSpPr/>
          <p:nvPr/>
        </p:nvSpPr>
        <p:spPr>
          <a:xfrm>
            <a:off x="5832347" y="2912364"/>
            <a:ext cx="617220" cy="1376172"/>
          </a:xfrm>
          <a:prstGeom prst="rect">
            <a:avLst/>
          </a:prstGeom>
          <a:blipFill>
            <a:blip r:embed="rId15" cstate="print"/>
            <a:stretch>
              <a:fillRect/>
            </a:stretch>
          </a:blipFill>
        </p:spPr>
        <p:txBody>
          <a:bodyPr wrap="square" lIns="0" tIns="0" rIns="0" bIns="0" rtlCol="0"/>
          <a:lstStyle/>
          <a:p>
            <a:endParaRPr/>
          </a:p>
        </p:txBody>
      </p:sp>
      <p:sp>
        <p:nvSpPr>
          <p:cNvPr id="45" name="object 45"/>
          <p:cNvSpPr txBox="1"/>
          <p:nvPr/>
        </p:nvSpPr>
        <p:spPr>
          <a:xfrm>
            <a:off x="5178044" y="4330572"/>
            <a:ext cx="1246505" cy="247650"/>
          </a:xfrm>
          <a:prstGeom prst="rect">
            <a:avLst/>
          </a:prstGeom>
        </p:spPr>
        <p:txBody>
          <a:bodyPr vert="horz" wrap="square" lIns="0" tIns="0" rIns="0" bIns="0" rtlCol="0">
            <a:spAutoFit/>
          </a:bodyPr>
          <a:lstStyle/>
          <a:p>
            <a:pPr marL="12700">
              <a:lnSpc>
                <a:spcPct val="100000"/>
              </a:lnSpc>
            </a:pPr>
            <a:r>
              <a:rPr sz="1500" spc="-60" dirty="0">
                <a:latin typeface="Trebuchet MS"/>
                <a:cs typeface="Trebuchet MS"/>
              </a:rPr>
              <a:t>Extreme</a:t>
            </a:r>
            <a:r>
              <a:rPr sz="1500" spc="-204" dirty="0">
                <a:latin typeface="Trebuchet MS"/>
                <a:cs typeface="Trebuchet MS"/>
              </a:rPr>
              <a:t> </a:t>
            </a:r>
            <a:r>
              <a:rPr sz="1500" spc="-20" dirty="0">
                <a:latin typeface="Trebuchet MS"/>
                <a:cs typeface="Trebuchet MS"/>
              </a:rPr>
              <a:t>Power</a:t>
            </a:r>
            <a:endParaRPr sz="1500">
              <a:latin typeface="Trebuchet MS"/>
              <a:cs typeface="Trebuchet MS"/>
            </a:endParaRPr>
          </a:p>
        </p:txBody>
      </p:sp>
      <p:sp>
        <p:nvSpPr>
          <p:cNvPr id="46" name="object 46"/>
          <p:cNvSpPr txBox="1"/>
          <p:nvPr/>
        </p:nvSpPr>
        <p:spPr>
          <a:xfrm>
            <a:off x="7385431" y="4330572"/>
            <a:ext cx="827405" cy="247650"/>
          </a:xfrm>
          <a:prstGeom prst="rect">
            <a:avLst/>
          </a:prstGeom>
        </p:spPr>
        <p:txBody>
          <a:bodyPr vert="horz" wrap="square" lIns="0" tIns="0" rIns="0" bIns="0" rtlCol="0">
            <a:spAutoFit/>
          </a:bodyPr>
          <a:lstStyle/>
          <a:p>
            <a:pPr marL="12700">
              <a:lnSpc>
                <a:spcPct val="100000"/>
              </a:lnSpc>
            </a:pPr>
            <a:r>
              <a:rPr sz="1500" spc="-45" dirty="0">
                <a:latin typeface="Trebuchet MS"/>
                <a:cs typeface="Trebuchet MS"/>
              </a:rPr>
              <a:t>Team</a:t>
            </a:r>
            <a:r>
              <a:rPr sz="1500" spc="-240" dirty="0">
                <a:latin typeface="Trebuchet MS"/>
                <a:cs typeface="Trebuchet MS"/>
              </a:rPr>
              <a:t> </a:t>
            </a:r>
            <a:r>
              <a:rPr sz="1500" spc="-80" dirty="0">
                <a:latin typeface="Trebuchet MS"/>
                <a:cs typeface="Trebuchet MS"/>
              </a:rPr>
              <a:t>Five</a:t>
            </a:r>
            <a:endParaRPr sz="1500">
              <a:latin typeface="Trebuchet MS"/>
              <a:cs typeface="Trebuchet MS"/>
            </a:endParaRPr>
          </a:p>
        </p:txBody>
      </p:sp>
      <p:sp>
        <p:nvSpPr>
          <p:cNvPr id="47" name="object 47"/>
          <p:cNvSpPr/>
          <p:nvPr/>
        </p:nvSpPr>
        <p:spPr>
          <a:xfrm>
            <a:off x="7516368" y="3291840"/>
            <a:ext cx="563879" cy="938784"/>
          </a:xfrm>
          <a:prstGeom prst="rect">
            <a:avLst/>
          </a:prstGeom>
          <a:blipFill>
            <a:blip r:embed="rId16" cstate="print"/>
            <a:stretch>
              <a:fillRect/>
            </a:stretch>
          </a:blipFill>
        </p:spPr>
        <p:txBody>
          <a:bodyPr wrap="square" lIns="0" tIns="0" rIns="0" bIns="0" rtlCol="0"/>
          <a:lstStyle/>
          <a:p>
            <a:endParaRPr/>
          </a:p>
        </p:txBody>
      </p:sp>
      <p:sp>
        <p:nvSpPr>
          <p:cNvPr id="48" name="object 48"/>
          <p:cNvSpPr/>
          <p:nvPr/>
        </p:nvSpPr>
        <p:spPr>
          <a:xfrm>
            <a:off x="9023604" y="2756916"/>
            <a:ext cx="667511" cy="1581912"/>
          </a:xfrm>
          <a:prstGeom prst="rect">
            <a:avLst/>
          </a:prstGeom>
          <a:blipFill>
            <a:blip r:embed="rId17" cstate="print"/>
            <a:stretch>
              <a:fillRect/>
            </a:stretch>
          </a:blipFill>
        </p:spPr>
        <p:txBody>
          <a:bodyPr wrap="square" lIns="0" tIns="0" rIns="0" bIns="0" rtlCol="0"/>
          <a:lstStyle/>
          <a:p>
            <a:endParaRPr/>
          </a:p>
        </p:txBody>
      </p:sp>
      <p:sp>
        <p:nvSpPr>
          <p:cNvPr id="49" name="object 49"/>
          <p:cNvSpPr/>
          <p:nvPr/>
        </p:nvSpPr>
        <p:spPr>
          <a:xfrm>
            <a:off x="9619488" y="2756916"/>
            <a:ext cx="678179" cy="1581912"/>
          </a:xfrm>
          <a:prstGeom prst="rect">
            <a:avLst/>
          </a:prstGeom>
          <a:blipFill>
            <a:blip r:embed="rId18" cstate="print"/>
            <a:stretch>
              <a:fillRect/>
            </a:stretch>
          </a:blipFill>
        </p:spPr>
        <p:txBody>
          <a:bodyPr wrap="square" lIns="0" tIns="0" rIns="0" bIns="0" rtlCol="0"/>
          <a:lstStyle/>
          <a:p>
            <a:endParaRPr/>
          </a:p>
        </p:txBody>
      </p:sp>
      <p:sp>
        <p:nvSpPr>
          <p:cNvPr id="50" name="object 50"/>
          <p:cNvSpPr txBox="1"/>
          <p:nvPr/>
        </p:nvSpPr>
        <p:spPr>
          <a:xfrm>
            <a:off x="9214231" y="4293996"/>
            <a:ext cx="937894" cy="247650"/>
          </a:xfrm>
          <a:prstGeom prst="rect">
            <a:avLst/>
          </a:prstGeom>
        </p:spPr>
        <p:txBody>
          <a:bodyPr vert="horz" wrap="square" lIns="0" tIns="0" rIns="0" bIns="0" rtlCol="0">
            <a:spAutoFit/>
          </a:bodyPr>
          <a:lstStyle/>
          <a:p>
            <a:pPr marL="12700">
              <a:lnSpc>
                <a:spcPct val="100000"/>
              </a:lnSpc>
            </a:pPr>
            <a:r>
              <a:rPr sz="1500" spc="-25" dirty="0">
                <a:latin typeface="Trebuchet MS"/>
                <a:cs typeface="Trebuchet MS"/>
              </a:rPr>
              <a:t>Get</a:t>
            </a:r>
            <a:r>
              <a:rPr sz="1500" spc="80" dirty="0">
                <a:latin typeface="Trebuchet MS"/>
                <a:cs typeface="Trebuchet MS"/>
              </a:rPr>
              <a:t> </a:t>
            </a:r>
            <a:r>
              <a:rPr sz="1500" spc="-70" dirty="0">
                <a:latin typeface="Trebuchet MS"/>
                <a:cs typeface="Trebuchet MS"/>
              </a:rPr>
              <a:t>Ready!</a:t>
            </a:r>
            <a:endParaRPr sz="1500">
              <a:latin typeface="Trebuchet MS"/>
              <a:cs typeface="Trebuchet MS"/>
            </a:endParaRPr>
          </a:p>
        </p:txBody>
      </p:sp>
      <p:sp>
        <p:nvSpPr>
          <p:cNvPr id="51" name="object 51"/>
          <p:cNvSpPr/>
          <p:nvPr/>
        </p:nvSpPr>
        <p:spPr>
          <a:xfrm>
            <a:off x="6851904" y="5111496"/>
            <a:ext cx="566927" cy="894587"/>
          </a:xfrm>
          <a:prstGeom prst="rect">
            <a:avLst/>
          </a:prstGeom>
          <a:blipFill>
            <a:blip r:embed="rId19" cstate="print"/>
            <a:stretch>
              <a:fillRect/>
            </a:stretch>
          </a:blipFill>
        </p:spPr>
        <p:txBody>
          <a:bodyPr wrap="square" lIns="0" tIns="0" rIns="0" bIns="0" rtlCol="0"/>
          <a:lstStyle/>
          <a:p>
            <a:endParaRPr/>
          </a:p>
        </p:txBody>
      </p:sp>
      <p:sp>
        <p:nvSpPr>
          <p:cNvPr id="52" name="object 52"/>
          <p:cNvSpPr/>
          <p:nvPr/>
        </p:nvSpPr>
        <p:spPr>
          <a:xfrm>
            <a:off x="5251703" y="5007864"/>
            <a:ext cx="582168" cy="969264"/>
          </a:xfrm>
          <a:prstGeom prst="rect">
            <a:avLst/>
          </a:prstGeom>
          <a:blipFill>
            <a:blip r:embed="rId20" cstate="print"/>
            <a:stretch>
              <a:fillRect/>
            </a:stretch>
          </a:blipFill>
        </p:spPr>
        <p:txBody>
          <a:bodyPr wrap="square" lIns="0" tIns="0" rIns="0" bIns="0" rtlCol="0"/>
          <a:lstStyle/>
          <a:p>
            <a:endParaRPr/>
          </a:p>
        </p:txBody>
      </p:sp>
      <p:sp>
        <p:nvSpPr>
          <p:cNvPr id="53" name="object 53"/>
          <p:cNvSpPr/>
          <p:nvPr/>
        </p:nvSpPr>
        <p:spPr>
          <a:xfrm>
            <a:off x="3637788" y="5001767"/>
            <a:ext cx="554736" cy="935736"/>
          </a:xfrm>
          <a:prstGeom prst="rect">
            <a:avLst/>
          </a:prstGeom>
          <a:blipFill>
            <a:blip r:embed="rId21" cstate="print"/>
            <a:stretch>
              <a:fillRect/>
            </a:stretch>
          </a:blipFill>
        </p:spPr>
        <p:txBody>
          <a:bodyPr wrap="square" lIns="0" tIns="0" rIns="0" bIns="0" rtlCol="0"/>
          <a:lstStyle/>
          <a:p>
            <a:endParaRPr/>
          </a:p>
        </p:txBody>
      </p:sp>
      <p:sp>
        <p:nvSpPr>
          <p:cNvPr id="54" name="object 54"/>
          <p:cNvSpPr/>
          <p:nvPr/>
        </p:nvSpPr>
        <p:spPr>
          <a:xfrm>
            <a:off x="5871971" y="5001767"/>
            <a:ext cx="595884" cy="975360"/>
          </a:xfrm>
          <a:prstGeom prst="rect">
            <a:avLst/>
          </a:prstGeom>
          <a:blipFill>
            <a:blip r:embed="rId22" cstate="print"/>
            <a:stretch>
              <a:fillRect/>
            </a:stretch>
          </a:blipFill>
        </p:spPr>
        <p:txBody>
          <a:bodyPr wrap="square" lIns="0" tIns="0" rIns="0" bIns="0" rtlCol="0"/>
          <a:lstStyle/>
          <a:p>
            <a:endParaRPr/>
          </a:p>
        </p:txBody>
      </p:sp>
      <p:sp>
        <p:nvSpPr>
          <p:cNvPr id="55" name="object 55"/>
          <p:cNvSpPr/>
          <p:nvPr/>
        </p:nvSpPr>
        <p:spPr>
          <a:xfrm>
            <a:off x="7414259" y="5001767"/>
            <a:ext cx="1263396" cy="969263"/>
          </a:xfrm>
          <a:prstGeom prst="rect">
            <a:avLst/>
          </a:prstGeom>
          <a:blipFill>
            <a:blip r:embed="rId23" cstate="print"/>
            <a:stretch>
              <a:fillRect/>
            </a:stretch>
          </a:blipFill>
        </p:spPr>
        <p:txBody>
          <a:bodyPr wrap="square" lIns="0" tIns="0" rIns="0" bIns="0" rtlCol="0"/>
          <a:lstStyle/>
          <a:p>
            <a:endParaRPr/>
          </a:p>
        </p:txBody>
      </p:sp>
      <p:sp>
        <p:nvSpPr>
          <p:cNvPr id="56" name="object 56"/>
          <p:cNvSpPr txBox="1"/>
          <p:nvPr/>
        </p:nvSpPr>
        <p:spPr>
          <a:xfrm>
            <a:off x="3526028" y="6214262"/>
            <a:ext cx="900430" cy="247650"/>
          </a:xfrm>
          <a:prstGeom prst="rect">
            <a:avLst/>
          </a:prstGeom>
        </p:spPr>
        <p:txBody>
          <a:bodyPr vert="horz" wrap="square" lIns="0" tIns="0" rIns="0" bIns="0" rtlCol="0">
            <a:spAutoFit/>
          </a:bodyPr>
          <a:lstStyle/>
          <a:p>
            <a:pPr marL="12700">
              <a:lnSpc>
                <a:spcPct val="100000"/>
              </a:lnSpc>
            </a:pPr>
            <a:r>
              <a:rPr sz="1500" spc="-30" dirty="0">
                <a:latin typeface="Trebuchet MS"/>
                <a:cs typeface="Trebuchet MS"/>
              </a:rPr>
              <a:t>Star</a:t>
            </a:r>
            <a:r>
              <a:rPr sz="1500" spc="-225" dirty="0">
                <a:latin typeface="Trebuchet MS"/>
                <a:cs typeface="Trebuchet MS"/>
              </a:rPr>
              <a:t> </a:t>
            </a:r>
            <a:r>
              <a:rPr sz="1500" spc="-105" dirty="0">
                <a:latin typeface="Trebuchet MS"/>
                <a:cs typeface="Trebuchet MS"/>
              </a:rPr>
              <a:t>Edition</a:t>
            </a:r>
            <a:endParaRPr sz="1500">
              <a:latin typeface="Trebuchet MS"/>
              <a:cs typeface="Trebuchet MS"/>
            </a:endParaRPr>
          </a:p>
        </p:txBody>
      </p:sp>
      <p:sp>
        <p:nvSpPr>
          <p:cNvPr id="57" name="object 57"/>
          <p:cNvSpPr txBox="1"/>
          <p:nvPr/>
        </p:nvSpPr>
        <p:spPr>
          <a:xfrm>
            <a:off x="4916423" y="4736591"/>
            <a:ext cx="1847214" cy="1767839"/>
          </a:xfrm>
          <a:prstGeom prst="rect">
            <a:avLst/>
          </a:prstGeom>
          <a:ln w="9144">
            <a:solidFill>
              <a:srgbClr val="000000"/>
            </a:solidFill>
          </a:ln>
        </p:spPr>
        <p:txBody>
          <a:bodyPr vert="horz" wrap="square" lIns="0" tIns="0" rIns="0" bIns="0" rtlCol="0">
            <a:spAutoFit/>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spcBef>
                <a:spcPts val="40"/>
              </a:spcBef>
            </a:pPr>
            <a:endParaRPr sz="1550">
              <a:latin typeface="Times New Roman"/>
              <a:cs typeface="Times New Roman"/>
            </a:endParaRPr>
          </a:p>
          <a:p>
            <a:pPr marL="463550">
              <a:lnSpc>
                <a:spcPct val="100000"/>
              </a:lnSpc>
            </a:pPr>
            <a:r>
              <a:rPr sz="1500" spc="-25" dirty="0">
                <a:latin typeface="Trebuchet MS"/>
                <a:cs typeface="Trebuchet MS"/>
              </a:rPr>
              <a:t>Arena</a:t>
            </a:r>
            <a:r>
              <a:rPr sz="1500" spc="95" dirty="0">
                <a:latin typeface="Trebuchet MS"/>
                <a:cs typeface="Trebuchet MS"/>
              </a:rPr>
              <a:t> </a:t>
            </a:r>
            <a:r>
              <a:rPr sz="1500" spc="-105" dirty="0">
                <a:latin typeface="Trebuchet MS"/>
                <a:cs typeface="Trebuchet MS"/>
              </a:rPr>
              <a:t>Edition</a:t>
            </a:r>
            <a:endParaRPr sz="1500">
              <a:latin typeface="Trebuchet MS"/>
              <a:cs typeface="Trebuchet MS"/>
            </a:endParaRPr>
          </a:p>
        </p:txBody>
      </p:sp>
      <p:sp>
        <p:nvSpPr>
          <p:cNvPr id="58" name="object 58"/>
          <p:cNvSpPr txBox="1"/>
          <p:nvPr/>
        </p:nvSpPr>
        <p:spPr>
          <a:xfrm>
            <a:off x="7076058" y="6221882"/>
            <a:ext cx="1486535" cy="247650"/>
          </a:xfrm>
          <a:prstGeom prst="rect">
            <a:avLst/>
          </a:prstGeom>
        </p:spPr>
        <p:txBody>
          <a:bodyPr vert="horz" wrap="square" lIns="0" tIns="0" rIns="0" bIns="0" rtlCol="0">
            <a:spAutoFit/>
          </a:bodyPr>
          <a:lstStyle/>
          <a:p>
            <a:pPr marL="12700">
              <a:lnSpc>
                <a:spcPct val="100000"/>
              </a:lnSpc>
            </a:pPr>
            <a:r>
              <a:rPr sz="1500" spc="-10" dirty="0">
                <a:latin typeface="Trebuchet MS"/>
                <a:cs typeface="Trebuchet MS"/>
              </a:rPr>
              <a:t>Champions</a:t>
            </a:r>
            <a:r>
              <a:rPr sz="1500" spc="-200" dirty="0">
                <a:latin typeface="Trebuchet MS"/>
                <a:cs typeface="Trebuchet MS"/>
              </a:rPr>
              <a:t> </a:t>
            </a:r>
            <a:r>
              <a:rPr sz="1500" spc="-105" dirty="0">
                <a:latin typeface="Trebuchet MS"/>
                <a:cs typeface="Trebuchet MS"/>
              </a:rPr>
              <a:t>Edition</a:t>
            </a:r>
            <a:endParaRPr sz="1500">
              <a:latin typeface="Trebuchet MS"/>
              <a:cs typeface="Trebuchet MS"/>
            </a:endParaRPr>
          </a:p>
        </p:txBody>
      </p:sp>
      <p:sp>
        <p:nvSpPr>
          <p:cNvPr id="59" name="object 59"/>
          <p:cNvSpPr/>
          <p:nvPr/>
        </p:nvSpPr>
        <p:spPr>
          <a:xfrm>
            <a:off x="4098137" y="4595863"/>
            <a:ext cx="833780" cy="814971"/>
          </a:xfrm>
          <a:prstGeom prst="rect">
            <a:avLst/>
          </a:prstGeom>
          <a:blipFill>
            <a:blip r:embed="rId24" cstate="print"/>
            <a:stretch>
              <a:fillRect/>
            </a:stretch>
          </a:blipFill>
        </p:spPr>
        <p:txBody>
          <a:bodyPr wrap="square" lIns="0" tIns="0" rIns="0" bIns="0" rtlCol="0"/>
          <a:lstStyle/>
          <a:p>
            <a:endParaRPr/>
          </a:p>
        </p:txBody>
      </p:sp>
      <p:sp>
        <p:nvSpPr>
          <p:cNvPr id="60" name="object 60"/>
          <p:cNvSpPr txBox="1"/>
          <p:nvPr/>
        </p:nvSpPr>
        <p:spPr>
          <a:xfrm>
            <a:off x="3077336" y="4854829"/>
            <a:ext cx="518795" cy="289560"/>
          </a:xfrm>
          <a:prstGeom prst="rect">
            <a:avLst/>
          </a:prstGeom>
        </p:spPr>
        <p:txBody>
          <a:bodyPr vert="horz" wrap="square" lIns="0" tIns="0" rIns="0" bIns="0" rtlCol="0">
            <a:spAutoFit/>
          </a:bodyPr>
          <a:lstStyle/>
          <a:p>
            <a:pPr marL="12700" marR="5080">
              <a:lnSpc>
                <a:spcPct val="100000"/>
              </a:lnSpc>
            </a:pPr>
            <a:r>
              <a:rPr sz="600" spc="-25" dirty="0">
                <a:latin typeface="Trebuchet MS"/>
                <a:cs typeface="Trebuchet MS"/>
              </a:rPr>
              <a:t>WILL </a:t>
            </a:r>
            <a:r>
              <a:rPr sz="600" spc="-15" dirty="0">
                <a:latin typeface="Trebuchet MS"/>
                <a:cs typeface="Trebuchet MS"/>
              </a:rPr>
              <a:t>BE  </a:t>
            </a:r>
            <a:r>
              <a:rPr sz="600" spc="-35" dirty="0">
                <a:latin typeface="Trebuchet MS"/>
                <a:cs typeface="Trebuchet MS"/>
              </a:rPr>
              <a:t>DI</a:t>
            </a:r>
            <a:r>
              <a:rPr sz="600" spc="55" dirty="0">
                <a:latin typeface="Trebuchet MS"/>
                <a:cs typeface="Trebuchet MS"/>
              </a:rPr>
              <a:t>S</a:t>
            </a:r>
            <a:r>
              <a:rPr sz="600" spc="60" dirty="0">
                <a:latin typeface="Trebuchet MS"/>
                <a:cs typeface="Trebuchet MS"/>
              </a:rPr>
              <a:t>C</a:t>
            </a:r>
            <a:r>
              <a:rPr sz="600" spc="-5" dirty="0">
                <a:latin typeface="Trebuchet MS"/>
                <a:cs typeface="Trebuchet MS"/>
              </a:rPr>
              <a:t>ON</a:t>
            </a:r>
            <a:r>
              <a:rPr sz="600" spc="-10" dirty="0">
                <a:latin typeface="Trebuchet MS"/>
                <a:cs typeface="Trebuchet MS"/>
              </a:rPr>
              <a:t>T</a:t>
            </a:r>
            <a:r>
              <a:rPr sz="600" spc="-80" dirty="0">
                <a:latin typeface="Trebuchet MS"/>
                <a:cs typeface="Trebuchet MS"/>
              </a:rPr>
              <a:t>I</a:t>
            </a:r>
            <a:r>
              <a:rPr sz="600" spc="-20" dirty="0">
                <a:latin typeface="Trebuchet MS"/>
                <a:cs typeface="Trebuchet MS"/>
              </a:rPr>
              <a:t>N</a:t>
            </a:r>
            <a:r>
              <a:rPr sz="600" spc="-30" dirty="0">
                <a:latin typeface="Trebuchet MS"/>
                <a:cs typeface="Trebuchet MS"/>
              </a:rPr>
              <a:t>U</a:t>
            </a:r>
            <a:r>
              <a:rPr sz="600" spc="-5" dirty="0">
                <a:latin typeface="Trebuchet MS"/>
                <a:cs typeface="Trebuchet MS"/>
              </a:rPr>
              <a:t>ED  </a:t>
            </a:r>
            <a:r>
              <a:rPr sz="600" spc="30" dirty="0">
                <a:latin typeface="Trebuchet MS"/>
                <a:cs typeface="Trebuchet MS"/>
              </a:rPr>
              <a:t>SOON</a:t>
            </a:r>
            <a:endParaRPr sz="600">
              <a:latin typeface="Trebuchet MS"/>
              <a:cs typeface="Trebuchet MS"/>
            </a:endParaRPr>
          </a:p>
        </p:txBody>
      </p:sp>
      <p:sp>
        <p:nvSpPr>
          <p:cNvPr id="61" name="object 61"/>
          <p:cNvSpPr/>
          <p:nvPr/>
        </p:nvSpPr>
        <p:spPr>
          <a:xfrm>
            <a:off x="8484107" y="4669535"/>
            <a:ext cx="643127" cy="614172"/>
          </a:xfrm>
          <a:prstGeom prst="rect">
            <a:avLst/>
          </a:prstGeom>
          <a:blipFill>
            <a:blip r:embed="rId25" cstate="print"/>
            <a:stretch>
              <a:fillRect/>
            </a:stretch>
          </a:blipFill>
        </p:spPr>
        <p:txBody>
          <a:bodyPr wrap="square" lIns="0" tIns="0" rIns="0" bIns="0" rtlCol="0"/>
          <a:lstStyle/>
          <a:p>
            <a:endParaRPr/>
          </a:p>
        </p:txBody>
      </p:sp>
      <p:sp>
        <p:nvSpPr>
          <p:cNvPr id="62" name="object 62"/>
          <p:cNvSpPr/>
          <p:nvPr/>
        </p:nvSpPr>
        <p:spPr>
          <a:xfrm>
            <a:off x="6060922" y="2710929"/>
            <a:ext cx="833780" cy="814971"/>
          </a:xfrm>
          <a:prstGeom prst="rect">
            <a:avLst/>
          </a:prstGeom>
          <a:blipFill>
            <a:blip r:embed="rId24" cstate="print"/>
            <a:stretch>
              <a:fillRect/>
            </a:stretch>
          </a:blipFill>
        </p:spPr>
        <p:txBody>
          <a:bodyPr wrap="square" lIns="0" tIns="0" rIns="0" bIns="0" rtlCol="0"/>
          <a:lstStyle/>
          <a:p>
            <a:endParaRPr/>
          </a:p>
        </p:txBody>
      </p:sp>
      <p:sp>
        <p:nvSpPr>
          <p:cNvPr id="63" name="object 63"/>
          <p:cNvSpPr txBox="1"/>
          <p:nvPr/>
        </p:nvSpPr>
        <p:spPr>
          <a:xfrm>
            <a:off x="4983226" y="2938907"/>
            <a:ext cx="518795" cy="290195"/>
          </a:xfrm>
          <a:prstGeom prst="rect">
            <a:avLst/>
          </a:prstGeom>
        </p:spPr>
        <p:txBody>
          <a:bodyPr vert="horz" wrap="square" lIns="0" tIns="0" rIns="0" bIns="0" rtlCol="0">
            <a:spAutoFit/>
          </a:bodyPr>
          <a:lstStyle/>
          <a:p>
            <a:pPr marL="12700" marR="5080">
              <a:lnSpc>
                <a:spcPct val="100000"/>
              </a:lnSpc>
            </a:pPr>
            <a:r>
              <a:rPr sz="600" spc="-25" dirty="0">
                <a:latin typeface="Trebuchet MS"/>
                <a:cs typeface="Trebuchet MS"/>
              </a:rPr>
              <a:t>WILL </a:t>
            </a:r>
            <a:r>
              <a:rPr sz="600" spc="-15" dirty="0">
                <a:latin typeface="Trebuchet MS"/>
                <a:cs typeface="Trebuchet MS"/>
              </a:rPr>
              <a:t>BE  </a:t>
            </a:r>
            <a:r>
              <a:rPr sz="600" spc="-35" dirty="0">
                <a:latin typeface="Trebuchet MS"/>
                <a:cs typeface="Trebuchet MS"/>
              </a:rPr>
              <a:t>DI</a:t>
            </a:r>
            <a:r>
              <a:rPr sz="600" spc="55" dirty="0">
                <a:latin typeface="Trebuchet MS"/>
                <a:cs typeface="Trebuchet MS"/>
              </a:rPr>
              <a:t>S</a:t>
            </a:r>
            <a:r>
              <a:rPr sz="600" spc="60" dirty="0">
                <a:latin typeface="Trebuchet MS"/>
                <a:cs typeface="Trebuchet MS"/>
              </a:rPr>
              <a:t>C</a:t>
            </a:r>
            <a:r>
              <a:rPr sz="600" spc="-5" dirty="0">
                <a:latin typeface="Trebuchet MS"/>
                <a:cs typeface="Trebuchet MS"/>
              </a:rPr>
              <a:t>ON</a:t>
            </a:r>
            <a:r>
              <a:rPr sz="600" spc="-10" dirty="0">
                <a:latin typeface="Trebuchet MS"/>
                <a:cs typeface="Trebuchet MS"/>
              </a:rPr>
              <a:t>T</a:t>
            </a:r>
            <a:r>
              <a:rPr sz="600" spc="-80" dirty="0">
                <a:latin typeface="Trebuchet MS"/>
                <a:cs typeface="Trebuchet MS"/>
              </a:rPr>
              <a:t>I</a:t>
            </a:r>
            <a:r>
              <a:rPr sz="600" spc="-20" dirty="0">
                <a:latin typeface="Trebuchet MS"/>
                <a:cs typeface="Trebuchet MS"/>
              </a:rPr>
              <a:t>N</a:t>
            </a:r>
            <a:r>
              <a:rPr sz="600" spc="-30" dirty="0">
                <a:latin typeface="Trebuchet MS"/>
                <a:cs typeface="Trebuchet MS"/>
              </a:rPr>
              <a:t>U</a:t>
            </a:r>
            <a:r>
              <a:rPr sz="600" spc="-5" dirty="0">
                <a:latin typeface="Trebuchet MS"/>
                <a:cs typeface="Trebuchet MS"/>
              </a:rPr>
              <a:t>ED  </a:t>
            </a:r>
            <a:r>
              <a:rPr sz="600" spc="30" dirty="0">
                <a:latin typeface="Trebuchet MS"/>
                <a:cs typeface="Trebuchet MS"/>
              </a:rPr>
              <a:t>SOON</a:t>
            </a:r>
            <a:endParaRPr sz="600">
              <a:latin typeface="Trebuchet MS"/>
              <a:cs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4388" y="191515"/>
            <a:ext cx="4192270" cy="430887"/>
          </a:xfrm>
          <a:prstGeom prst="rect">
            <a:avLst/>
          </a:prstGeom>
          <a:effectLst>
            <a:outerShdw blurRad="50800" dist="50800" dir="5400000" algn="ctr" rotWithShape="0">
              <a:schemeClr val="bg2">
                <a:lumMod val="75000"/>
              </a:schemeClr>
            </a:outerShdw>
          </a:effectLst>
        </p:spPr>
        <p:txBody>
          <a:bodyPr vert="horz" wrap="square" lIns="0" tIns="0" rIns="0" bIns="0" rtlCol="0">
            <a:spAutoFit/>
          </a:bodyPr>
          <a:lstStyle/>
          <a:p>
            <a:pPr marL="12700">
              <a:lnSpc>
                <a:spcPct val="100000"/>
              </a:lnSpc>
            </a:pPr>
            <a:r>
              <a:rPr lang="fa-IR" sz="2800" spc="160" dirty="0" smtClean="0"/>
              <a:t>ژل حمام آقایان</a:t>
            </a:r>
            <a:endParaRPr sz="2800" dirty="0"/>
          </a:p>
        </p:txBody>
      </p:sp>
      <p:sp>
        <p:nvSpPr>
          <p:cNvPr id="3" name="object 3"/>
          <p:cNvSpPr txBox="1"/>
          <p:nvPr/>
        </p:nvSpPr>
        <p:spPr>
          <a:xfrm>
            <a:off x="172008" y="1114297"/>
            <a:ext cx="2342592" cy="584775"/>
          </a:xfrm>
          <a:prstGeom prst="rect">
            <a:avLst/>
          </a:prstGeom>
        </p:spPr>
        <p:txBody>
          <a:bodyPr vert="horz" wrap="square" lIns="0" tIns="0" rIns="0" bIns="0" rtlCol="0">
            <a:spAutoFit/>
          </a:bodyPr>
          <a:lstStyle/>
          <a:p>
            <a:pPr marL="12700" marR="5080">
              <a:lnSpc>
                <a:spcPct val="100000"/>
              </a:lnSpc>
            </a:pPr>
            <a:r>
              <a:rPr lang="fa-IR" sz="1400" b="1" spc="-40" dirty="0" smtClean="0">
                <a:latin typeface="Trebuchet MS"/>
                <a:cs typeface="Trebuchet MS"/>
              </a:rPr>
              <a:t>ژل حمام آقایان در دو اندازه موجود است؛</a:t>
            </a:r>
            <a:endParaRPr sz="1400" b="1" dirty="0">
              <a:latin typeface="Trebuchet MS"/>
              <a:cs typeface="Trebuchet MS"/>
            </a:endParaRPr>
          </a:p>
          <a:p>
            <a:pPr marL="12700">
              <a:lnSpc>
                <a:spcPct val="100000"/>
              </a:lnSpc>
            </a:pPr>
            <a:r>
              <a:rPr sz="1200" spc="-25" dirty="0">
                <a:latin typeface="Trebuchet MS"/>
                <a:cs typeface="Trebuchet MS"/>
              </a:rPr>
              <a:t>- </a:t>
            </a:r>
            <a:r>
              <a:rPr sz="1200" spc="155" dirty="0">
                <a:latin typeface="Trebuchet MS"/>
                <a:cs typeface="Trebuchet MS"/>
              </a:rPr>
              <a:t> </a:t>
            </a:r>
            <a:r>
              <a:rPr sz="1200" spc="-50" dirty="0">
                <a:latin typeface="Trebuchet MS"/>
                <a:cs typeface="Trebuchet MS"/>
              </a:rPr>
              <a:t>250ml</a:t>
            </a:r>
            <a:endParaRPr sz="1200" dirty="0">
              <a:latin typeface="Trebuchet MS"/>
              <a:cs typeface="Trebuchet MS"/>
            </a:endParaRPr>
          </a:p>
          <a:p>
            <a:pPr marL="12700">
              <a:lnSpc>
                <a:spcPct val="100000"/>
              </a:lnSpc>
            </a:pPr>
            <a:r>
              <a:rPr sz="1200" spc="-25" dirty="0">
                <a:latin typeface="Trebuchet MS"/>
                <a:cs typeface="Trebuchet MS"/>
              </a:rPr>
              <a:t>- </a:t>
            </a:r>
            <a:r>
              <a:rPr sz="1200" spc="140" dirty="0">
                <a:latin typeface="Trebuchet MS"/>
                <a:cs typeface="Trebuchet MS"/>
              </a:rPr>
              <a:t> </a:t>
            </a:r>
            <a:r>
              <a:rPr sz="1200" spc="-40" dirty="0">
                <a:latin typeface="Trebuchet MS"/>
                <a:cs typeface="Trebuchet MS"/>
              </a:rPr>
              <a:t>400ml</a:t>
            </a:r>
            <a:endParaRPr sz="1200" dirty="0">
              <a:latin typeface="Trebuchet MS"/>
              <a:cs typeface="Trebuchet MS"/>
            </a:endParaRPr>
          </a:p>
        </p:txBody>
      </p:sp>
      <p:sp>
        <p:nvSpPr>
          <p:cNvPr id="4" name="object 4"/>
          <p:cNvSpPr txBox="1"/>
          <p:nvPr/>
        </p:nvSpPr>
        <p:spPr>
          <a:xfrm>
            <a:off x="172008" y="2028697"/>
            <a:ext cx="2342592" cy="430887"/>
          </a:xfrm>
          <a:prstGeom prst="rect">
            <a:avLst/>
          </a:prstGeom>
        </p:spPr>
        <p:txBody>
          <a:bodyPr vert="horz" wrap="square" lIns="0" tIns="0" rIns="0" bIns="0" rtlCol="0">
            <a:spAutoFit/>
          </a:bodyPr>
          <a:lstStyle/>
          <a:p>
            <a:pPr marL="12700" marR="5080">
              <a:lnSpc>
                <a:spcPct val="100000"/>
              </a:lnSpc>
            </a:pPr>
            <a:r>
              <a:rPr lang="fa-IR" sz="1400" b="1" spc="-40" dirty="0" smtClean="0">
                <a:latin typeface="Trebuchet MS"/>
                <a:cs typeface="Trebuchet MS"/>
              </a:rPr>
              <a:t>ژل های حمام به دسته ها ی زیر تقسیم می شوند؛</a:t>
            </a:r>
            <a:endParaRPr sz="1400" b="1" dirty="0">
              <a:latin typeface="Trebuchet MS"/>
              <a:cs typeface="Trebuchet MS"/>
            </a:endParaRPr>
          </a:p>
        </p:txBody>
      </p:sp>
      <p:sp>
        <p:nvSpPr>
          <p:cNvPr id="5" name="object 5"/>
          <p:cNvSpPr txBox="1"/>
          <p:nvPr/>
        </p:nvSpPr>
        <p:spPr>
          <a:xfrm>
            <a:off x="172007" y="2737485"/>
            <a:ext cx="2087245" cy="861774"/>
          </a:xfrm>
          <a:prstGeom prst="rect">
            <a:avLst/>
          </a:prstGeom>
        </p:spPr>
        <p:txBody>
          <a:bodyPr vert="horz" wrap="square" lIns="0" tIns="0" rIns="0" bIns="0" rtlCol="0">
            <a:spAutoFit/>
          </a:bodyPr>
          <a:lstStyle/>
          <a:p>
            <a:pPr marL="184785" indent="-172085">
              <a:lnSpc>
                <a:spcPct val="100000"/>
              </a:lnSpc>
              <a:buChar char="-"/>
              <a:tabLst>
                <a:tab pos="185420" algn="l"/>
              </a:tabLst>
            </a:pPr>
            <a:r>
              <a:rPr lang="fa-IR" sz="1400" b="1" spc="-20" dirty="0">
                <a:latin typeface="Trebuchet MS"/>
                <a:cs typeface="Trebuchet MS"/>
              </a:rPr>
              <a:t>خانواده ی ژل های </a:t>
            </a:r>
            <a:r>
              <a:rPr lang="fa-IR" sz="1400" b="1" spc="-20" dirty="0" smtClean="0">
                <a:latin typeface="Trebuchet MS"/>
                <a:cs typeface="Trebuchet MS"/>
              </a:rPr>
              <a:t>معطر</a:t>
            </a:r>
            <a:endParaRPr sz="1400" b="1" dirty="0">
              <a:latin typeface="Trebuchet MS"/>
              <a:cs typeface="Trebuchet MS"/>
            </a:endParaRPr>
          </a:p>
          <a:p>
            <a:pPr marL="184785" marR="78105" indent="-172085">
              <a:lnSpc>
                <a:spcPct val="100000"/>
              </a:lnSpc>
              <a:buChar char="-"/>
              <a:tabLst>
                <a:tab pos="185420" algn="l"/>
              </a:tabLst>
            </a:pPr>
            <a:r>
              <a:rPr lang="fa-IR" sz="1400" b="1" spc="-60" dirty="0" smtClean="0">
                <a:latin typeface="Trebuchet MS"/>
                <a:cs typeface="Trebuchet MS"/>
              </a:rPr>
              <a:t>خانواده ی ژل های ضد عرق</a:t>
            </a:r>
            <a:endParaRPr sz="1400" b="1" dirty="0">
              <a:latin typeface="Trebuchet MS"/>
              <a:cs typeface="Trebuchet MS"/>
            </a:endParaRPr>
          </a:p>
          <a:p>
            <a:pPr marL="184785" indent="-172085">
              <a:lnSpc>
                <a:spcPct val="100000"/>
              </a:lnSpc>
              <a:buChar char="-"/>
              <a:tabLst>
                <a:tab pos="185420" algn="l"/>
              </a:tabLst>
            </a:pPr>
            <a:r>
              <a:rPr sz="1400" b="1" spc="-55" dirty="0">
                <a:latin typeface="Trebuchet MS"/>
                <a:cs typeface="Trebuchet MS"/>
              </a:rPr>
              <a:t>UEFA </a:t>
            </a:r>
            <a:r>
              <a:rPr lang="fa-IR" sz="1400" b="1" spc="-5" dirty="0" smtClean="0">
                <a:latin typeface="Trebuchet MS"/>
                <a:cs typeface="Trebuchet MS"/>
              </a:rPr>
              <a:t>ژل های حمام </a:t>
            </a:r>
            <a:endParaRPr sz="1400" b="1" dirty="0">
              <a:latin typeface="Trebuchet MS"/>
              <a:cs typeface="Trebuchet MS"/>
            </a:endParaRPr>
          </a:p>
          <a:p>
            <a:pPr marL="184785" indent="-172085">
              <a:lnSpc>
                <a:spcPct val="100000"/>
              </a:lnSpc>
              <a:buChar char="-"/>
              <a:tabLst>
                <a:tab pos="185420" algn="l"/>
              </a:tabLst>
            </a:pPr>
            <a:r>
              <a:rPr lang="fa-IR" sz="1400" b="1" spc="-20" dirty="0" smtClean="0">
                <a:latin typeface="Trebuchet MS"/>
                <a:cs typeface="Trebuchet MS"/>
              </a:rPr>
              <a:t>ژل های حمام مستقل</a:t>
            </a:r>
            <a:endParaRPr sz="1400" b="1" dirty="0">
              <a:latin typeface="Trebuchet MS"/>
              <a:cs typeface="Trebuchet MS"/>
            </a:endParaRPr>
          </a:p>
        </p:txBody>
      </p:sp>
      <p:sp>
        <p:nvSpPr>
          <p:cNvPr id="6" name="object 6"/>
          <p:cNvSpPr txBox="1"/>
          <p:nvPr/>
        </p:nvSpPr>
        <p:spPr>
          <a:xfrm>
            <a:off x="2819603" y="763650"/>
            <a:ext cx="387985" cy="1273810"/>
          </a:xfrm>
          <a:prstGeom prst="rect">
            <a:avLst/>
          </a:prstGeom>
        </p:spPr>
        <p:txBody>
          <a:bodyPr vert="vert270" wrap="square" lIns="0" tIns="4445" rIns="0" bIns="0" rtlCol="0">
            <a:spAutoFit/>
          </a:bodyPr>
          <a:lstStyle/>
          <a:p>
            <a:pPr marL="158750" marR="5080" indent="-146685">
              <a:lnSpc>
                <a:spcPct val="100000"/>
              </a:lnSpc>
              <a:spcBef>
                <a:spcPts val="35"/>
              </a:spcBef>
            </a:pPr>
            <a:r>
              <a:rPr sz="1200" spc="-5" dirty="0">
                <a:solidFill>
                  <a:srgbClr val="FFFFFF"/>
                </a:solidFill>
                <a:latin typeface="Trebuchet MS"/>
                <a:cs typeface="Trebuchet MS"/>
              </a:rPr>
              <a:t>F</a:t>
            </a:r>
            <a:r>
              <a:rPr sz="1200" dirty="0">
                <a:solidFill>
                  <a:srgbClr val="FFFFFF"/>
                </a:solidFill>
                <a:latin typeface="Trebuchet MS"/>
                <a:cs typeface="Trebuchet MS"/>
              </a:rPr>
              <a:t>R</a:t>
            </a:r>
            <a:r>
              <a:rPr sz="1200" spc="-60" dirty="0">
                <a:solidFill>
                  <a:srgbClr val="FFFFFF"/>
                </a:solidFill>
                <a:latin typeface="Trebuchet MS"/>
                <a:cs typeface="Trebuchet MS"/>
              </a:rPr>
              <a:t>A</a:t>
            </a:r>
            <a:r>
              <a:rPr sz="1200" dirty="0">
                <a:solidFill>
                  <a:srgbClr val="FFFFFF"/>
                </a:solidFill>
                <a:latin typeface="Trebuchet MS"/>
                <a:cs typeface="Trebuchet MS"/>
              </a:rPr>
              <a:t>GRANCE</a:t>
            </a:r>
            <a:r>
              <a:rPr sz="1200" spc="-145" dirty="0">
                <a:solidFill>
                  <a:srgbClr val="FFFFFF"/>
                </a:solidFill>
                <a:latin typeface="Trebuchet MS"/>
                <a:cs typeface="Trebuchet MS"/>
              </a:rPr>
              <a:t> </a:t>
            </a:r>
            <a:r>
              <a:rPr sz="1200" spc="-114" dirty="0">
                <a:solidFill>
                  <a:srgbClr val="FFFFFF"/>
                </a:solidFill>
                <a:latin typeface="Trebuchet MS"/>
                <a:cs typeface="Trebuchet MS"/>
              </a:rPr>
              <a:t>F</a:t>
            </a:r>
            <a:r>
              <a:rPr sz="1200" dirty="0">
                <a:solidFill>
                  <a:srgbClr val="FFFFFF"/>
                </a:solidFill>
                <a:latin typeface="Trebuchet MS"/>
                <a:cs typeface="Trebuchet MS"/>
              </a:rPr>
              <a:t>AM</a:t>
            </a:r>
            <a:r>
              <a:rPr sz="1200" spc="-10" dirty="0">
                <a:solidFill>
                  <a:srgbClr val="FFFFFF"/>
                </a:solidFill>
                <a:latin typeface="Trebuchet MS"/>
                <a:cs typeface="Trebuchet MS"/>
              </a:rPr>
              <a:t>I</a:t>
            </a:r>
            <a:r>
              <a:rPr sz="1200" spc="-260" dirty="0">
                <a:solidFill>
                  <a:srgbClr val="FFFFFF"/>
                </a:solidFill>
                <a:latin typeface="Trebuchet MS"/>
                <a:cs typeface="Trebuchet MS"/>
              </a:rPr>
              <a:t>L</a:t>
            </a:r>
            <a:r>
              <a:rPr sz="1200" dirty="0">
                <a:solidFill>
                  <a:srgbClr val="FFFFFF"/>
                </a:solidFill>
                <a:latin typeface="Trebuchet MS"/>
                <a:cs typeface="Trebuchet MS"/>
              </a:rPr>
              <a:t>Y S</a:t>
            </a:r>
            <a:r>
              <a:rPr sz="1200" spc="5" dirty="0">
                <a:solidFill>
                  <a:srgbClr val="FFFFFF"/>
                </a:solidFill>
                <a:latin typeface="Trebuchet MS"/>
                <a:cs typeface="Trebuchet MS"/>
              </a:rPr>
              <a:t>H</a:t>
            </a:r>
            <a:r>
              <a:rPr sz="1200" spc="-35" dirty="0">
                <a:solidFill>
                  <a:srgbClr val="FFFFFF"/>
                </a:solidFill>
                <a:latin typeface="Trebuchet MS"/>
                <a:cs typeface="Trebuchet MS"/>
              </a:rPr>
              <a:t>O</a:t>
            </a:r>
            <a:r>
              <a:rPr sz="1200" spc="-5" dirty="0">
                <a:solidFill>
                  <a:srgbClr val="FFFFFF"/>
                </a:solidFill>
                <a:latin typeface="Trebuchet MS"/>
                <a:cs typeface="Trebuchet MS"/>
              </a:rPr>
              <a:t>W</a:t>
            </a:r>
            <a:r>
              <a:rPr sz="1200" dirty="0">
                <a:solidFill>
                  <a:srgbClr val="FFFFFF"/>
                </a:solidFill>
                <a:latin typeface="Trebuchet MS"/>
                <a:cs typeface="Trebuchet MS"/>
              </a:rPr>
              <a:t>ER</a:t>
            </a:r>
            <a:r>
              <a:rPr sz="1200" spc="-135" dirty="0">
                <a:solidFill>
                  <a:srgbClr val="FFFFFF"/>
                </a:solidFill>
                <a:latin typeface="Trebuchet MS"/>
                <a:cs typeface="Trebuchet MS"/>
              </a:rPr>
              <a:t> </a:t>
            </a:r>
            <a:r>
              <a:rPr sz="1200" dirty="0">
                <a:solidFill>
                  <a:srgbClr val="FFFFFF"/>
                </a:solidFill>
                <a:latin typeface="Trebuchet MS"/>
                <a:cs typeface="Trebuchet MS"/>
              </a:rPr>
              <a:t>GE</a:t>
            </a:r>
            <a:r>
              <a:rPr sz="1200" spc="-65" dirty="0">
                <a:solidFill>
                  <a:srgbClr val="FFFFFF"/>
                </a:solidFill>
                <a:latin typeface="Trebuchet MS"/>
                <a:cs typeface="Trebuchet MS"/>
              </a:rPr>
              <a:t>L</a:t>
            </a:r>
            <a:r>
              <a:rPr sz="1200" dirty="0">
                <a:solidFill>
                  <a:srgbClr val="FFFFFF"/>
                </a:solidFill>
                <a:latin typeface="Trebuchet MS"/>
                <a:cs typeface="Trebuchet MS"/>
              </a:rPr>
              <a:t>S</a:t>
            </a:r>
            <a:endParaRPr sz="1200">
              <a:latin typeface="Trebuchet MS"/>
              <a:cs typeface="Trebuchet MS"/>
            </a:endParaRPr>
          </a:p>
        </p:txBody>
      </p:sp>
      <p:sp>
        <p:nvSpPr>
          <p:cNvPr id="7" name="object 7"/>
          <p:cNvSpPr txBox="1"/>
          <p:nvPr/>
        </p:nvSpPr>
        <p:spPr>
          <a:xfrm>
            <a:off x="2819603" y="2228748"/>
            <a:ext cx="387985" cy="1430020"/>
          </a:xfrm>
          <a:prstGeom prst="rect">
            <a:avLst/>
          </a:prstGeom>
        </p:spPr>
        <p:txBody>
          <a:bodyPr vert="vert270" wrap="square" lIns="0" tIns="4445" rIns="0" bIns="0" rtlCol="0">
            <a:spAutoFit/>
          </a:bodyPr>
          <a:lstStyle/>
          <a:p>
            <a:pPr marL="12700" marR="5080" indent="164465">
              <a:lnSpc>
                <a:spcPct val="100000"/>
              </a:lnSpc>
              <a:spcBef>
                <a:spcPts val="35"/>
              </a:spcBef>
            </a:pPr>
            <a:r>
              <a:rPr sz="1200" dirty="0">
                <a:solidFill>
                  <a:srgbClr val="FFFFFF"/>
                </a:solidFill>
                <a:latin typeface="Trebuchet MS"/>
                <a:cs typeface="Trebuchet MS"/>
              </a:rPr>
              <a:t>ANT</a:t>
            </a:r>
            <a:r>
              <a:rPr sz="1200" spc="-5" dirty="0">
                <a:solidFill>
                  <a:srgbClr val="FFFFFF"/>
                </a:solidFill>
                <a:latin typeface="Trebuchet MS"/>
                <a:cs typeface="Trebuchet MS"/>
              </a:rPr>
              <a:t>I</a:t>
            </a:r>
            <a:r>
              <a:rPr sz="1200" dirty="0">
                <a:solidFill>
                  <a:srgbClr val="FFFFFF"/>
                </a:solidFill>
                <a:latin typeface="Trebuchet MS"/>
                <a:cs typeface="Trebuchet MS"/>
              </a:rPr>
              <a:t>PE</a:t>
            </a:r>
            <a:r>
              <a:rPr sz="1200" spc="-10" dirty="0">
                <a:solidFill>
                  <a:srgbClr val="FFFFFF"/>
                </a:solidFill>
                <a:latin typeface="Trebuchet MS"/>
                <a:cs typeface="Trebuchet MS"/>
              </a:rPr>
              <a:t>R</a:t>
            </a:r>
            <a:r>
              <a:rPr sz="1200" dirty="0">
                <a:solidFill>
                  <a:srgbClr val="FFFFFF"/>
                </a:solidFill>
                <a:latin typeface="Trebuchet MS"/>
                <a:cs typeface="Trebuchet MS"/>
              </a:rPr>
              <a:t>S</a:t>
            </a:r>
            <a:r>
              <a:rPr sz="1200" spc="5" dirty="0">
                <a:solidFill>
                  <a:srgbClr val="FFFFFF"/>
                </a:solidFill>
                <a:latin typeface="Trebuchet MS"/>
                <a:cs typeface="Trebuchet MS"/>
              </a:rPr>
              <a:t>P</a:t>
            </a:r>
            <a:r>
              <a:rPr sz="1200" dirty="0">
                <a:solidFill>
                  <a:srgbClr val="FFFFFF"/>
                </a:solidFill>
                <a:latin typeface="Trebuchet MS"/>
                <a:cs typeface="Trebuchet MS"/>
              </a:rPr>
              <a:t>I</a:t>
            </a:r>
            <a:r>
              <a:rPr sz="1200" spc="-5" dirty="0">
                <a:solidFill>
                  <a:srgbClr val="FFFFFF"/>
                </a:solidFill>
                <a:latin typeface="Trebuchet MS"/>
                <a:cs typeface="Trebuchet MS"/>
              </a:rPr>
              <a:t>R</a:t>
            </a:r>
            <a:r>
              <a:rPr sz="1200" dirty="0">
                <a:solidFill>
                  <a:srgbClr val="FFFFFF"/>
                </a:solidFill>
                <a:latin typeface="Trebuchet MS"/>
                <a:cs typeface="Trebuchet MS"/>
              </a:rPr>
              <a:t>ANT </a:t>
            </a:r>
            <a:r>
              <a:rPr sz="1200" spc="-114" dirty="0">
                <a:solidFill>
                  <a:srgbClr val="FFFFFF"/>
                </a:solidFill>
                <a:latin typeface="Trebuchet MS"/>
                <a:cs typeface="Trebuchet MS"/>
              </a:rPr>
              <a:t>F</a:t>
            </a:r>
            <a:r>
              <a:rPr sz="1200" dirty="0">
                <a:solidFill>
                  <a:srgbClr val="FFFFFF"/>
                </a:solidFill>
                <a:latin typeface="Trebuchet MS"/>
                <a:cs typeface="Trebuchet MS"/>
              </a:rPr>
              <a:t>AM</a:t>
            </a:r>
            <a:r>
              <a:rPr sz="1200" spc="-10" dirty="0">
                <a:solidFill>
                  <a:srgbClr val="FFFFFF"/>
                </a:solidFill>
                <a:latin typeface="Trebuchet MS"/>
                <a:cs typeface="Trebuchet MS"/>
              </a:rPr>
              <a:t>I</a:t>
            </a:r>
            <a:r>
              <a:rPr sz="1200" spc="-260" dirty="0">
                <a:solidFill>
                  <a:srgbClr val="FFFFFF"/>
                </a:solidFill>
                <a:latin typeface="Trebuchet MS"/>
                <a:cs typeface="Trebuchet MS"/>
              </a:rPr>
              <a:t>L</a:t>
            </a:r>
            <a:r>
              <a:rPr sz="1200" dirty="0">
                <a:solidFill>
                  <a:srgbClr val="FFFFFF"/>
                </a:solidFill>
                <a:latin typeface="Trebuchet MS"/>
                <a:cs typeface="Trebuchet MS"/>
              </a:rPr>
              <a:t>Y</a:t>
            </a:r>
            <a:r>
              <a:rPr sz="1200" spc="-130" dirty="0">
                <a:solidFill>
                  <a:srgbClr val="FFFFFF"/>
                </a:solidFill>
                <a:latin typeface="Trebuchet MS"/>
                <a:cs typeface="Trebuchet MS"/>
              </a:rPr>
              <a:t> </a:t>
            </a:r>
            <a:r>
              <a:rPr sz="1200" dirty="0">
                <a:solidFill>
                  <a:srgbClr val="FFFFFF"/>
                </a:solidFill>
                <a:latin typeface="Trebuchet MS"/>
                <a:cs typeface="Trebuchet MS"/>
              </a:rPr>
              <a:t>S</a:t>
            </a:r>
            <a:r>
              <a:rPr sz="1200" spc="5" dirty="0">
                <a:solidFill>
                  <a:srgbClr val="FFFFFF"/>
                </a:solidFill>
                <a:latin typeface="Trebuchet MS"/>
                <a:cs typeface="Trebuchet MS"/>
              </a:rPr>
              <a:t>H</a:t>
            </a:r>
            <a:r>
              <a:rPr sz="1200" spc="-35" dirty="0">
                <a:solidFill>
                  <a:srgbClr val="FFFFFF"/>
                </a:solidFill>
                <a:latin typeface="Trebuchet MS"/>
                <a:cs typeface="Trebuchet MS"/>
              </a:rPr>
              <a:t>O</a:t>
            </a:r>
            <a:r>
              <a:rPr sz="1200" spc="-5" dirty="0">
                <a:solidFill>
                  <a:srgbClr val="FFFFFF"/>
                </a:solidFill>
                <a:latin typeface="Trebuchet MS"/>
                <a:cs typeface="Trebuchet MS"/>
              </a:rPr>
              <a:t>W</a:t>
            </a:r>
            <a:r>
              <a:rPr sz="1200" dirty="0">
                <a:solidFill>
                  <a:srgbClr val="FFFFFF"/>
                </a:solidFill>
                <a:latin typeface="Trebuchet MS"/>
                <a:cs typeface="Trebuchet MS"/>
              </a:rPr>
              <a:t>ER</a:t>
            </a:r>
            <a:r>
              <a:rPr sz="1200" spc="-135" dirty="0">
                <a:solidFill>
                  <a:srgbClr val="FFFFFF"/>
                </a:solidFill>
                <a:latin typeface="Trebuchet MS"/>
                <a:cs typeface="Trebuchet MS"/>
              </a:rPr>
              <a:t> </a:t>
            </a:r>
            <a:r>
              <a:rPr sz="1200" dirty="0">
                <a:solidFill>
                  <a:srgbClr val="FFFFFF"/>
                </a:solidFill>
                <a:latin typeface="Trebuchet MS"/>
                <a:cs typeface="Trebuchet MS"/>
              </a:rPr>
              <a:t>GE</a:t>
            </a:r>
            <a:r>
              <a:rPr sz="1200" spc="-65" dirty="0">
                <a:solidFill>
                  <a:srgbClr val="FFFFFF"/>
                </a:solidFill>
                <a:latin typeface="Trebuchet MS"/>
                <a:cs typeface="Trebuchet MS"/>
              </a:rPr>
              <a:t>L</a:t>
            </a:r>
            <a:r>
              <a:rPr sz="1200" dirty="0">
                <a:solidFill>
                  <a:srgbClr val="FFFFFF"/>
                </a:solidFill>
                <a:latin typeface="Trebuchet MS"/>
                <a:cs typeface="Trebuchet MS"/>
              </a:rPr>
              <a:t>S</a:t>
            </a:r>
            <a:endParaRPr sz="1200">
              <a:latin typeface="Trebuchet MS"/>
              <a:cs typeface="Trebuchet MS"/>
            </a:endParaRPr>
          </a:p>
        </p:txBody>
      </p:sp>
      <p:sp>
        <p:nvSpPr>
          <p:cNvPr id="8" name="object 8"/>
          <p:cNvSpPr txBox="1"/>
          <p:nvPr/>
        </p:nvSpPr>
        <p:spPr>
          <a:xfrm>
            <a:off x="2911043" y="3820972"/>
            <a:ext cx="205104" cy="1333500"/>
          </a:xfrm>
          <a:prstGeom prst="rect">
            <a:avLst/>
          </a:prstGeom>
        </p:spPr>
        <p:txBody>
          <a:bodyPr vert="vert270" wrap="square" lIns="0" tIns="4445" rIns="0" bIns="0" rtlCol="0">
            <a:spAutoFit/>
          </a:bodyPr>
          <a:lstStyle/>
          <a:p>
            <a:pPr marL="12700">
              <a:lnSpc>
                <a:spcPct val="100000"/>
              </a:lnSpc>
              <a:spcBef>
                <a:spcPts val="35"/>
              </a:spcBef>
            </a:pPr>
            <a:r>
              <a:rPr sz="1200" dirty="0">
                <a:solidFill>
                  <a:srgbClr val="FFFFFF"/>
                </a:solidFill>
                <a:latin typeface="Trebuchet MS"/>
                <a:cs typeface="Trebuchet MS"/>
              </a:rPr>
              <a:t>UE</a:t>
            </a:r>
            <a:r>
              <a:rPr sz="1200" spc="-114" dirty="0">
                <a:solidFill>
                  <a:srgbClr val="FFFFFF"/>
                </a:solidFill>
                <a:latin typeface="Trebuchet MS"/>
                <a:cs typeface="Trebuchet MS"/>
              </a:rPr>
              <a:t>F</a:t>
            </a:r>
            <a:r>
              <a:rPr sz="1200" dirty="0">
                <a:solidFill>
                  <a:srgbClr val="FFFFFF"/>
                </a:solidFill>
                <a:latin typeface="Trebuchet MS"/>
                <a:cs typeface="Trebuchet MS"/>
              </a:rPr>
              <a:t>A</a:t>
            </a:r>
            <a:r>
              <a:rPr sz="1200" spc="-130" dirty="0">
                <a:solidFill>
                  <a:srgbClr val="FFFFFF"/>
                </a:solidFill>
                <a:latin typeface="Trebuchet MS"/>
                <a:cs typeface="Trebuchet MS"/>
              </a:rPr>
              <a:t> </a:t>
            </a:r>
            <a:r>
              <a:rPr sz="1200" dirty="0">
                <a:solidFill>
                  <a:srgbClr val="FFFFFF"/>
                </a:solidFill>
                <a:latin typeface="Trebuchet MS"/>
                <a:cs typeface="Trebuchet MS"/>
              </a:rPr>
              <a:t>S</a:t>
            </a:r>
            <a:r>
              <a:rPr sz="1200" spc="5" dirty="0">
                <a:solidFill>
                  <a:srgbClr val="FFFFFF"/>
                </a:solidFill>
                <a:latin typeface="Trebuchet MS"/>
                <a:cs typeface="Trebuchet MS"/>
              </a:rPr>
              <a:t>H</a:t>
            </a:r>
            <a:r>
              <a:rPr sz="1200" spc="-35" dirty="0">
                <a:solidFill>
                  <a:srgbClr val="FFFFFF"/>
                </a:solidFill>
                <a:latin typeface="Trebuchet MS"/>
                <a:cs typeface="Trebuchet MS"/>
              </a:rPr>
              <a:t>O</a:t>
            </a:r>
            <a:r>
              <a:rPr sz="1200" spc="-5" dirty="0">
                <a:solidFill>
                  <a:srgbClr val="FFFFFF"/>
                </a:solidFill>
                <a:latin typeface="Trebuchet MS"/>
                <a:cs typeface="Trebuchet MS"/>
              </a:rPr>
              <a:t>W</a:t>
            </a:r>
            <a:r>
              <a:rPr sz="1200" dirty="0">
                <a:solidFill>
                  <a:srgbClr val="FFFFFF"/>
                </a:solidFill>
                <a:latin typeface="Trebuchet MS"/>
                <a:cs typeface="Trebuchet MS"/>
              </a:rPr>
              <a:t>ER</a:t>
            </a:r>
            <a:r>
              <a:rPr sz="1200" spc="-145" dirty="0">
                <a:solidFill>
                  <a:srgbClr val="FFFFFF"/>
                </a:solidFill>
                <a:latin typeface="Trebuchet MS"/>
                <a:cs typeface="Trebuchet MS"/>
              </a:rPr>
              <a:t> </a:t>
            </a:r>
            <a:r>
              <a:rPr sz="1200" dirty="0">
                <a:solidFill>
                  <a:srgbClr val="FFFFFF"/>
                </a:solidFill>
                <a:latin typeface="Trebuchet MS"/>
                <a:cs typeface="Trebuchet MS"/>
              </a:rPr>
              <a:t>GE</a:t>
            </a:r>
            <a:r>
              <a:rPr sz="1200" spc="-65" dirty="0">
                <a:solidFill>
                  <a:srgbClr val="FFFFFF"/>
                </a:solidFill>
                <a:latin typeface="Trebuchet MS"/>
                <a:cs typeface="Trebuchet MS"/>
              </a:rPr>
              <a:t>L</a:t>
            </a:r>
            <a:r>
              <a:rPr sz="1200" dirty="0">
                <a:solidFill>
                  <a:srgbClr val="FFFFFF"/>
                </a:solidFill>
                <a:latin typeface="Trebuchet MS"/>
                <a:cs typeface="Trebuchet MS"/>
              </a:rPr>
              <a:t>S</a:t>
            </a:r>
            <a:endParaRPr sz="1200">
              <a:latin typeface="Trebuchet MS"/>
              <a:cs typeface="Trebuchet MS"/>
            </a:endParaRPr>
          </a:p>
        </p:txBody>
      </p:sp>
      <p:sp>
        <p:nvSpPr>
          <p:cNvPr id="9" name="object 9"/>
          <p:cNvSpPr txBox="1"/>
          <p:nvPr/>
        </p:nvSpPr>
        <p:spPr>
          <a:xfrm>
            <a:off x="2819603" y="5540908"/>
            <a:ext cx="387985" cy="980440"/>
          </a:xfrm>
          <a:prstGeom prst="rect">
            <a:avLst/>
          </a:prstGeom>
        </p:spPr>
        <p:txBody>
          <a:bodyPr vert="vert270" wrap="square" lIns="0" tIns="4445" rIns="0" bIns="0" rtlCol="0">
            <a:spAutoFit/>
          </a:bodyPr>
          <a:lstStyle/>
          <a:p>
            <a:pPr marL="12700" marR="5080" indent="54610">
              <a:lnSpc>
                <a:spcPct val="100000"/>
              </a:lnSpc>
              <a:spcBef>
                <a:spcPts val="35"/>
              </a:spcBef>
            </a:pPr>
            <a:r>
              <a:rPr sz="1200" spc="-70" dirty="0">
                <a:solidFill>
                  <a:srgbClr val="FFFFFF"/>
                </a:solidFill>
                <a:latin typeface="Trebuchet MS"/>
                <a:cs typeface="Trebuchet MS"/>
              </a:rPr>
              <a:t>S</a:t>
            </a:r>
            <a:r>
              <a:rPr sz="1200" spc="-180" dirty="0">
                <a:solidFill>
                  <a:srgbClr val="FFFFFF"/>
                </a:solidFill>
                <a:latin typeface="Trebuchet MS"/>
                <a:cs typeface="Trebuchet MS"/>
              </a:rPr>
              <a:t>T</a:t>
            </a:r>
            <a:r>
              <a:rPr sz="1200" dirty="0">
                <a:solidFill>
                  <a:srgbClr val="FFFFFF"/>
                </a:solidFill>
                <a:latin typeface="Trebuchet MS"/>
                <a:cs typeface="Trebuchet MS"/>
              </a:rPr>
              <a:t>AN</a:t>
            </a:r>
            <a:r>
              <a:rPr sz="1200" spc="-60" dirty="0">
                <a:solidFill>
                  <a:srgbClr val="FFFFFF"/>
                </a:solidFill>
                <a:latin typeface="Trebuchet MS"/>
                <a:cs typeface="Trebuchet MS"/>
              </a:rPr>
              <a:t>D</a:t>
            </a:r>
            <a:r>
              <a:rPr sz="1200" dirty="0">
                <a:solidFill>
                  <a:srgbClr val="FFFFFF"/>
                </a:solidFill>
                <a:latin typeface="Trebuchet MS"/>
                <a:cs typeface="Trebuchet MS"/>
              </a:rPr>
              <a:t>A</a:t>
            </a:r>
            <a:r>
              <a:rPr sz="1200" spc="-150" dirty="0">
                <a:solidFill>
                  <a:srgbClr val="FFFFFF"/>
                </a:solidFill>
                <a:latin typeface="Trebuchet MS"/>
                <a:cs typeface="Trebuchet MS"/>
              </a:rPr>
              <a:t>L</a:t>
            </a:r>
            <a:r>
              <a:rPr sz="1200" dirty="0">
                <a:solidFill>
                  <a:srgbClr val="FFFFFF"/>
                </a:solidFill>
                <a:latin typeface="Trebuchet MS"/>
                <a:cs typeface="Trebuchet MS"/>
              </a:rPr>
              <a:t>ONE S</a:t>
            </a:r>
            <a:r>
              <a:rPr sz="1200" spc="5" dirty="0">
                <a:solidFill>
                  <a:srgbClr val="FFFFFF"/>
                </a:solidFill>
                <a:latin typeface="Trebuchet MS"/>
                <a:cs typeface="Trebuchet MS"/>
              </a:rPr>
              <a:t>H</a:t>
            </a:r>
            <a:r>
              <a:rPr sz="1200" spc="-35" dirty="0">
                <a:solidFill>
                  <a:srgbClr val="FFFFFF"/>
                </a:solidFill>
                <a:latin typeface="Trebuchet MS"/>
                <a:cs typeface="Trebuchet MS"/>
              </a:rPr>
              <a:t>O</a:t>
            </a:r>
            <a:r>
              <a:rPr sz="1200" spc="-5" dirty="0">
                <a:solidFill>
                  <a:srgbClr val="FFFFFF"/>
                </a:solidFill>
                <a:latin typeface="Trebuchet MS"/>
                <a:cs typeface="Trebuchet MS"/>
              </a:rPr>
              <a:t>W</a:t>
            </a:r>
            <a:r>
              <a:rPr sz="1200" dirty="0">
                <a:solidFill>
                  <a:srgbClr val="FFFFFF"/>
                </a:solidFill>
                <a:latin typeface="Trebuchet MS"/>
                <a:cs typeface="Trebuchet MS"/>
              </a:rPr>
              <a:t>ER</a:t>
            </a:r>
            <a:r>
              <a:rPr sz="1200" spc="-135" dirty="0">
                <a:solidFill>
                  <a:srgbClr val="FFFFFF"/>
                </a:solidFill>
                <a:latin typeface="Trebuchet MS"/>
                <a:cs typeface="Trebuchet MS"/>
              </a:rPr>
              <a:t> </a:t>
            </a:r>
            <a:r>
              <a:rPr sz="1200" dirty="0">
                <a:solidFill>
                  <a:srgbClr val="FFFFFF"/>
                </a:solidFill>
                <a:latin typeface="Trebuchet MS"/>
                <a:cs typeface="Trebuchet MS"/>
              </a:rPr>
              <a:t>GE</a:t>
            </a:r>
            <a:r>
              <a:rPr sz="1200" spc="-65" dirty="0">
                <a:solidFill>
                  <a:srgbClr val="FFFFFF"/>
                </a:solidFill>
                <a:latin typeface="Trebuchet MS"/>
                <a:cs typeface="Trebuchet MS"/>
              </a:rPr>
              <a:t>L</a:t>
            </a:r>
            <a:r>
              <a:rPr sz="1200" dirty="0">
                <a:solidFill>
                  <a:srgbClr val="FFFFFF"/>
                </a:solidFill>
                <a:latin typeface="Trebuchet MS"/>
                <a:cs typeface="Trebuchet MS"/>
              </a:rPr>
              <a:t>S</a:t>
            </a:r>
            <a:endParaRPr sz="1200">
              <a:latin typeface="Trebuchet MS"/>
              <a:cs typeface="Trebuchet MS"/>
            </a:endParaRPr>
          </a:p>
        </p:txBody>
      </p:sp>
      <p:sp>
        <p:nvSpPr>
          <p:cNvPr id="10" name="object 10"/>
          <p:cNvSpPr txBox="1"/>
          <p:nvPr/>
        </p:nvSpPr>
        <p:spPr>
          <a:xfrm>
            <a:off x="6485635" y="1916938"/>
            <a:ext cx="1020444" cy="215900"/>
          </a:xfrm>
          <a:prstGeom prst="rect">
            <a:avLst/>
          </a:prstGeom>
        </p:spPr>
        <p:txBody>
          <a:bodyPr vert="horz" wrap="square" lIns="0" tIns="0" rIns="0" bIns="0" rtlCol="0">
            <a:spAutoFit/>
          </a:bodyPr>
          <a:lstStyle/>
          <a:p>
            <a:pPr marL="12700">
              <a:lnSpc>
                <a:spcPct val="100000"/>
              </a:lnSpc>
            </a:pPr>
            <a:r>
              <a:rPr sz="1300" spc="-35" dirty="0">
                <a:latin typeface="Trebuchet MS"/>
                <a:cs typeface="Trebuchet MS"/>
              </a:rPr>
              <a:t>Dynamic</a:t>
            </a:r>
            <a:r>
              <a:rPr sz="1300" spc="-175" dirty="0">
                <a:latin typeface="Trebuchet MS"/>
                <a:cs typeface="Trebuchet MS"/>
              </a:rPr>
              <a:t> </a:t>
            </a:r>
            <a:r>
              <a:rPr sz="1300" spc="-45" dirty="0">
                <a:latin typeface="Trebuchet MS"/>
                <a:cs typeface="Trebuchet MS"/>
              </a:rPr>
              <a:t>Pulse</a:t>
            </a:r>
            <a:endParaRPr sz="1300">
              <a:latin typeface="Trebuchet MS"/>
              <a:cs typeface="Trebuchet MS"/>
            </a:endParaRPr>
          </a:p>
        </p:txBody>
      </p:sp>
      <p:sp>
        <p:nvSpPr>
          <p:cNvPr id="11" name="object 11"/>
          <p:cNvSpPr txBox="1"/>
          <p:nvPr/>
        </p:nvSpPr>
        <p:spPr>
          <a:xfrm>
            <a:off x="7808976" y="646176"/>
            <a:ext cx="1382395" cy="1506220"/>
          </a:xfrm>
          <a:prstGeom prst="rect">
            <a:avLst/>
          </a:prstGeom>
          <a:ln w="9144">
            <a:solidFill>
              <a:srgbClr val="000000"/>
            </a:solidFill>
          </a:ln>
        </p:spPr>
        <p:txBody>
          <a:bodyPr vert="horz" wrap="square" lIns="0" tIns="0" rIns="0" bIns="0" rtlCol="0">
            <a:spAutoFit/>
          </a:bodyPr>
          <a:lstStyle/>
          <a:p>
            <a:pPr>
              <a:lnSpc>
                <a:spcPct val="100000"/>
              </a:lnSpc>
            </a:pPr>
            <a:endParaRPr sz="1500">
              <a:latin typeface="Times New Roman"/>
              <a:cs typeface="Times New Roman"/>
            </a:endParaRPr>
          </a:p>
          <a:p>
            <a:pPr>
              <a:lnSpc>
                <a:spcPct val="100000"/>
              </a:lnSpc>
            </a:pPr>
            <a:endParaRPr sz="1500">
              <a:latin typeface="Times New Roman"/>
              <a:cs typeface="Times New Roman"/>
            </a:endParaRPr>
          </a:p>
          <a:p>
            <a:pPr>
              <a:lnSpc>
                <a:spcPct val="100000"/>
              </a:lnSpc>
            </a:pPr>
            <a:endParaRPr sz="1500">
              <a:latin typeface="Times New Roman"/>
              <a:cs typeface="Times New Roman"/>
            </a:endParaRPr>
          </a:p>
          <a:p>
            <a:pPr>
              <a:lnSpc>
                <a:spcPct val="100000"/>
              </a:lnSpc>
            </a:pPr>
            <a:endParaRPr sz="1500">
              <a:latin typeface="Times New Roman"/>
              <a:cs typeface="Times New Roman"/>
            </a:endParaRPr>
          </a:p>
          <a:p>
            <a:pPr>
              <a:lnSpc>
                <a:spcPct val="100000"/>
              </a:lnSpc>
            </a:pPr>
            <a:endParaRPr sz="1500">
              <a:latin typeface="Times New Roman"/>
              <a:cs typeface="Times New Roman"/>
            </a:endParaRPr>
          </a:p>
          <a:p>
            <a:pPr marL="412750">
              <a:lnSpc>
                <a:spcPct val="100000"/>
              </a:lnSpc>
              <a:spcBef>
                <a:spcPts val="980"/>
              </a:spcBef>
            </a:pPr>
            <a:r>
              <a:rPr sz="1300" spc="-45" dirty="0">
                <a:latin typeface="Trebuchet MS"/>
                <a:cs typeface="Trebuchet MS"/>
              </a:rPr>
              <a:t>Team</a:t>
            </a:r>
            <a:r>
              <a:rPr sz="1300" spc="-185" dirty="0">
                <a:latin typeface="Trebuchet MS"/>
                <a:cs typeface="Trebuchet MS"/>
              </a:rPr>
              <a:t> </a:t>
            </a:r>
            <a:r>
              <a:rPr sz="1300" spc="-70" dirty="0">
                <a:latin typeface="Trebuchet MS"/>
                <a:cs typeface="Trebuchet MS"/>
              </a:rPr>
              <a:t>Five</a:t>
            </a:r>
            <a:endParaRPr sz="1300">
              <a:latin typeface="Trebuchet MS"/>
              <a:cs typeface="Trebuchet MS"/>
            </a:endParaRPr>
          </a:p>
        </p:txBody>
      </p:sp>
      <p:sp>
        <p:nvSpPr>
          <p:cNvPr id="12" name="object 12"/>
          <p:cNvSpPr txBox="1"/>
          <p:nvPr/>
        </p:nvSpPr>
        <p:spPr>
          <a:xfrm>
            <a:off x="9276588" y="646176"/>
            <a:ext cx="1382395" cy="1506220"/>
          </a:xfrm>
          <a:prstGeom prst="rect">
            <a:avLst/>
          </a:prstGeom>
          <a:ln w="9144">
            <a:solidFill>
              <a:srgbClr val="000000"/>
            </a:solidFill>
          </a:ln>
        </p:spPr>
        <p:txBody>
          <a:bodyPr vert="horz" wrap="square" lIns="0" tIns="0" rIns="0" bIns="0" rtlCol="0">
            <a:spAutoFit/>
          </a:bodyPr>
          <a:lstStyle/>
          <a:p>
            <a:pPr>
              <a:lnSpc>
                <a:spcPct val="100000"/>
              </a:lnSpc>
            </a:pPr>
            <a:endParaRPr sz="1500">
              <a:latin typeface="Times New Roman"/>
              <a:cs typeface="Times New Roman"/>
            </a:endParaRPr>
          </a:p>
          <a:p>
            <a:pPr>
              <a:lnSpc>
                <a:spcPct val="100000"/>
              </a:lnSpc>
            </a:pPr>
            <a:endParaRPr sz="1500">
              <a:latin typeface="Times New Roman"/>
              <a:cs typeface="Times New Roman"/>
            </a:endParaRPr>
          </a:p>
          <a:p>
            <a:pPr>
              <a:lnSpc>
                <a:spcPct val="100000"/>
              </a:lnSpc>
            </a:pPr>
            <a:endParaRPr sz="1500">
              <a:latin typeface="Times New Roman"/>
              <a:cs typeface="Times New Roman"/>
            </a:endParaRPr>
          </a:p>
          <a:p>
            <a:pPr>
              <a:lnSpc>
                <a:spcPct val="100000"/>
              </a:lnSpc>
            </a:pPr>
            <a:endParaRPr sz="1500">
              <a:latin typeface="Times New Roman"/>
              <a:cs typeface="Times New Roman"/>
            </a:endParaRPr>
          </a:p>
          <a:p>
            <a:pPr>
              <a:lnSpc>
                <a:spcPct val="100000"/>
              </a:lnSpc>
            </a:pPr>
            <a:endParaRPr sz="1500">
              <a:latin typeface="Times New Roman"/>
              <a:cs typeface="Times New Roman"/>
            </a:endParaRPr>
          </a:p>
          <a:p>
            <a:pPr marL="300355">
              <a:lnSpc>
                <a:spcPct val="100000"/>
              </a:lnSpc>
              <a:spcBef>
                <a:spcPts val="890"/>
              </a:spcBef>
            </a:pPr>
            <a:r>
              <a:rPr sz="1300" spc="-20" dirty="0">
                <a:latin typeface="Trebuchet MS"/>
                <a:cs typeface="Trebuchet MS"/>
              </a:rPr>
              <a:t>Get</a:t>
            </a:r>
            <a:r>
              <a:rPr sz="1300" spc="-190" dirty="0">
                <a:latin typeface="Trebuchet MS"/>
                <a:cs typeface="Trebuchet MS"/>
              </a:rPr>
              <a:t> </a:t>
            </a:r>
            <a:r>
              <a:rPr sz="1300" spc="-65" dirty="0">
                <a:latin typeface="Trebuchet MS"/>
                <a:cs typeface="Trebuchet MS"/>
              </a:rPr>
              <a:t>Ready!</a:t>
            </a:r>
            <a:endParaRPr sz="1300">
              <a:latin typeface="Trebuchet MS"/>
              <a:cs typeface="Trebuchet MS"/>
            </a:endParaRPr>
          </a:p>
        </p:txBody>
      </p:sp>
      <p:sp>
        <p:nvSpPr>
          <p:cNvPr id="13" name="object 13"/>
          <p:cNvSpPr txBox="1"/>
          <p:nvPr/>
        </p:nvSpPr>
        <p:spPr>
          <a:xfrm>
            <a:off x="3822953" y="1916938"/>
            <a:ext cx="556895" cy="215900"/>
          </a:xfrm>
          <a:prstGeom prst="rect">
            <a:avLst/>
          </a:prstGeom>
        </p:spPr>
        <p:txBody>
          <a:bodyPr vert="horz" wrap="square" lIns="0" tIns="0" rIns="0" bIns="0" rtlCol="0">
            <a:spAutoFit/>
          </a:bodyPr>
          <a:lstStyle/>
          <a:p>
            <a:pPr marL="12700">
              <a:lnSpc>
                <a:spcPct val="100000"/>
              </a:lnSpc>
            </a:pPr>
            <a:r>
              <a:rPr sz="1300" spc="-45" dirty="0">
                <a:latin typeface="Trebuchet MS"/>
                <a:cs typeface="Trebuchet MS"/>
              </a:rPr>
              <a:t>Ice</a:t>
            </a:r>
            <a:r>
              <a:rPr sz="1300" spc="-210" dirty="0">
                <a:latin typeface="Trebuchet MS"/>
                <a:cs typeface="Trebuchet MS"/>
              </a:rPr>
              <a:t> </a:t>
            </a:r>
            <a:r>
              <a:rPr sz="1300" spc="-50" dirty="0">
                <a:latin typeface="Trebuchet MS"/>
                <a:cs typeface="Trebuchet MS"/>
              </a:rPr>
              <a:t>Dive</a:t>
            </a:r>
            <a:endParaRPr sz="1300">
              <a:latin typeface="Trebuchet MS"/>
              <a:cs typeface="Trebuchet MS"/>
            </a:endParaRPr>
          </a:p>
        </p:txBody>
      </p:sp>
      <p:sp>
        <p:nvSpPr>
          <p:cNvPr id="14" name="object 14"/>
          <p:cNvSpPr txBox="1"/>
          <p:nvPr/>
        </p:nvSpPr>
        <p:spPr>
          <a:xfrm>
            <a:off x="3770121" y="3472942"/>
            <a:ext cx="702310" cy="215900"/>
          </a:xfrm>
          <a:prstGeom prst="rect">
            <a:avLst/>
          </a:prstGeom>
        </p:spPr>
        <p:txBody>
          <a:bodyPr vert="horz" wrap="square" lIns="0" tIns="0" rIns="0" bIns="0" rtlCol="0">
            <a:spAutoFit/>
          </a:bodyPr>
          <a:lstStyle/>
          <a:p>
            <a:pPr marL="12700">
              <a:lnSpc>
                <a:spcPct val="100000"/>
              </a:lnSpc>
            </a:pPr>
            <a:r>
              <a:rPr sz="1300" spc="130" dirty="0">
                <a:latin typeface="Trebuchet MS"/>
                <a:cs typeface="Trebuchet MS"/>
              </a:rPr>
              <a:t>C</a:t>
            </a:r>
            <a:r>
              <a:rPr sz="1300" spc="-95" dirty="0">
                <a:latin typeface="Trebuchet MS"/>
                <a:cs typeface="Trebuchet MS"/>
              </a:rPr>
              <a:t>lim</a:t>
            </a:r>
            <a:r>
              <a:rPr sz="1300" spc="-114" dirty="0">
                <a:latin typeface="Trebuchet MS"/>
                <a:cs typeface="Trebuchet MS"/>
              </a:rPr>
              <a:t>a</a:t>
            </a:r>
            <a:r>
              <a:rPr sz="1300" spc="10" dirty="0">
                <a:latin typeface="Trebuchet MS"/>
                <a:cs typeface="Trebuchet MS"/>
              </a:rPr>
              <a:t>c</a:t>
            </a:r>
            <a:r>
              <a:rPr sz="1300" spc="-50" dirty="0">
                <a:latin typeface="Trebuchet MS"/>
                <a:cs typeface="Trebuchet MS"/>
              </a:rPr>
              <a:t>ool</a:t>
            </a:r>
            <a:endParaRPr sz="1300">
              <a:latin typeface="Trebuchet MS"/>
              <a:cs typeface="Trebuchet MS"/>
            </a:endParaRPr>
          </a:p>
        </p:txBody>
      </p:sp>
      <p:sp>
        <p:nvSpPr>
          <p:cNvPr id="15" name="object 15"/>
          <p:cNvSpPr txBox="1"/>
          <p:nvPr/>
        </p:nvSpPr>
        <p:spPr>
          <a:xfrm>
            <a:off x="6659626" y="3453765"/>
            <a:ext cx="689610" cy="215900"/>
          </a:xfrm>
          <a:prstGeom prst="rect">
            <a:avLst/>
          </a:prstGeom>
        </p:spPr>
        <p:txBody>
          <a:bodyPr vert="horz" wrap="square" lIns="0" tIns="0" rIns="0" bIns="0" rtlCol="0">
            <a:spAutoFit/>
          </a:bodyPr>
          <a:lstStyle/>
          <a:p>
            <a:pPr marL="12700">
              <a:lnSpc>
                <a:spcPct val="100000"/>
              </a:lnSpc>
            </a:pPr>
            <a:r>
              <a:rPr sz="1300" spc="-35" dirty="0">
                <a:latin typeface="Trebuchet MS"/>
                <a:cs typeface="Trebuchet MS"/>
              </a:rPr>
              <a:t>Adipower</a:t>
            </a:r>
            <a:endParaRPr sz="1300">
              <a:latin typeface="Trebuchet MS"/>
              <a:cs typeface="Trebuchet MS"/>
            </a:endParaRPr>
          </a:p>
        </p:txBody>
      </p:sp>
      <p:sp>
        <p:nvSpPr>
          <p:cNvPr id="16" name="object 16"/>
          <p:cNvSpPr txBox="1"/>
          <p:nvPr/>
        </p:nvSpPr>
        <p:spPr>
          <a:xfrm>
            <a:off x="3697985" y="6496303"/>
            <a:ext cx="859790" cy="215900"/>
          </a:xfrm>
          <a:prstGeom prst="rect">
            <a:avLst/>
          </a:prstGeom>
        </p:spPr>
        <p:txBody>
          <a:bodyPr vert="horz" wrap="square" lIns="0" tIns="0" rIns="0" bIns="0" rtlCol="0">
            <a:spAutoFit/>
          </a:bodyPr>
          <a:lstStyle/>
          <a:p>
            <a:pPr marL="12700">
              <a:lnSpc>
                <a:spcPct val="100000"/>
              </a:lnSpc>
            </a:pPr>
            <a:r>
              <a:rPr sz="1300" spc="-55" dirty="0">
                <a:latin typeface="Trebuchet MS"/>
                <a:cs typeface="Trebuchet MS"/>
              </a:rPr>
              <a:t>Active</a:t>
            </a:r>
            <a:r>
              <a:rPr sz="1300" spc="-220" dirty="0">
                <a:latin typeface="Trebuchet MS"/>
                <a:cs typeface="Trebuchet MS"/>
              </a:rPr>
              <a:t> </a:t>
            </a:r>
            <a:r>
              <a:rPr sz="1300" spc="-20" dirty="0">
                <a:latin typeface="Trebuchet MS"/>
                <a:cs typeface="Trebuchet MS"/>
              </a:rPr>
              <a:t>Sport</a:t>
            </a:r>
            <a:endParaRPr sz="1300">
              <a:latin typeface="Trebuchet MS"/>
              <a:cs typeface="Trebuchet MS"/>
            </a:endParaRPr>
          </a:p>
        </p:txBody>
      </p:sp>
      <p:sp>
        <p:nvSpPr>
          <p:cNvPr id="17" name="object 17"/>
          <p:cNvSpPr txBox="1"/>
          <p:nvPr/>
        </p:nvSpPr>
        <p:spPr>
          <a:xfrm>
            <a:off x="6641083" y="6482283"/>
            <a:ext cx="885190" cy="215900"/>
          </a:xfrm>
          <a:prstGeom prst="rect">
            <a:avLst/>
          </a:prstGeom>
        </p:spPr>
        <p:txBody>
          <a:bodyPr vert="horz" wrap="square" lIns="0" tIns="0" rIns="0" bIns="0" rtlCol="0">
            <a:spAutoFit/>
          </a:bodyPr>
          <a:lstStyle/>
          <a:p>
            <a:pPr marL="12700">
              <a:lnSpc>
                <a:spcPct val="100000"/>
              </a:lnSpc>
            </a:pPr>
            <a:r>
              <a:rPr sz="1300" spc="-35" dirty="0">
                <a:latin typeface="Trebuchet MS"/>
                <a:cs typeface="Trebuchet MS"/>
              </a:rPr>
              <a:t>Hydra</a:t>
            </a:r>
            <a:r>
              <a:rPr sz="1300" spc="70" dirty="0">
                <a:latin typeface="Trebuchet MS"/>
                <a:cs typeface="Trebuchet MS"/>
              </a:rPr>
              <a:t> </a:t>
            </a:r>
            <a:r>
              <a:rPr sz="1300" spc="-20" dirty="0">
                <a:latin typeface="Trebuchet MS"/>
                <a:cs typeface="Trebuchet MS"/>
              </a:rPr>
              <a:t>Sport</a:t>
            </a:r>
            <a:endParaRPr sz="1300">
              <a:latin typeface="Trebuchet MS"/>
              <a:cs typeface="Trebuchet MS"/>
            </a:endParaRPr>
          </a:p>
        </p:txBody>
      </p:sp>
      <p:sp>
        <p:nvSpPr>
          <p:cNvPr id="18" name="object 18"/>
          <p:cNvSpPr txBox="1"/>
          <p:nvPr/>
        </p:nvSpPr>
        <p:spPr>
          <a:xfrm>
            <a:off x="3742182" y="5021707"/>
            <a:ext cx="782955" cy="215900"/>
          </a:xfrm>
          <a:prstGeom prst="rect">
            <a:avLst/>
          </a:prstGeom>
        </p:spPr>
        <p:txBody>
          <a:bodyPr vert="horz" wrap="square" lIns="0" tIns="0" rIns="0" bIns="0" rtlCol="0">
            <a:spAutoFit/>
          </a:bodyPr>
          <a:lstStyle/>
          <a:p>
            <a:pPr marL="12700">
              <a:lnSpc>
                <a:spcPct val="100000"/>
              </a:lnSpc>
            </a:pPr>
            <a:r>
              <a:rPr sz="1300" spc="-30" dirty="0">
                <a:latin typeface="Trebuchet MS"/>
                <a:cs typeface="Trebuchet MS"/>
              </a:rPr>
              <a:t>Star</a:t>
            </a:r>
            <a:r>
              <a:rPr sz="1300" spc="-215" dirty="0">
                <a:latin typeface="Trebuchet MS"/>
                <a:cs typeface="Trebuchet MS"/>
              </a:rPr>
              <a:t> </a:t>
            </a:r>
            <a:r>
              <a:rPr sz="1300" spc="-90" dirty="0">
                <a:latin typeface="Trebuchet MS"/>
                <a:cs typeface="Trebuchet MS"/>
              </a:rPr>
              <a:t>Edition</a:t>
            </a:r>
            <a:endParaRPr sz="1300">
              <a:latin typeface="Trebuchet MS"/>
              <a:cs typeface="Trebuchet MS"/>
            </a:endParaRPr>
          </a:p>
        </p:txBody>
      </p:sp>
      <p:graphicFrame>
        <p:nvGraphicFramePr>
          <p:cNvPr id="19" name="object 19"/>
          <p:cNvGraphicFramePr>
            <a:graphicFrameLocks noGrp="1"/>
          </p:cNvGraphicFramePr>
          <p:nvPr/>
        </p:nvGraphicFramePr>
        <p:xfrm>
          <a:off x="4870703" y="641604"/>
          <a:ext cx="1382268" cy="6139433"/>
        </p:xfrm>
        <a:graphic>
          <a:graphicData uri="http://schemas.openxmlformats.org/drawingml/2006/table">
            <a:tbl>
              <a:tblPr firstRow="1" bandRow="1">
                <a:tableStyleId>{2D5ABB26-0587-4C30-8999-92F81FD0307C}</a:tableStyleId>
              </a:tblPr>
              <a:tblGrid>
                <a:gridCol w="1382268">
                  <a:extLst>
                    <a:ext uri="{9D8B030D-6E8A-4147-A177-3AD203B41FA5}">
                      <a16:colId xmlns:a16="http://schemas.microsoft.com/office/drawing/2014/main" xmlns="" val="20000"/>
                    </a:ext>
                  </a:extLst>
                </a:gridCol>
              </a:tblGrid>
              <a:tr h="1524762">
                <a:tc>
                  <a:txBody>
                    <a:bodyPr/>
                    <a:lstStyle/>
                    <a:p>
                      <a:pPr>
                        <a:lnSpc>
                          <a:spcPct val="100000"/>
                        </a:lnSpc>
                      </a:pPr>
                      <a:endParaRPr sz="1500">
                        <a:latin typeface="Times New Roman"/>
                        <a:cs typeface="Times New Roman"/>
                      </a:endParaRPr>
                    </a:p>
                    <a:p>
                      <a:pPr>
                        <a:lnSpc>
                          <a:spcPct val="100000"/>
                        </a:lnSpc>
                      </a:pPr>
                      <a:endParaRPr sz="1500">
                        <a:latin typeface="Times New Roman"/>
                        <a:cs typeface="Times New Roman"/>
                      </a:endParaRPr>
                    </a:p>
                    <a:p>
                      <a:pPr>
                        <a:lnSpc>
                          <a:spcPct val="100000"/>
                        </a:lnSpc>
                      </a:pPr>
                      <a:endParaRPr sz="1500">
                        <a:latin typeface="Times New Roman"/>
                        <a:cs typeface="Times New Roman"/>
                      </a:endParaRPr>
                    </a:p>
                    <a:p>
                      <a:pPr>
                        <a:lnSpc>
                          <a:spcPct val="100000"/>
                        </a:lnSpc>
                      </a:pPr>
                      <a:endParaRPr sz="1500">
                        <a:latin typeface="Times New Roman"/>
                        <a:cs typeface="Times New Roman"/>
                      </a:endParaRPr>
                    </a:p>
                    <a:p>
                      <a:pPr>
                        <a:lnSpc>
                          <a:spcPct val="100000"/>
                        </a:lnSpc>
                      </a:pPr>
                      <a:endParaRPr sz="1500">
                        <a:latin typeface="Times New Roman"/>
                        <a:cs typeface="Times New Roman"/>
                      </a:endParaRPr>
                    </a:p>
                    <a:p>
                      <a:pPr marL="260985">
                        <a:lnSpc>
                          <a:spcPct val="100000"/>
                        </a:lnSpc>
                        <a:spcBef>
                          <a:spcPts val="1345"/>
                        </a:spcBef>
                      </a:pPr>
                      <a:r>
                        <a:rPr sz="1300" spc="-50" dirty="0">
                          <a:latin typeface="Trebuchet MS"/>
                          <a:cs typeface="Trebuchet MS"/>
                        </a:rPr>
                        <a:t>Pure</a:t>
                      </a:r>
                      <a:r>
                        <a:rPr sz="1300" spc="-215" dirty="0">
                          <a:latin typeface="Trebuchet MS"/>
                          <a:cs typeface="Trebuchet MS"/>
                        </a:rPr>
                        <a:t> </a:t>
                      </a:r>
                      <a:r>
                        <a:rPr sz="1300" spc="30" dirty="0">
                          <a:latin typeface="Trebuchet MS"/>
                          <a:cs typeface="Trebuchet MS"/>
                        </a:rPr>
                        <a:t>Game</a:t>
                      </a:r>
                      <a:endParaRPr sz="1300">
                        <a:latin typeface="Trebuchet MS"/>
                        <a:cs typeface="Trebuchet MS"/>
                      </a:endParaRPr>
                    </a:p>
                  </a:txBody>
                  <a:tcPr marL="0" marR="0" marT="0" marB="0">
                    <a:lnL w="9144">
                      <a:solidFill>
                        <a:srgbClr val="000000"/>
                      </a:solidFill>
                      <a:prstDash val="solid"/>
                    </a:lnL>
                    <a:lnR w="9144">
                      <a:solidFill>
                        <a:srgbClr val="000000"/>
                      </a:solidFill>
                      <a:prstDash val="solid"/>
                    </a:lnR>
                    <a:lnT w="9144">
                      <a:solidFill>
                        <a:srgbClr val="000000"/>
                      </a:solidFill>
                      <a:prstDash val="solid"/>
                    </a:lnT>
                    <a:lnB w="44196">
                      <a:solidFill>
                        <a:srgbClr val="000000"/>
                      </a:solidFill>
                      <a:prstDash val="solid"/>
                    </a:lnB>
                  </a:tcPr>
                </a:tc>
                <a:extLst>
                  <a:ext uri="{0D108BD9-81ED-4DB2-BD59-A6C34878D82A}">
                    <a16:rowId xmlns:a16="http://schemas.microsoft.com/office/drawing/2014/main" xmlns="" val="10000"/>
                  </a:ext>
                </a:extLst>
              </a:tr>
              <a:tr h="1543812">
                <a:tc>
                  <a:txBody>
                    <a:bodyPr/>
                    <a:lstStyle/>
                    <a:p>
                      <a:pPr>
                        <a:lnSpc>
                          <a:spcPct val="100000"/>
                        </a:lnSpc>
                      </a:pPr>
                      <a:endParaRPr sz="1500">
                        <a:latin typeface="Times New Roman"/>
                        <a:cs typeface="Times New Roman"/>
                      </a:endParaRPr>
                    </a:p>
                    <a:p>
                      <a:pPr>
                        <a:lnSpc>
                          <a:spcPct val="100000"/>
                        </a:lnSpc>
                      </a:pPr>
                      <a:endParaRPr sz="1500">
                        <a:latin typeface="Times New Roman"/>
                        <a:cs typeface="Times New Roman"/>
                      </a:endParaRPr>
                    </a:p>
                    <a:p>
                      <a:pPr>
                        <a:lnSpc>
                          <a:spcPct val="100000"/>
                        </a:lnSpc>
                      </a:pPr>
                      <a:endParaRPr sz="1500">
                        <a:latin typeface="Times New Roman"/>
                        <a:cs typeface="Times New Roman"/>
                      </a:endParaRPr>
                    </a:p>
                    <a:p>
                      <a:pPr>
                        <a:lnSpc>
                          <a:spcPct val="100000"/>
                        </a:lnSpc>
                      </a:pPr>
                      <a:endParaRPr sz="1500">
                        <a:latin typeface="Times New Roman"/>
                        <a:cs typeface="Times New Roman"/>
                      </a:endParaRPr>
                    </a:p>
                    <a:p>
                      <a:pPr>
                        <a:lnSpc>
                          <a:spcPct val="100000"/>
                        </a:lnSpc>
                      </a:pPr>
                      <a:endParaRPr sz="1500">
                        <a:latin typeface="Times New Roman"/>
                        <a:cs typeface="Times New Roman"/>
                      </a:endParaRPr>
                    </a:p>
                    <a:p>
                      <a:pPr marL="243840">
                        <a:lnSpc>
                          <a:spcPct val="100000"/>
                        </a:lnSpc>
                        <a:spcBef>
                          <a:spcPts val="1005"/>
                        </a:spcBef>
                      </a:pPr>
                      <a:r>
                        <a:rPr sz="1300" spc="-20" dirty="0">
                          <a:latin typeface="Trebuchet MS"/>
                          <a:cs typeface="Trebuchet MS"/>
                        </a:rPr>
                        <a:t>Sport</a:t>
                      </a:r>
                      <a:r>
                        <a:rPr sz="1300" spc="-200" dirty="0">
                          <a:latin typeface="Trebuchet MS"/>
                          <a:cs typeface="Trebuchet MS"/>
                        </a:rPr>
                        <a:t> </a:t>
                      </a:r>
                      <a:r>
                        <a:rPr sz="1300" spc="-35" dirty="0">
                          <a:latin typeface="Trebuchet MS"/>
                          <a:cs typeface="Trebuchet MS"/>
                        </a:rPr>
                        <a:t>Energy</a:t>
                      </a:r>
                      <a:endParaRPr sz="1300">
                        <a:latin typeface="Trebuchet MS"/>
                        <a:cs typeface="Trebuchet MS"/>
                      </a:endParaRPr>
                    </a:p>
                  </a:txBody>
                  <a:tcPr marL="0" marR="0" marT="0" marB="0">
                    <a:lnL w="9144">
                      <a:solidFill>
                        <a:srgbClr val="000000"/>
                      </a:solidFill>
                      <a:prstDash val="solid"/>
                    </a:lnL>
                    <a:lnR w="9144">
                      <a:solidFill>
                        <a:srgbClr val="000000"/>
                      </a:solidFill>
                      <a:prstDash val="solid"/>
                    </a:lnR>
                    <a:lnT w="44196">
                      <a:solidFill>
                        <a:srgbClr val="000000"/>
                      </a:solidFill>
                      <a:prstDash val="solid"/>
                    </a:lnT>
                    <a:lnB w="47244">
                      <a:solidFill>
                        <a:srgbClr val="000000"/>
                      </a:solidFill>
                      <a:prstDash val="solid"/>
                    </a:lnB>
                  </a:tcPr>
                </a:tc>
                <a:extLst>
                  <a:ext uri="{0D108BD9-81ED-4DB2-BD59-A6C34878D82A}">
                    <a16:rowId xmlns:a16="http://schemas.microsoft.com/office/drawing/2014/main" xmlns="" val="10001"/>
                  </a:ext>
                </a:extLst>
              </a:tr>
              <a:tr h="1544573">
                <a:tc>
                  <a:txBody>
                    <a:bodyPr/>
                    <a:lstStyle/>
                    <a:p>
                      <a:pPr>
                        <a:lnSpc>
                          <a:spcPct val="100000"/>
                        </a:lnSpc>
                      </a:pPr>
                      <a:endParaRPr sz="1500">
                        <a:latin typeface="Times New Roman"/>
                        <a:cs typeface="Times New Roman"/>
                      </a:endParaRPr>
                    </a:p>
                    <a:p>
                      <a:pPr>
                        <a:lnSpc>
                          <a:spcPct val="100000"/>
                        </a:lnSpc>
                      </a:pPr>
                      <a:endParaRPr sz="1500">
                        <a:latin typeface="Times New Roman"/>
                        <a:cs typeface="Times New Roman"/>
                      </a:endParaRPr>
                    </a:p>
                    <a:p>
                      <a:pPr>
                        <a:lnSpc>
                          <a:spcPct val="100000"/>
                        </a:lnSpc>
                      </a:pPr>
                      <a:endParaRPr sz="1500">
                        <a:latin typeface="Times New Roman"/>
                        <a:cs typeface="Times New Roman"/>
                      </a:endParaRPr>
                    </a:p>
                    <a:p>
                      <a:pPr>
                        <a:lnSpc>
                          <a:spcPct val="100000"/>
                        </a:lnSpc>
                      </a:pPr>
                      <a:endParaRPr sz="1500">
                        <a:latin typeface="Times New Roman"/>
                        <a:cs typeface="Times New Roman"/>
                      </a:endParaRPr>
                    </a:p>
                    <a:p>
                      <a:pPr>
                        <a:lnSpc>
                          <a:spcPct val="100000"/>
                        </a:lnSpc>
                      </a:pPr>
                      <a:endParaRPr sz="1500">
                        <a:latin typeface="Times New Roman"/>
                        <a:cs typeface="Times New Roman"/>
                      </a:endParaRPr>
                    </a:p>
                    <a:p>
                      <a:pPr>
                        <a:lnSpc>
                          <a:spcPct val="100000"/>
                        </a:lnSpc>
                        <a:spcBef>
                          <a:spcPts val="30"/>
                        </a:spcBef>
                      </a:pPr>
                      <a:endParaRPr sz="1350">
                        <a:latin typeface="Times New Roman"/>
                        <a:cs typeface="Times New Roman"/>
                      </a:endParaRPr>
                    </a:p>
                    <a:p>
                      <a:pPr marL="220345">
                        <a:lnSpc>
                          <a:spcPct val="100000"/>
                        </a:lnSpc>
                      </a:pPr>
                      <a:r>
                        <a:rPr sz="1300" spc="-25" dirty="0">
                          <a:latin typeface="Trebuchet MS"/>
                          <a:cs typeface="Trebuchet MS"/>
                        </a:rPr>
                        <a:t>Arena</a:t>
                      </a:r>
                      <a:r>
                        <a:rPr sz="1300" spc="-204" dirty="0">
                          <a:latin typeface="Trebuchet MS"/>
                          <a:cs typeface="Trebuchet MS"/>
                        </a:rPr>
                        <a:t> </a:t>
                      </a:r>
                      <a:r>
                        <a:rPr sz="1300" spc="-90" dirty="0">
                          <a:latin typeface="Trebuchet MS"/>
                          <a:cs typeface="Trebuchet MS"/>
                        </a:rPr>
                        <a:t>Edition</a:t>
                      </a:r>
                      <a:endParaRPr sz="1300">
                        <a:latin typeface="Trebuchet MS"/>
                        <a:cs typeface="Trebuchet MS"/>
                      </a:endParaRPr>
                    </a:p>
                  </a:txBody>
                  <a:tcPr marL="0" marR="0" marT="0" marB="0">
                    <a:lnL w="9144">
                      <a:solidFill>
                        <a:srgbClr val="000000"/>
                      </a:solidFill>
                      <a:prstDash val="solid"/>
                    </a:lnL>
                    <a:lnR w="9144">
                      <a:solidFill>
                        <a:srgbClr val="000000"/>
                      </a:solidFill>
                      <a:prstDash val="solid"/>
                    </a:lnR>
                    <a:lnT w="47244">
                      <a:solidFill>
                        <a:srgbClr val="000000"/>
                      </a:solidFill>
                      <a:prstDash val="solid"/>
                    </a:lnT>
                    <a:lnB w="45718">
                      <a:solidFill>
                        <a:srgbClr val="000000"/>
                      </a:solidFill>
                      <a:prstDash val="solid"/>
                    </a:lnB>
                  </a:tcPr>
                </a:tc>
                <a:extLst>
                  <a:ext uri="{0D108BD9-81ED-4DB2-BD59-A6C34878D82A}">
                    <a16:rowId xmlns:a16="http://schemas.microsoft.com/office/drawing/2014/main" xmlns="" val="10002"/>
                  </a:ext>
                </a:extLst>
              </a:tr>
              <a:tr h="1523999">
                <a:tc>
                  <a:txBody>
                    <a:bodyPr/>
                    <a:lstStyle/>
                    <a:p>
                      <a:pPr>
                        <a:lnSpc>
                          <a:spcPct val="100000"/>
                        </a:lnSpc>
                      </a:pPr>
                      <a:endParaRPr sz="2200">
                        <a:latin typeface="Times New Roman"/>
                        <a:cs typeface="Times New Roman"/>
                      </a:endParaRPr>
                    </a:p>
                    <a:p>
                      <a:pPr>
                        <a:lnSpc>
                          <a:spcPct val="100000"/>
                        </a:lnSpc>
                      </a:pPr>
                      <a:endParaRPr sz="2200">
                        <a:latin typeface="Times New Roman"/>
                        <a:cs typeface="Times New Roman"/>
                      </a:endParaRPr>
                    </a:p>
                    <a:p>
                      <a:pPr>
                        <a:lnSpc>
                          <a:spcPct val="100000"/>
                        </a:lnSpc>
                      </a:pPr>
                      <a:endParaRPr sz="2200">
                        <a:latin typeface="Times New Roman"/>
                        <a:cs typeface="Times New Roman"/>
                      </a:endParaRPr>
                    </a:p>
                    <a:p>
                      <a:pPr marL="344805">
                        <a:lnSpc>
                          <a:spcPct val="100000"/>
                        </a:lnSpc>
                        <a:spcBef>
                          <a:spcPts val="1710"/>
                        </a:spcBef>
                      </a:pPr>
                      <a:r>
                        <a:rPr sz="1300" spc="-75" dirty="0">
                          <a:latin typeface="Trebuchet MS"/>
                          <a:cs typeface="Trebuchet MS"/>
                        </a:rPr>
                        <a:t>After</a:t>
                      </a:r>
                      <a:r>
                        <a:rPr sz="1300" spc="-195" dirty="0">
                          <a:latin typeface="Trebuchet MS"/>
                          <a:cs typeface="Trebuchet MS"/>
                        </a:rPr>
                        <a:t> </a:t>
                      </a:r>
                      <a:r>
                        <a:rPr sz="1300" spc="-20" dirty="0">
                          <a:latin typeface="Trebuchet MS"/>
                          <a:cs typeface="Trebuchet MS"/>
                        </a:rPr>
                        <a:t>Sport</a:t>
                      </a:r>
                      <a:r>
                        <a:rPr sz="1300" spc="-235" dirty="0">
                          <a:latin typeface="Trebuchet MS"/>
                          <a:cs typeface="Trebuchet MS"/>
                        </a:rPr>
                        <a:t> </a:t>
                      </a:r>
                      <a:r>
                        <a:rPr sz="2175" spc="7" baseline="-24904" dirty="0">
                          <a:solidFill>
                            <a:srgbClr val="FFFFFF"/>
                          </a:solidFill>
                          <a:latin typeface="Arial"/>
                          <a:cs typeface="Arial"/>
                        </a:rPr>
                        <a:t>18</a:t>
                      </a:r>
                      <a:endParaRPr sz="2175" baseline="-24904">
                        <a:latin typeface="Arial"/>
                        <a:cs typeface="Arial"/>
                      </a:endParaRPr>
                    </a:p>
                  </a:txBody>
                  <a:tcPr marL="0" marR="0" marT="0" marB="0">
                    <a:lnL w="9144">
                      <a:solidFill>
                        <a:srgbClr val="000000"/>
                      </a:solidFill>
                      <a:prstDash val="solid"/>
                    </a:lnL>
                    <a:lnR w="9144">
                      <a:solidFill>
                        <a:srgbClr val="000000"/>
                      </a:solidFill>
                      <a:prstDash val="solid"/>
                    </a:lnR>
                    <a:lnT w="45718">
                      <a:solidFill>
                        <a:srgbClr val="000000"/>
                      </a:solidFill>
                      <a:prstDash val="solid"/>
                    </a:lnT>
                    <a:lnB w="9144">
                      <a:solidFill>
                        <a:srgbClr val="000000"/>
                      </a:solidFill>
                      <a:prstDash val="solid"/>
                    </a:lnB>
                  </a:tcPr>
                </a:tc>
                <a:extLst>
                  <a:ext uri="{0D108BD9-81ED-4DB2-BD59-A6C34878D82A}">
                    <a16:rowId xmlns:a16="http://schemas.microsoft.com/office/drawing/2014/main" xmlns="" val="10003"/>
                  </a:ext>
                </a:extLst>
              </a:tr>
            </a:tbl>
          </a:graphicData>
        </a:graphic>
      </p:graphicFrame>
      <p:sp>
        <p:nvSpPr>
          <p:cNvPr id="20" name="object 20"/>
          <p:cNvSpPr/>
          <p:nvPr/>
        </p:nvSpPr>
        <p:spPr>
          <a:xfrm>
            <a:off x="10965180" y="153923"/>
            <a:ext cx="815340" cy="568451"/>
          </a:xfrm>
          <a:prstGeom prst="rect">
            <a:avLst/>
          </a:prstGeom>
          <a:blipFill>
            <a:blip r:embed="rId2" cstate="print"/>
            <a:stretch>
              <a:fillRect/>
            </a:stretch>
          </a:blipFill>
        </p:spPr>
        <p:txBody>
          <a:bodyPr wrap="square" lIns="0" tIns="0" rIns="0" bIns="0" rtlCol="0"/>
          <a:lstStyle/>
          <a:p>
            <a:endParaRPr/>
          </a:p>
        </p:txBody>
      </p:sp>
      <p:sp>
        <p:nvSpPr>
          <p:cNvPr id="23" name="object 23"/>
          <p:cNvSpPr/>
          <p:nvPr/>
        </p:nvSpPr>
        <p:spPr>
          <a:xfrm>
            <a:off x="2705100" y="646176"/>
            <a:ext cx="619125" cy="1507490"/>
          </a:xfrm>
          <a:custGeom>
            <a:avLst/>
            <a:gdLst/>
            <a:ahLst/>
            <a:cxnLst/>
            <a:rect l="l" t="t" r="r" b="b"/>
            <a:pathLst>
              <a:path w="619125" h="1507489">
                <a:moveTo>
                  <a:pt x="0" y="1507236"/>
                </a:moveTo>
                <a:lnTo>
                  <a:pt x="618744" y="1507236"/>
                </a:lnTo>
                <a:lnTo>
                  <a:pt x="618744" y="0"/>
                </a:lnTo>
                <a:lnTo>
                  <a:pt x="0" y="0"/>
                </a:lnTo>
                <a:lnTo>
                  <a:pt x="0" y="1507236"/>
                </a:lnTo>
                <a:close/>
              </a:path>
            </a:pathLst>
          </a:custGeom>
          <a:solidFill>
            <a:srgbClr val="000000"/>
          </a:solidFill>
        </p:spPr>
        <p:txBody>
          <a:bodyPr wrap="square" lIns="0" tIns="0" rIns="0" bIns="0" rtlCol="0"/>
          <a:lstStyle/>
          <a:p>
            <a:endParaRPr/>
          </a:p>
        </p:txBody>
      </p:sp>
      <p:sp>
        <p:nvSpPr>
          <p:cNvPr id="24" name="object 24"/>
          <p:cNvSpPr/>
          <p:nvPr/>
        </p:nvSpPr>
        <p:spPr>
          <a:xfrm>
            <a:off x="2705100" y="646176"/>
            <a:ext cx="619125" cy="1507490"/>
          </a:xfrm>
          <a:custGeom>
            <a:avLst/>
            <a:gdLst/>
            <a:ahLst/>
            <a:cxnLst/>
            <a:rect l="l" t="t" r="r" b="b"/>
            <a:pathLst>
              <a:path w="619125" h="1507489">
                <a:moveTo>
                  <a:pt x="0" y="1507236"/>
                </a:moveTo>
                <a:lnTo>
                  <a:pt x="618744" y="1507236"/>
                </a:lnTo>
                <a:lnTo>
                  <a:pt x="618744" y="0"/>
                </a:lnTo>
                <a:lnTo>
                  <a:pt x="0" y="0"/>
                </a:lnTo>
                <a:lnTo>
                  <a:pt x="0" y="1507236"/>
                </a:lnTo>
                <a:close/>
              </a:path>
            </a:pathLst>
          </a:custGeom>
          <a:ln w="9144">
            <a:solidFill>
              <a:srgbClr val="000000"/>
            </a:solidFill>
          </a:ln>
        </p:spPr>
        <p:txBody>
          <a:bodyPr wrap="square" lIns="0" tIns="0" rIns="0" bIns="0" rtlCol="0"/>
          <a:lstStyle/>
          <a:p>
            <a:endParaRPr/>
          </a:p>
        </p:txBody>
      </p:sp>
      <p:sp>
        <p:nvSpPr>
          <p:cNvPr id="25" name="object 25"/>
          <p:cNvSpPr/>
          <p:nvPr/>
        </p:nvSpPr>
        <p:spPr>
          <a:xfrm>
            <a:off x="2705100" y="2188464"/>
            <a:ext cx="619125" cy="1507490"/>
          </a:xfrm>
          <a:custGeom>
            <a:avLst/>
            <a:gdLst/>
            <a:ahLst/>
            <a:cxnLst/>
            <a:rect l="l" t="t" r="r" b="b"/>
            <a:pathLst>
              <a:path w="619125" h="1507489">
                <a:moveTo>
                  <a:pt x="0" y="1507236"/>
                </a:moveTo>
                <a:lnTo>
                  <a:pt x="618744" y="1507236"/>
                </a:lnTo>
                <a:lnTo>
                  <a:pt x="618744" y="0"/>
                </a:lnTo>
                <a:lnTo>
                  <a:pt x="0" y="0"/>
                </a:lnTo>
                <a:lnTo>
                  <a:pt x="0" y="1507236"/>
                </a:lnTo>
                <a:close/>
              </a:path>
            </a:pathLst>
          </a:custGeom>
          <a:solidFill>
            <a:srgbClr val="000000"/>
          </a:solidFill>
        </p:spPr>
        <p:txBody>
          <a:bodyPr wrap="square" lIns="0" tIns="0" rIns="0" bIns="0" rtlCol="0"/>
          <a:lstStyle/>
          <a:p>
            <a:endParaRPr/>
          </a:p>
        </p:txBody>
      </p:sp>
      <p:sp>
        <p:nvSpPr>
          <p:cNvPr id="26" name="object 26"/>
          <p:cNvSpPr/>
          <p:nvPr/>
        </p:nvSpPr>
        <p:spPr>
          <a:xfrm>
            <a:off x="2705100" y="2188464"/>
            <a:ext cx="619125" cy="1507490"/>
          </a:xfrm>
          <a:custGeom>
            <a:avLst/>
            <a:gdLst/>
            <a:ahLst/>
            <a:cxnLst/>
            <a:rect l="l" t="t" r="r" b="b"/>
            <a:pathLst>
              <a:path w="619125" h="1507489">
                <a:moveTo>
                  <a:pt x="0" y="1507236"/>
                </a:moveTo>
                <a:lnTo>
                  <a:pt x="618744" y="1507236"/>
                </a:lnTo>
                <a:lnTo>
                  <a:pt x="618744" y="0"/>
                </a:lnTo>
                <a:lnTo>
                  <a:pt x="0" y="0"/>
                </a:lnTo>
                <a:lnTo>
                  <a:pt x="0" y="1507236"/>
                </a:lnTo>
                <a:close/>
              </a:path>
            </a:pathLst>
          </a:custGeom>
          <a:ln w="9144">
            <a:solidFill>
              <a:srgbClr val="000000"/>
            </a:solidFill>
          </a:ln>
        </p:spPr>
        <p:txBody>
          <a:bodyPr wrap="square" lIns="0" tIns="0" rIns="0" bIns="0" rtlCol="0"/>
          <a:lstStyle/>
          <a:p>
            <a:endParaRPr/>
          </a:p>
        </p:txBody>
      </p:sp>
      <p:sp>
        <p:nvSpPr>
          <p:cNvPr id="27" name="object 27"/>
          <p:cNvSpPr/>
          <p:nvPr/>
        </p:nvSpPr>
        <p:spPr>
          <a:xfrm>
            <a:off x="2705100" y="3732276"/>
            <a:ext cx="619125" cy="1507490"/>
          </a:xfrm>
          <a:custGeom>
            <a:avLst/>
            <a:gdLst/>
            <a:ahLst/>
            <a:cxnLst/>
            <a:rect l="l" t="t" r="r" b="b"/>
            <a:pathLst>
              <a:path w="619125" h="1507489">
                <a:moveTo>
                  <a:pt x="0" y="1507236"/>
                </a:moveTo>
                <a:lnTo>
                  <a:pt x="618744" y="1507236"/>
                </a:lnTo>
                <a:lnTo>
                  <a:pt x="618744" y="0"/>
                </a:lnTo>
                <a:lnTo>
                  <a:pt x="0" y="0"/>
                </a:lnTo>
                <a:lnTo>
                  <a:pt x="0" y="1507236"/>
                </a:lnTo>
                <a:close/>
              </a:path>
            </a:pathLst>
          </a:custGeom>
          <a:solidFill>
            <a:srgbClr val="000000"/>
          </a:solidFill>
        </p:spPr>
        <p:txBody>
          <a:bodyPr wrap="square" lIns="0" tIns="0" rIns="0" bIns="0" rtlCol="0"/>
          <a:lstStyle/>
          <a:p>
            <a:endParaRPr/>
          </a:p>
        </p:txBody>
      </p:sp>
      <p:sp>
        <p:nvSpPr>
          <p:cNvPr id="28" name="object 28"/>
          <p:cNvSpPr/>
          <p:nvPr/>
        </p:nvSpPr>
        <p:spPr>
          <a:xfrm>
            <a:off x="2705100" y="3732276"/>
            <a:ext cx="619125" cy="1507490"/>
          </a:xfrm>
          <a:custGeom>
            <a:avLst/>
            <a:gdLst/>
            <a:ahLst/>
            <a:cxnLst/>
            <a:rect l="l" t="t" r="r" b="b"/>
            <a:pathLst>
              <a:path w="619125" h="1507489">
                <a:moveTo>
                  <a:pt x="0" y="1507236"/>
                </a:moveTo>
                <a:lnTo>
                  <a:pt x="618744" y="1507236"/>
                </a:lnTo>
                <a:lnTo>
                  <a:pt x="618744" y="0"/>
                </a:lnTo>
                <a:lnTo>
                  <a:pt x="0" y="0"/>
                </a:lnTo>
                <a:lnTo>
                  <a:pt x="0" y="1507236"/>
                </a:lnTo>
                <a:close/>
              </a:path>
            </a:pathLst>
          </a:custGeom>
          <a:ln w="9144">
            <a:solidFill>
              <a:srgbClr val="000000"/>
            </a:solidFill>
          </a:ln>
        </p:spPr>
        <p:txBody>
          <a:bodyPr wrap="square" lIns="0" tIns="0" rIns="0" bIns="0" rtlCol="0"/>
          <a:lstStyle/>
          <a:p>
            <a:endParaRPr/>
          </a:p>
        </p:txBody>
      </p:sp>
      <p:sp>
        <p:nvSpPr>
          <p:cNvPr id="29" name="object 29"/>
          <p:cNvSpPr/>
          <p:nvPr/>
        </p:nvSpPr>
        <p:spPr>
          <a:xfrm>
            <a:off x="2705100" y="5274562"/>
            <a:ext cx="619125" cy="1507490"/>
          </a:xfrm>
          <a:custGeom>
            <a:avLst/>
            <a:gdLst/>
            <a:ahLst/>
            <a:cxnLst/>
            <a:rect l="l" t="t" r="r" b="b"/>
            <a:pathLst>
              <a:path w="619125" h="1507490">
                <a:moveTo>
                  <a:pt x="0" y="1507236"/>
                </a:moveTo>
                <a:lnTo>
                  <a:pt x="618744" y="1507236"/>
                </a:lnTo>
                <a:lnTo>
                  <a:pt x="618744" y="0"/>
                </a:lnTo>
                <a:lnTo>
                  <a:pt x="0" y="0"/>
                </a:lnTo>
                <a:lnTo>
                  <a:pt x="0" y="1507236"/>
                </a:lnTo>
                <a:close/>
              </a:path>
            </a:pathLst>
          </a:custGeom>
          <a:solidFill>
            <a:srgbClr val="000000"/>
          </a:solidFill>
        </p:spPr>
        <p:txBody>
          <a:bodyPr wrap="square" lIns="0" tIns="0" rIns="0" bIns="0" rtlCol="0"/>
          <a:lstStyle/>
          <a:p>
            <a:endParaRPr/>
          </a:p>
        </p:txBody>
      </p:sp>
      <p:sp>
        <p:nvSpPr>
          <p:cNvPr id="30" name="object 30"/>
          <p:cNvSpPr/>
          <p:nvPr/>
        </p:nvSpPr>
        <p:spPr>
          <a:xfrm>
            <a:off x="2705100" y="5274562"/>
            <a:ext cx="619125" cy="1507490"/>
          </a:xfrm>
          <a:custGeom>
            <a:avLst/>
            <a:gdLst/>
            <a:ahLst/>
            <a:cxnLst/>
            <a:rect l="l" t="t" r="r" b="b"/>
            <a:pathLst>
              <a:path w="619125" h="1507490">
                <a:moveTo>
                  <a:pt x="0" y="1507236"/>
                </a:moveTo>
                <a:lnTo>
                  <a:pt x="618744" y="1507236"/>
                </a:lnTo>
                <a:lnTo>
                  <a:pt x="618744" y="0"/>
                </a:lnTo>
                <a:lnTo>
                  <a:pt x="0" y="0"/>
                </a:lnTo>
                <a:lnTo>
                  <a:pt x="0" y="1507236"/>
                </a:lnTo>
                <a:close/>
              </a:path>
            </a:pathLst>
          </a:custGeom>
          <a:ln w="9144">
            <a:solidFill>
              <a:srgbClr val="000000"/>
            </a:solidFill>
          </a:ln>
        </p:spPr>
        <p:txBody>
          <a:bodyPr wrap="square" lIns="0" tIns="0" rIns="0" bIns="0" rtlCol="0"/>
          <a:lstStyle/>
          <a:p>
            <a:endParaRPr/>
          </a:p>
        </p:txBody>
      </p:sp>
      <p:sp>
        <p:nvSpPr>
          <p:cNvPr id="31" name="object 31"/>
          <p:cNvSpPr/>
          <p:nvPr/>
        </p:nvSpPr>
        <p:spPr>
          <a:xfrm>
            <a:off x="3409188" y="646176"/>
            <a:ext cx="1382395" cy="1507490"/>
          </a:xfrm>
          <a:custGeom>
            <a:avLst/>
            <a:gdLst/>
            <a:ahLst/>
            <a:cxnLst/>
            <a:rect l="l" t="t" r="r" b="b"/>
            <a:pathLst>
              <a:path w="1382395" h="1507489">
                <a:moveTo>
                  <a:pt x="0" y="1507236"/>
                </a:moveTo>
                <a:lnTo>
                  <a:pt x="1382267" y="1507236"/>
                </a:lnTo>
                <a:lnTo>
                  <a:pt x="1382267" y="0"/>
                </a:lnTo>
                <a:lnTo>
                  <a:pt x="0" y="0"/>
                </a:lnTo>
                <a:lnTo>
                  <a:pt x="0" y="1507236"/>
                </a:lnTo>
                <a:close/>
              </a:path>
            </a:pathLst>
          </a:custGeom>
          <a:ln w="9144">
            <a:solidFill>
              <a:srgbClr val="000000"/>
            </a:solidFill>
          </a:ln>
        </p:spPr>
        <p:txBody>
          <a:bodyPr wrap="square" lIns="0" tIns="0" rIns="0" bIns="0" rtlCol="0"/>
          <a:lstStyle/>
          <a:p>
            <a:endParaRPr/>
          </a:p>
        </p:txBody>
      </p:sp>
      <p:sp>
        <p:nvSpPr>
          <p:cNvPr id="32" name="object 32"/>
          <p:cNvSpPr/>
          <p:nvPr/>
        </p:nvSpPr>
        <p:spPr>
          <a:xfrm>
            <a:off x="6342888" y="646176"/>
            <a:ext cx="1382395" cy="1507490"/>
          </a:xfrm>
          <a:custGeom>
            <a:avLst/>
            <a:gdLst/>
            <a:ahLst/>
            <a:cxnLst/>
            <a:rect l="l" t="t" r="r" b="b"/>
            <a:pathLst>
              <a:path w="1382395" h="1507489">
                <a:moveTo>
                  <a:pt x="0" y="1507236"/>
                </a:moveTo>
                <a:lnTo>
                  <a:pt x="1382267" y="1507236"/>
                </a:lnTo>
                <a:lnTo>
                  <a:pt x="1382267" y="0"/>
                </a:lnTo>
                <a:lnTo>
                  <a:pt x="0" y="0"/>
                </a:lnTo>
                <a:lnTo>
                  <a:pt x="0" y="1507236"/>
                </a:lnTo>
                <a:close/>
              </a:path>
            </a:pathLst>
          </a:custGeom>
          <a:ln w="9144">
            <a:solidFill>
              <a:srgbClr val="000000"/>
            </a:solidFill>
          </a:ln>
        </p:spPr>
        <p:txBody>
          <a:bodyPr wrap="square" lIns="0" tIns="0" rIns="0" bIns="0" rtlCol="0"/>
          <a:lstStyle/>
          <a:p>
            <a:endParaRPr/>
          </a:p>
        </p:txBody>
      </p:sp>
      <p:sp>
        <p:nvSpPr>
          <p:cNvPr id="33" name="object 33"/>
          <p:cNvSpPr/>
          <p:nvPr/>
        </p:nvSpPr>
        <p:spPr>
          <a:xfrm>
            <a:off x="3409188" y="2188464"/>
            <a:ext cx="1382395" cy="1507490"/>
          </a:xfrm>
          <a:custGeom>
            <a:avLst/>
            <a:gdLst/>
            <a:ahLst/>
            <a:cxnLst/>
            <a:rect l="l" t="t" r="r" b="b"/>
            <a:pathLst>
              <a:path w="1382395" h="1507489">
                <a:moveTo>
                  <a:pt x="0" y="1507236"/>
                </a:moveTo>
                <a:lnTo>
                  <a:pt x="1382267" y="1507236"/>
                </a:lnTo>
                <a:lnTo>
                  <a:pt x="1382267" y="0"/>
                </a:lnTo>
                <a:lnTo>
                  <a:pt x="0" y="0"/>
                </a:lnTo>
                <a:lnTo>
                  <a:pt x="0" y="1507236"/>
                </a:lnTo>
                <a:close/>
              </a:path>
            </a:pathLst>
          </a:custGeom>
          <a:ln w="9144">
            <a:solidFill>
              <a:srgbClr val="000000"/>
            </a:solidFill>
          </a:ln>
        </p:spPr>
        <p:txBody>
          <a:bodyPr wrap="square" lIns="0" tIns="0" rIns="0" bIns="0" rtlCol="0"/>
          <a:lstStyle/>
          <a:p>
            <a:endParaRPr/>
          </a:p>
        </p:txBody>
      </p:sp>
      <p:sp>
        <p:nvSpPr>
          <p:cNvPr id="34" name="object 34"/>
          <p:cNvSpPr/>
          <p:nvPr/>
        </p:nvSpPr>
        <p:spPr>
          <a:xfrm>
            <a:off x="6342888" y="2188464"/>
            <a:ext cx="1382395" cy="1507490"/>
          </a:xfrm>
          <a:custGeom>
            <a:avLst/>
            <a:gdLst/>
            <a:ahLst/>
            <a:cxnLst/>
            <a:rect l="l" t="t" r="r" b="b"/>
            <a:pathLst>
              <a:path w="1382395" h="1507489">
                <a:moveTo>
                  <a:pt x="0" y="1507236"/>
                </a:moveTo>
                <a:lnTo>
                  <a:pt x="1382267" y="1507236"/>
                </a:lnTo>
                <a:lnTo>
                  <a:pt x="1382267" y="0"/>
                </a:lnTo>
                <a:lnTo>
                  <a:pt x="0" y="0"/>
                </a:lnTo>
                <a:lnTo>
                  <a:pt x="0" y="1507236"/>
                </a:lnTo>
                <a:close/>
              </a:path>
            </a:pathLst>
          </a:custGeom>
          <a:ln w="9144">
            <a:solidFill>
              <a:srgbClr val="000000"/>
            </a:solidFill>
          </a:ln>
        </p:spPr>
        <p:txBody>
          <a:bodyPr wrap="square" lIns="0" tIns="0" rIns="0" bIns="0" rtlCol="0"/>
          <a:lstStyle/>
          <a:p>
            <a:endParaRPr/>
          </a:p>
        </p:txBody>
      </p:sp>
      <p:sp>
        <p:nvSpPr>
          <p:cNvPr id="35" name="object 35"/>
          <p:cNvSpPr/>
          <p:nvPr/>
        </p:nvSpPr>
        <p:spPr>
          <a:xfrm>
            <a:off x="3409188" y="3733800"/>
            <a:ext cx="1382395" cy="1507490"/>
          </a:xfrm>
          <a:custGeom>
            <a:avLst/>
            <a:gdLst/>
            <a:ahLst/>
            <a:cxnLst/>
            <a:rect l="l" t="t" r="r" b="b"/>
            <a:pathLst>
              <a:path w="1382395" h="1507489">
                <a:moveTo>
                  <a:pt x="0" y="1507236"/>
                </a:moveTo>
                <a:lnTo>
                  <a:pt x="1382267" y="1507236"/>
                </a:lnTo>
                <a:lnTo>
                  <a:pt x="1382267" y="0"/>
                </a:lnTo>
                <a:lnTo>
                  <a:pt x="0" y="0"/>
                </a:lnTo>
                <a:lnTo>
                  <a:pt x="0" y="1507236"/>
                </a:lnTo>
                <a:close/>
              </a:path>
            </a:pathLst>
          </a:custGeom>
          <a:ln w="9144">
            <a:solidFill>
              <a:srgbClr val="000000"/>
            </a:solidFill>
          </a:ln>
        </p:spPr>
        <p:txBody>
          <a:bodyPr wrap="square" lIns="0" tIns="0" rIns="0" bIns="0" rtlCol="0"/>
          <a:lstStyle/>
          <a:p>
            <a:endParaRPr/>
          </a:p>
        </p:txBody>
      </p:sp>
      <p:sp>
        <p:nvSpPr>
          <p:cNvPr id="36" name="object 36"/>
          <p:cNvSpPr/>
          <p:nvPr/>
        </p:nvSpPr>
        <p:spPr>
          <a:xfrm>
            <a:off x="6342888" y="3733800"/>
            <a:ext cx="1382395" cy="1507490"/>
          </a:xfrm>
          <a:custGeom>
            <a:avLst/>
            <a:gdLst/>
            <a:ahLst/>
            <a:cxnLst/>
            <a:rect l="l" t="t" r="r" b="b"/>
            <a:pathLst>
              <a:path w="1382395" h="1507489">
                <a:moveTo>
                  <a:pt x="0" y="1507236"/>
                </a:moveTo>
                <a:lnTo>
                  <a:pt x="1382267" y="1507236"/>
                </a:lnTo>
                <a:lnTo>
                  <a:pt x="1382267" y="0"/>
                </a:lnTo>
                <a:lnTo>
                  <a:pt x="0" y="0"/>
                </a:lnTo>
                <a:lnTo>
                  <a:pt x="0" y="1507236"/>
                </a:lnTo>
                <a:close/>
              </a:path>
            </a:pathLst>
          </a:custGeom>
          <a:ln w="9144">
            <a:solidFill>
              <a:srgbClr val="000000"/>
            </a:solidFill>
          </a:ln>
        </p:spPr>
        <p:txBody>
          <a:bodyPr wrap="square" lIns="0" tIns="0" rIns="0" bIns="0" rtlCol="0"/>
          <a:lstStyle/>
          <a:p>
            <a:endParaRPr/>
          </a:p>
        </p:txBody>
      </p:sp>
      <p:sp>
        <p:nvSpPr>
          <p:cNvPr id="37" name="object 37"/>
          <p:cNvSpPr/>
          <p:nvPr/>
        </p:nvSpPr>
        <p:spPr>
          <a:xfrm>
            <a:off x="3409188" y="5277610"/>
            <a:ext cx="1382395" cy="1506220"/>
          </a:xfrm>
          <a:custGeom>
            <a:avLst/>
            <a:gdLst/>
            <a:ahLst/>
            <a:cxnLst/>
            <a:rect l="l" t="t" r="r" b="b"/>
            <a:pathLst>
              <a:path w="1382395" h="1506220">
                <a:moveTo>
                  <a:pt x="0" y="1505712"/>
                </a:moveTo>
                <a:lnTo>
                  <a:pt x="1382267" y="1505712"/>
                </a:lnTo>
                <a:lnTo>
                  <a:pt x="1382267" y="0"/>
                </a:lnTo>
                <a:lnTo>
                  <a:pt x="0" y="0"/>
                </a:lnTo>
                <a:lnTo>
                  <a:pt x="0" y="1505712"/>
                </a:lnTo>
                <a:close/>
              </a:path>
            </a:pathLst>
          </a:custGeom>
          <a:ln w="9144">
            <a:solidFill>
              <a:srgbClr val="000000"/>
            </a:solidFill>
          </a:ln>
        </p:spPr>
        <p:txBody>
          <a:bodyPr wrap="square" lIns="0" tIns="0" rIns="0" bIns="0" rtlCol="0"/>
          <a:lstStyle/>
          <a:p>
            <a:endParaRPr/>
          </a:p>
        </p:txBody>
      </p:sp>
      <p:sp>
        <p:nvSpPr>
          <p:cNvPr id="38" name="object 38"/>
          <p:cNvSpPr/>
          <p:nvPr/>
        </p:nvSpPr>
        <p:spPr>
          <a:xfrm>
            <a:off x="6342888" y="5277610"/>
            <a:ext cx="1382395" cy="1506220"/>
          </a:xfrm>
          <a:custGeom>
            <a:avLst/>
            <a:gdLst/>
            <a:ahLst/>
            <a:cxnLst/>
            <a:rect l="l" t="t" r="r" b="b"/>
            <a:pathLst>
              <a:path w="1382395" h="1506220">
                <a:moveTo>
                  <a:pt x="0" y="1505712"/>
                </a:moveTo>
                <a:lnTo>
                  <a:pt x="1382267" y="1505712"/>
                </a:lnTo>
                <a:lnTo>
                  <a:pt x="1382267" y="0"/>
                </a:lnTo>
                <a:lnTo>
                  <a:pt x="0" y="0"/>
                </a:lnTo>
                <a:lnTo>
                  <a:pt x="0" y="1505712"/>
                </a:lnTo>
                <a:close/>
              </a:path>
            </a:pathLst>
          </a:custGeom>
          <a:ln w="9144">
            <a:solidFill>
              <a:srgbClr val="000000"/>
            </a:solidFill>
          </a:ln>
        </p:spPr>
        <p:txBody>
          <a:bodyPr wrap="square" lIns="0" tIns="0" rIns="0" bIns="0" rtlCol="0"/>
          <a:lstStyle/>
          <a:p>
            <a:endParaRPr/>
          </a:p>
        </p:txBody>
      </p:sp>
      <p:sp>
        <p:nvSpPr>
          <p:cNvPr id="39" name="object 39"/>
          <p:cNvSpPr/>
          <p:nvPr/>
        </p:nvSpPr>
        <p:spPr>
          <a:xfrm>
            <a:off x="3602735" y="867155"/>
            <a:ext cx="451103" cy="1083564"/>
          </a:xfrm>
          <a:prstGeom prst="rect">
            <a:avLst/>
          </a:prstGeom>
          <a:blipFill>
            <a:blip r:embed="rId3" cstate="print"/>
            <a:stretch>
              <a:fillRect/>
            </a:stretch>
          </a:blipFill>
        </p:spPr>
        <p:txBody>
          <a:bodyPr wrap="square" lIns="0" tIns="0" rIns="0" bIns="0" rtlCol="0"/>
          <a:lstStyle/>
          <a:p>
            <a:endParaRPr/>
          </a:p>
        </p:txBody>
      </p:sp>
      <p:sp>
        <p:nvSpPr>
          <p:cNvPr id="40" name="object 40"/>
          <p:cNvSpPr/>
          <p:nvPr/>
        </p:nvSpPr>
        <p:spPr>
          <a:xfrm>
            <a:off x="4070603" y="696468"/>
            <a:ext cx="489203" cy="1252727"/>
          </a:xfrm>
          <a:prstGeom prst="rect">
            <a:avLst/>
          </a:prstGeom>
          <a:blipFill>
            <a:blip r:embed="rId4" cstate="print"/>
            <a:stretch>
              <a:fillRect/>
            </a:stretch>
          </a:blipFill>
        </p:spPr>
        <p:txBody>
          <a:bodyPr wrap="square" lIns="0" tIns="0" rIns="0" bIns="0" rtlCol="0"/>
          <a:lstStyle/>
          <a:p>
            <a:endParaRPr/>
          </a:p>
        </p:txBody>
      </p:sp>
      <p:sp>
        <p:nvSpPr>
          <p:cNvPr id="41" name="object 41"/>
          <p:cNvSpPr/>
          <p:nvPr/>
        </p:nvSpPr>
        <p:spPr>
          <a:xfrm>
            <a:off x="5061203" y="874775"/>
            <a:ext cx="431291" cy="1083564"/>
          </a:xfrm>
          <a:prstGeom prst="rect">
            <a:avLst/>
          </a:prstGeom>
          <a:blipFill>
            <a:blip r:embed="rId5" cstate="print"/>
            <a:stretch>
              <a:fillRect/>
            </a:stretch>
          </a:blipFill>
        </p:spPr>
        <p:txBody>
          <a:bodyPr wrap="square" lIns="0" tIns="0" rIns="0" bIns="0" rtlCol="0"/>
          <a:lstStyle/>
          <a:p>
            <a:endParaRPr/>
          </a:p>
        </p:txBody>
      </p:sp>
      <p:sp>
        <p:nvSpPr>
          <p:cNvPr id="42" name="object 42"/>
          <p:cNvSpPr/>
          <p:nvPr/>
        </p:nvSpPr>
        <p:spPr>
          <a:xfrm>
            <a:off x="5515355" y="710183"/>
            <a:ext cx="478536" cy="1251203"/>
          </a:xfrm>
          <a:prstGeom prst="rect">
            <a:avLst/>
          </a:prstGeom>
          <a:blipFill>
            <a:blip r:embed="rId6" cstate="print"/>
            <a:stretch>
              <a:fillRect/>
            </a:stretch>
          </a:blipFill>
        </p:spPr>
        <p:txBody>
          <a:bodyPr wrap="square" lIns="0" tIns="0" rIns="0" bIns="0" rtlCol="0"/>
          <a:lstStyle/>
          <a:p>
            <a:endParaRPr/>
          </a:p>
        </p:txBody>
      </p:sp>
      <p:sp>
        <p:nvSpPr>
          <p:cNvPr id="43" name="object 43"/>
          <p:cNvSpPr/>
          <p:nvPr/>
        </p:nvSpPr>
        <p:spPr>
          <a:xfrm>
            <a:off x="6516623" y="842772"/>
            <a:ext cx="446531" cy="1080515"/>
          </a:xfrm>
          <a:prstGeom prst="rect">
            <a:avLst/>
          </a:prstGeom>
          <a:blipFill>
            <a:blip r:embed="rId7" cstate="print"/>
            <a:stretch>
              <a:fillRect/>
            </a:stretch>
          </a:blipFill>
        </p:spPr>
        <p:txBody>
          <a:bodyPr wrap="square" lIns="0" tIns="0" rIns="0" bIns="0" rtlCol="0"/>
          <a:lstStyle/>
          <a:p>
            <a:endParaRPr/>
          </a:p>
        </p:txBody>
      </p:sp>
      <p:sp>
        <p:nvSpPr>
          <p:cNvPr id="44" name="object 44"/>
          <p:cNvSpPr/>
          <p:nvPr/>
        </p:nvSpPr>
        <p:spPr>
          <a:xfrm>
            <a:off x="6986016" y="678180"/>
            <a:ext cx="475487" cy="1245108"/>
          </a:xfrm>
          <a:prstGeom prst="rect">
            <a:avLst/>
          </a:prstGeom>
          <a:blipFill>
            <a:blip r:embed="rId8" cstate="print"/>
            <a:stretch>
              <a:fillRect/>
            </a:stretch>
          </a:blipFill>
        </p:spPr>
        <p:txBody>
          <a:bodyPr wrap="square" lIns="0" tIns="0" rIns="0" bIns="0" rtlCol="0"/>
          <a:lstStyle/>
          <a:p>
            <a:endParaRPr/>
          </a:p>
        </p:txBody>
      </p:sp>
      <p:sp>
        <p:nvSpPr>
          <p:cNvPr id="45" name="object 45"/>
          <p:cNvSpPr/>
          <p:nvPr/>
        </p:nvSpPr>
        <p:spPr>
          <a:xfrm>
            <a:off x="8324088" y="728472"/>
            <a:ext cx="431292" cy="1086612"/>
          </a:xfrm>
          <a:prstGeom prst="rect">
            <a:avLst/>
          </a:prstGeom>
          <a:blipFill>
            <a:blip r:embed="rId9" cstate="print"/>
            <a:stretch>
              <a:fillRect/>
            </a:stretch>
          </a:blipFill>
        </p:spPr>
        <p:txBody>
          <a:bodyPr wrap="square" lIns="0" tIns="0" rIns="0" bIns="0" rtlCol="0"/>
          <a:lstStyle/>
          <a:p>
            <a:endParaRPr/>
          </a:p>
        </p:txBody>
      </p:sp>
      <p:sp>
        <p:nvSpPr>
          <p:cNvPr id="46" name="object 46"/>
          <p:cNvSpPr/>
          <p:nvPr/>
        </p:nvSpPr>
        <p:spPr>
          <a:xfrm>
            <a:off x="9683495" y="742187"/>
            <a:ext cx="445007" cy="1080515"/>
          </a:xfrm>
          <a:prstGeom prst="rect">
            <a:avLst/>
          </a:prstGeom>
          <a:blipFill>
            <a:blip r:embed="rId10" cstate="print"/>
            <a:stretch>
              <a:fillRect/>
            </a:stretch>
          </a:blipFill>
        </p:spPr>
        <p:txBody>
          <a:bodyPr wrap="square" lIns="0" tIns="0" rIns="0" bIns="0" rtlCol="0"/>
          <a:lstStyle/>
          <a:p>
            <a:endParaRPr/>
          </a:p>
        </p:txBody>
      </p:sp>
      <p:sp>
        <p:nvSpPr>
          <p:cNvPr id="47" name="object 47"/>
          <p:cNvSpPr/>
          <p:nvPr/>
        </p:nvSpPr>
        <p:spPr>
          <a:xfrm>
            <a:off x="3617976" y="2417064"/>
            <a:ext cx="438912" cy="1082039"/>
          </a:xfrm>
          <a:prstGeom prst="rect">
            <a:avLst/>
          </a:prstGeom>
          <a:blipFill>
            <a:blip r:embed="rId11" cstate="print"/>
            <a:stretch>
              <a:fillRect/>
            </a:stretch>
          </a:blipFill>
        </p:spPr>
        <p:txBody>
          <a:bodyPr wrap="square" lIns="0" tIns="0" rIns="0" bIns="0" rtlCol="0"/>
          <a:lstStyle/>
          <a:p>
            <a:endParaRPr/>
          </a:p>
        </p:txBody>
      </p:sp>
      <p:sp>
        <p:nvSpPr>
          <p:cNvPr id="48" name="object 48"/>
          <p:cNvSpPr/>
          <p:nvPr/>
        </p:nvSpPr>
        <p:spPr>
          <a:xfrm>
            <a:off x="4108703" y="2238755"/>
            <a:ext cx="478536" cy="1260348"/>
          </a:xfrm>
          <a:prstGeom prst="rect">
            <a:avLst/>
          </a:prstGeom>
          <a:blipFill>
            <a:blip r:embed="rId12" cstate="print"/>
            <a:stretch>
              <a:fillRect/>
            </a:stretch>
          </a:blipFill>
        </p:spPr>
        <p:txBody>
          <a:bodyPr wrap="square" lIns="0" tIns="0" rIns="0" bIns="0" rtlCol="0"/>
          <a:lstStyle/>
          <a:p>
            <a:endParaRPr/>
          </a:p>
        </p:txBody>
      </p:sp>
      <p:sp>
        <p:nvSpPr>
          <p:cNvPr id="49" name="object 49"/>
          <p:cNvSpPr/>
          <p:nvPr/>
        </p:nvSpPr>
        <p:spPr>
          <a:xfrm>
            <a:off x="5312664" y="2302764"/>
            <a:ext cx="431291" cy="1075943"/>
          </a:xfrm>
          <a:prstGeom prst="rect">
            <a:avLst/>
          </a:prstGeom>
          <a:blipFill>
            <a:blip r:embed="rId13" cstate="print"/>
            <a:stretch>
              <a:fillRect/>
            </a:stretch>
          </a:blipFill>
        </p:spPr>
        <p:txBody>
          <a:bodyPr wrap="square" lIns="0" tIns="0" rIns="0" bIns="0" rtlCol="0"/>
          <a:lstStyle/>
          <a:p>
            <a:endParaRPr/>
          </a:p>
        </p:txBody>
      </p:sp>
      <p:sp>
        <p:nvSpPr>
          <p:cNvPr id="50" name="object 50"/>
          <p:cNvSpPr/>
          <p:nvPr/>
        </p:nvSpPr>
        <p:spPr>
          <a:xfrm>
            <a:off x="6566916" y="2304288"/>
            <a:ext cx="486155" cy="1190243"/>
          </a:xfrm>
          <a:prstGeom prst="rect">
            <a:avLst/>
          </a:prstGeom>
          <a:blipFill>
            <a:blip r:embed="rId14" cstate="print"/>
            <a:stretch>
              <a:fillRect/>
            </a:stretch>
          </a:blipFill>
        </p:spPr>
        <p:txBody>
          <a:bodyPr wrap="square" lIns="0" tIns="0" rIns="0" bIns="0" rtlCol="0"/>
          <a:lstStyle/>
          <a:p>
            <a:endParaRPr/>
          </a:p>
        </p:txBody>
      </p:sp>
      <p:sp>
        <p:nvSpPr>
          <p:cNvPr id="51" name="object 51"/>
          <p:cNvSpPr/>
          <p:nvPr/>
        </p:nvSpPr>
        <p:spPr>
          <a:xfrm>
            <a:off x="7031735" y="2170176"/>
            <a:ext cx="469392" cy="1338072"/>
          </a:xfrm>
          <a:prstGeom prst="rect">
            <a:avLst/>
          </a:prstGeom>
          <a:blipFill>
            <a:blip r:embed="rId15" cstate="print"/>
            <a:stretch>
              <a:fillRect/>
            </a:stretch>
          </a:blipFill>
        </p:spPr>
        <p:txBody>
          <a:bodyPr wrap="square" lIns="0" tIns="0" rIns="0" bIns="0" rtlCol="0"/>
          <a:lstStyle/>
          <a:p>
            <a:endParaRPr/>
          </a:p>
        </p:txBody>
      </p:sp>
      <p:sp>
        <p:nvSpPr>
          <p:cNvPr id="52" name="object 52"/>
          <p:cNvSpPr/>
          <p:nvPr/>
        </p:nvSpPr>
        <p:spPr>
          <a:xfrm>
            <a:off x="3840479" y="5369052"/>
            <a:ext cx="574548" cy="1082040"/>
          </a:xfrm>
          <a:prstGeom prst="rect">
            <a:avLst/>
          </a:prstGeom>
          <a:blipFill>
            <a:blip r:embed="rId16" cstate="print"/>
            <a:stretch>
              <a:fillRect/>
            </a:stretch>
          </a:blipFill>
        </p:spPr>
        <p:txBody>
          <a:bodyPr wrap="square" lIns="0" tIns="0" rIns="0" bIns="0" rtlCol="0"/>
          <a:lstStyle/>
          <a:p>
            <a:endParaRPr/>
          </a:p>
        </p:txBody>
      </p:sp>
      <p:sp>
        <p:nvSpPr>
          <p:cNvPr id="53" name="object 53"/>
          <p:cNvSpPr/>
          <p:nvPr/>
        </p:nvSpPr>
        <p:spPr>
          <a:xfrm>
            <a:off x="5289803" y="5344667"/>
            <a:ext cx="493775" cy="1150620"/>
          </a:xfrm>
          <a:prstGeom prst="rect">
            <a:avLst/>
          </a:prstGeom>
          <a:blipFill>
            <a:blip r:embed="rId17" cstate="print"/>
            <a:stretch>
              <a:fillRect/>
            </a:stretch>
          </a:blipFill>
        </p:spPr>
        <p:txBody>
          <a:bodyPr wrap="square" lIns="0" tIns="0" rIns="0" bIns="0" rtlCol="0"/>
          <a:lstStyle/>
          <a:p>
            <a:endParaRPr/>
          </a:p>
        </p:txBody>
      </p:sp>
      <p:sp>
        <p:nvSpPr>
          <p:cNvPr id="54" name="object 54"/>
          <p:cNvSpPr/>
          <p:nvPr/>
        </p:nvSpPr>
        <p:spPr>
          <a:xfrm>
            <a:off x="6778752" y="5323332"/>
            <a:ext cx="542544" cy="1171956"/>
          </a:xfrm>
          <a:prstGeom prst="rect">
            <a:avLst/>
          </a:prstGeom>
          <a:blipFill>
            <a:blip r:embed="rId18" cstate="print"/>
            <a:stretch>
              <a:fillRect/>
            </a:stretch>
          </a:blipFill>
        </p:spPr>
        <p:txBody>
          <a:bodyPr wrap="square" lIns="0" tIns="0" rIns="0" bIns="0" rtlCol="0"/>
          <a:lstStyle/>
          <a:p>
            <a:endParaRPr/>
          </a:p>
        </p:txBody>
      </p:sp>
      <p:sp>
        <p:nvSpPr>
          <p:cNvPr id="55" name="object 55"/>
          <p:cNvSpPr/>
          <p:nvPr/>
        </p:nvSpPr>
        <p:spPr>
          <a:xfrm>
            <a:off x="4142232" y="3768852"/>
            <a:ext cx="513588" cy="1251204"/>
          </a:xfrm>
          <a:prstGeom prst="rect">
            <a:avLst/>
          </a:prstGeom>
          <a:blipFill>
            <a:blip r:embed="rId19" cstate="print"/>
            <a:stretch>
              <a:fillRect/>
            </a:stretch>
          </a:blipFill>
        </p:spPr>
        <p:txBody>
          <a:bodyPr wrap="square" lIns="0" tIns="0" rIns="0" bIns="0" rtlCol="0"/>
          <a:lstStyle/>
          <a:p>
            <a:endParaRPr/>
          </a:p>
        </p:txBody>
      </p:sp>
      <p:sp>
        <p:nvSpPr>
          <p:cNvPr id="56" name="object 56"/>
          <p:cNvSpPr/>
          <p:nvPr/>
        </p:nvSpPr>
        <p:spPr>
          <a:xfrm>
            <a:off x="3677411" y="3546347"/>
            <a:ext cx="466343" cy="1588008"/>
          </a:xfrm>
          <a:prstGeom prst="rect">
            <a:avLst/>
          </a:prstGeom>
          <a:blipFill>
            <a:blip r:embed="rId20" cstate="print"/>
            <a:stretch>
              <a:fillRect/>
            </a:stretch>
          </a:blipFill>
        </p:spPr>
        <p:txBody>
          <a:bodyPr wrap="square" lIns="0" tIns="0" rIns="0" bIns="0" rtlCol="0"/>
          <a:lstStyle/>
          <a:p>
            <a:endParaRPr/>
          </a:p>
        </p:txBody>
      </p:sp>
      <p:sp>
        <p:nvSpPr>
          <p:cNvPr id="57" name="object 57"/>
          <p:cNvSpPr/>
          <p:nvPr/>
        </p:nvSpPr>
        <p:spPr>
          <a:xfrm>
            <a:off x="5088635" y="3950208"/>
            <a:ext cx="435863" cy="1082039"/>
          </a:xfrm>
          <a:prstGeom prst="rect">
            <a:avLst/>
          </a:prstGeom>
          <a:blipFill>
            <a:blip r:embed="rId21" cstate="print"/>
            <a:stretch>
              <a:fillRect/>
            </a:stretch>
          </a:blipFill>
        </p:spPr>
        <p:txBody>
          <a:bodyPr wrap="square" lIns="0" tIns="0" rIns="0" bIns="0" rtlCol="0"/>
          <a:lstStyle/>
          <a:p>
            <a:endParaRPr/>
          </a:p>
        </p:txBody>
      </p:sp>
      <p:sp>
        <p:nvSpPr>
          <p:cNvPr id="58" name="object 58"/>
          <p:cNvSpPr/>
          <p:nvPr/>
        </p:nvSpPr>
        <p:spPr>
          <a:xfrm>
            <a:off x="5541264" y="3777996"/>
            <a:ext cx="486156" cy="1245108"/>
          </a:xfrm>
          <a:prstGeom prst="rect">
            <a:avLst/>
          </a:prstGeom>
          <a:blipFill>
            <a:blip r:embed="rId22" cstate="print"/>
            <a:stretch>
              <a:fillRect/>
            </a:stretch>
          </a:blipFill>
        </p:spPr>
        <p:txBody>
          <a:bodyPr wrap="square" lIns="0" tIns="0" rIns="0" bIns="0" rtlCol="0"/>
          <a:lstStyle/>
          <a:p>
            <a:endParaRPr/>
          </a:p>
        </p:txBody>
      </p:sp>
      <p:sp>
        <p:nvSpPr>
          <p:cNvPr id="59" name="object 59"/>
          <p:cNvSpPr txBox="1"/>
          <p:nvPr/>
        </p:nvSpPr>
        <p:spPr>
          <a:xfrm>
            <a:off x="6348221" y="5031485"/>
            <a:ext cx="1292225" cy="215900"/>
          </a:xfrm>
          <a:prstGeom prst="rect">
            <a:avLst/>
          </a:prstGeom>
        </p:spPr>
        <p:txBody>
          <a:bodyPr vert="horz" wrap="square" lIns="0" tIns="0" rIns="0" bIns="0" rtlCol="0">
            <a:spAutoFit/>
          </a:bodyPr>
          <a:lstStyle/>
          <a:p>
            <a:pPr marL="12700">
              <a:lnSpc>
                <a:spcPct val="100000"/>
              </a:lnSpc>
            </a:pPr>
            <a:r>
              <a:rPr sz="1300" spc="-15" dirty="0">
                <a:latin typeface="Trebuchet MS"/>
                <a:cs typeface="Trebuchet MS"/>
              </a:rPr>
              <a:t>Champions</a:t>
            </a:r>
            <a:r>
              <a:rPr sz="1300" spc="-140" dirty="0">
                <a:latin typeface="Trebuchet MS"/>
                <a:cs typeface="Trebuchet MS"/>
              </a:rPr>
              <a:t> </a:t>
            </a:r>
            <a:r>
              <a:rPr sz="1300" spc="-90" dirty="0">
                <a:latin typeface="Trebuchet MS"/>
                <a:cs typeface="Trebuchet MS"/>
              </a:rPr>
              <a:t>Edition</a:t>
            </a:r>
            <a:endParaRPr sz="1300">
              <a:latin typeface="Trebuchet MS"/>
              <a:cs typeface="Trebuchet MS"/>
            </a:endParaRPr>
          </a:p>
        </p:txBody>
      </p:sp>
      <p:sp>
        <p:nvSpPr>
          <p:cNvPr id="60" name="object 60"/>
          <p:cNvSpPr/>
          <p:nvPr/>
        </p:nvSpPr>
        <p:spPr>
          <a:xfrm>
            <a:off x="6504431" y="3951732"/>
            <a:ext cx="472440" cy="1088136"/>
          </a:xfrm>
          <a:prstGeom prst="rect">
            <a:avLst/>
          </a:prstGeom>
          <a:blipFill>
            <a:blip r:embed="rId23" cstate="print"/>
            <a:stretch>
              <a:fillRect/>
            </a:stretch>
          </a:blipFill>
        </p:spPr>
        <p:txBody>
          <a:bodyPr wrap="square" lIns="0" tIns="0" rIns="0" bIns="0" rtlCol="0"/>
          <a:lstStyle/>
          <a:p>
            <a:endParaRPr/>
          </a:p>
        </p:txBody>
      </p:sp>
      <p:sp>
        <p:nvSpPr>
          <p:cNvPr id="61" name="object 61"/>
          <p:cNvSpPr/>
          <p:nvPr/>
        </p:nvSpPr>
        <p:spPr>
          <a:xfrm>
            <a:off x="6957059" y="3785615"/>
            <a:ext cx="480059" cy="1260348"/>
          </a:xfrm>
          <a:prstGeom prst="rect">
            <a:avLst/>
          </a:prstGeom>
          <a:blipFill>
            <a:blip r:embed="rId24" cstate="print"/>
            <a:stretch>
              <a:fillRect/>
            </a:stretch>
          </a:blipFill>
        </p:spPr>
        <p:txBody>
          <a:bodyPr wrap="square" lIns="0" tIns="0" rIns="0" bIns="0" rtlCol="0"/>
          <a:lstStyle/>
          <a:p>
            <a:endParaRPr/>
          </a:p>
        </p:txBody>
      </p:sp>
      <p:sp>
        <p:nvSpPr>
          <p:cNvPr id="62" name="object 62"/>
          <p:cNvSpPr/>
          <p:nvPr/>
        </p:nvSpPr>
        <p:spPr>
          <a:xfrm>
            <a:off x="4125188" y="3632822"/>
            <a:ext cx="833780" cy="814971"/>
          </a:xfrm>
          <a:prstGeom prst="rect">
            <a:avLst/>
          </a:prstGeom>
          <a:blipFill>
            <a:blip r:embed="rId25" cstate="print"/>
            <a:stretch>
              <a:fillRect/>
            </a:stretch>
          </a:blipFill>
        </p:spPr>
        <p:txBody>
          <a:bodyPr wrap="square" lIns="0" tIns="0" rIns="0" bIns="0" rtlCol="0"/>
          <a:lstStyle/>
          <a:p>
            <a:endParaRPr/>
          </a:p>
        </p:txBody>
      </p:sp>
      <p:sp>
        <p:nvSpPr>
          <p:cNvPr id="63" name="object 63"/>
          <p:cNvSpPr txBox="1"/>
          <p:nvPr/>
        </p:nvSpPr>
        <p:spPr>
          <a:xfrm>
            <a:off x="3458083" y="3797807"/>
            <a:ext cx="518795" cy="290195"/>
          </a:xfrm>
          <a:prstGeom prst="rect">
            <a:avLst/>
          </a:prstGeom>
        </p:spPr>
        <p:txBody>
          <a:bodyPr vert="horz" wrap="square" lIns="0" tIns="0" rIns="0" bIns="0" rtlCol="0">
            <a:spAutoFit/>
          </a:bodyPr>
          <a:lstStyle/>
          <a:p>
            <a:pPr marL="12700" marR="5080">
              <a:lnSpc>
                <a:spcPct val="100000"/>
              </a:lnSpc>
            </a:pPr>
            <a:r>
              <a:rPr sz="600" spc="-25" dirty="0">
                <a:latin typeface="Trebuchet MS"/>
                <a:cs typeface="Trebuchet MS"/>
              </a:rPr>
              <a:t>WILL </a:t>
            </a:r>
            <a:r>
              <a:rPr sz="600" spc="-15" dirty="0">
                <a:latin typeface="Trebuchet MS"/>
                <a:cs typeface="Trebuchet MS"/>
              </a:rPr>
              <a:t>BE  </a:t>
            </a:r>
            <a:r>
              <a:rPr sz="600" spc="-35" dirty="0">
                <a:latin typeface="Trebuchet MS"/>
                <a:cs typeface="Trebuchet MS"/>
              </a:rPr>
              <a:t>DI</a:t>
            </a:r>
            <a:r>
              <a:rPr sz="600" spc="55" dirty="0">
                <a:latin typeface="Trebuchet MS"/>
                <a:cs typeface="Trebuchet MS"/>
              </a:rPr>
              <a:t>S</a:t>
            </a:r>
            <a:r>
              <a:rPr sz="600" spc="60" dirty="0">
                <a:latin typeface="Trebuchet MS"/>
                <a:cs typeface="Trebuchet MS"/>
              </a:rPr>
              <a:t>C</a:t>
            </a:r>
            <a:r>
              <a:rPr sz="600" spc="-5" dirty="0">
                <a:latin typeface="Trebuchet MS"/>
                <a:cs typeface="Trebuchet MS"/>
              </a:rPr>
              <a:t>ON</a:t>
            </a:r>
            <a:r>
              <a:rPr sz="600" spc="-10" dirty="0">
                <a:latin typeface="Trebuchet MS"/>
                <a:cs typeface="Trebuchet MS"/>
              </a:rPr>
              <a:t>T</a:t>
            </a:r>
            <a:r>
              <a:rPr sz="600" spc="-80" dirty="0">
                <a:latin typeface="Trebuchet MS"/>
                <a:cs typeface="Trebuchet MS"/>
              </a:rPr>
              <a:t>I</a:t>
            </a:r>
            <a:r>
              <a:rPr sz="600" spc="-20" dirty="0">
                <a:latin typeface="Trebuchet MS"/>
                <a:cs typeface="Trebuchet MS"/>
              </a:rPr>
              <a:t>N</a:t>
            </a:r>
            <a:r>
              <a:rPr sz="600" spc="-30" dirty="0">
                <a:latin typeface="Trebuchet MS"/>
                <a:cs typeface="Trebuchet MS"/>
              </a:rPr>
              <a:t>U</a:t>
            </a:r>
            <a:r>
              <a:rPr sz="600" spc="-5" dirty="0">
                <a:latin typeface="Trebuchet MS"/>
                <a:cs typeface="Trebuchet MS"/>
              </a:rPr>
              <a:t>ED  </a:t>
            </a:r>
            <a:r>
              <a:rPr sz="600" spc="30" dirty="0">
                <a:latin typeface="Trebuchet MS"/>
                <a:cs typeface="Trebuchet MS"/>
              </a:rPr>
              <a:t>SOON</a:t>
            </a:r>
            <a:endParaRPr sz="600">
              <a:latin typeface="Trebuchet MS"/>
              <a:cs typeface="Trebuchet MS"/>
            </a:endParaRPr>
          </a:p>
        </p:txBody>
      </p:sp>
      <p:sp>
        <p:nvSpPr>
          <p:cNvPr id="64" name="object 64"/>
          <p:cNvSpPr/>
          <p:nvPr/>
        </p:nvSpPr>
        <p:spPr>
          <a:xfrm>
            <a:off x="7461504" y="3726179"/>
            <a:ext cx="643127" cy="614172"/>
          </a:xfrm>
          <a:prstGeom prst="rect">
            <a:avLst/>
          </a:prstGeom>
          <a:blipFill>
            <a:blip r:embed="rId26" cstate="print"/>
            <a:stretch>
              <a:fillRect/>
            </a:stretch>
          </a:blipFill>
        </p:spPr>
        <p:txBody>
          <a:bodyPr wrap="square" lIns="0" tIns="0" rIns="0" bIns="0" rtlCol="0"/>
          <a:lstStyle/>
          <a:p>
            <a:endParaRPr/>
          </a:p>
        </p:txBody>
      </p:sp>
      <p:sp>
        <p:nvSpPr>
          <p:cNvPr id="65" name="object 65"/>
          <p:cNvSpPr/>
          <p:nvPr/>
        </p:nvSpPr>
        <p:spPr>
          <a:xfrm>
            <a:off x="7415783" y="2174748"/>
            <a:ext cx="643127" cy="614172"/>
          </a:xfrm>
          <a:prstGeom prst="rect">
            <a:avLst/>
          </a:prstGeom>
          <a:blipFill>
            <a:blip r:embed="rId26" cstate="print"/>
            <a:stretch>
              <a:fillRect/>
            </a:stretch>
          </a:blipFill>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23304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19</a:t>
            </a:r>
            <a:endParaRPr sz="1450">
              <a:latin typeface="Arial"/>
              <a:cs typeface="Arial"/>
            </a:endParaRPr>
          </a:p>
        </p:txBody>
      </p:sp>
      <p:sp>
        <p:nvSpPr>
          <p:cNvPr id="3" name="object 3"/>
          <p:cNvSpPr/>
          <p:nvPr/>
        </p:nvSpPr>
        <p:spPr>
          <a:xfrm>
            <a:off x="10965180" y="153923"/>
            <a:ext cx="815340" cy="568451"/>
          </a:xfrm>
          <a:prstGeom prst="rect">
            <a:avLst/>
          </a:prstGeom>
          <a:blipFill>
            <a:blip r:embed="rId2"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164388" y="191515"/>
            <a:ext cx="4773930" cy="430887"/>
          </a:xfrm>
          <a:prstGeom prst="rect">
            <a:avLst/>
          </a:prstGeom>
          <a:effectLst>
            <a:outerShdw blurRad="50800" dist="50800" dir="5400000" algn="ctr" rotWithShape="0">
              <a:schemeClr val="bg2">
                <a:lumMod val="75000"/>
              </a:schemeClr>
            </a:outerShdw>
          </a:effectLst>
        </p:spPr>
        <p:txBody>
          <a:bodyPr vert="horz" wrap="square" lIns="0" tIns="0" rIns="0" bIns="0" rtlCol="0">
            <a:spAutoFit/>
          </a:bodyPr>
          <a:lstStyle/>
          <a:p>
            <a:pPr marL="12700">
              <a:lnSpc>
                <a:spcPct val="100000"/>
              </a:lnSpc>
            </a:pPr>
            <a:r>
              <a:rPr lang="fa-IR" sz="2800" spc="180" dirty="0" smtClean="0"/>
              <a:t>ضد بو برای خانم ها</a:t>
            </a:r>
            <a:endParaRPr sz="2800" dirty="0"/>
          </a:p>
        </p:txBody>
      </p:sp>
      <p:sp>
        <p:nvSpPr>
          <p:cNvPr id="6" name="object 6"/>
          <p:cNvSpPr txBox="1"/>
          <p:nvPr/>
        </p:nvSpPr>
        <p:spPr>
          <a:xfrm>
            <a:off x="172008" y="996696"/>
            <a:ext cx="1710055" cy="430887"/>
          </a:xfrm>
          <a:prstGeom prst="rect">
            <a:avLst/>
          </a:prstGeom>
        </p:spPr>
        <p:txBody>
          <a:bodyPr vert="horz" wrap="square" lIns="0" tIns="0" rIns="0" bIns="0" rtlCol="0">
            <a:spAutoFit/>
          </a:bodyPr>
          <a:lstStyle/>
          <a:p>
            <a:pPr marL="12700" marR="5080">
              <a:lnSpc>
                <a:spcPct val="100000"/>
              </a:lnSpc>
            </a:pPr>
            <a:r>
              <a:rPr lang="fa-IR" sz="1400" b="1" dirty="0" smtClean="0">
                <a:latin typeface="Trebuchet MS"/>
                <a:cs typeface="Trebuchet MS"/>
              </a:rPr>
              <a:t>پروتفولیوی ضد بو در دو قالب موجود است؛ </a:t>
            </a:r>
            <a:endParaRPr sz="1400" b="1" dirty="0">
              <a:latin typeface="Trebuchet MS"/>
              <a:cs typeface="Trebuchet MS"/>
            </a:endParaRPr>
          </a:p>
        </p:txBody>
      </p:sp>
      <p:sp>
        <p:nvSpPr>
          <p:cNvPr id="7" name="object 7"/>
          <p:cNvSpPr txBox="1"/>
          <p:nvPr/>
        </p:nvSpPr>
        <p:spPr>
          <a:xfrm>
            <a:off x="172008" y="1480058"/>
            <a:ext cx="123825" cy="383540"/>
          </a:xfrm>
          <a:prstGeom prst="rect">
            <a:avLst/>
          </a:prstGeom>
        </p:spPr>
        <p:txBody>
          <a:bodyPr vert="horz" wrap="square" lIns="0" tIns="0" rIns="0" bIns="0" rtlCol="0">
            <a:spAutoFit/>
          </a:bodyPr>
          <a:lstStyle/>
          <a:p>
            <a:pPr marL="12700">
              <a:lnSpc>
                <a:spcPct val="100000"/>
              </a:lnSpc>
            </a:pPr>
            <a:r>
              <a:rPr sz="1200" spc="-335" dirty="0">
                <a:latin typeface="Trebuchet MS"/>
                <a:cs typeface="Trebuchet MS"/>
              </a:rPr>
              <a:t>1.</a:t>
            </a:r>
            <a:endParaRPr sz="1200">
              <a:latin typeface="Trebuchet MS"/>
              <a:cs typeface="Trebuchet MS"/>
            </a:endParaRPr>
          </a:p>
          <a:p>
            <a:pPr marL="12700">
              <a:lnSpc>
                <a:spcPct val="100000"/>
              </a:lnSpc>
            </a:pPr>
            <a:r>
              <a:rPr sz="1200" spc="-155" dirty="0">
                <a:latin typeface="Trebuchet MS"/>
                <a:cs typeface="Trebuchet MS"/>
              </a:rPr>
              <a:t>2.</a:t>
            </a:r>
            <a:endParaRPr sz="1200">
              <a:latin typeface="Trebuchet MS"/>
              <a:cs typeface="Trebuchet MS"/>
            </a:endParaRPr>
          </a:p>
        </p:txBody>
      </p:sp>
      <p:sp>
        <p:nvSpPr>
          <p:cNvPr id="8" name="object 8"/>
          <p:cNvSpPr txBox="1"/>
          <p:nvPr/>
        </p:nvSpPr>
        <p:spPr>
          <a:xfrm>
            <a:off x="629208" y="1480058"/>
            <a:ext cx="922019" cy="430887"/>
          </a:xfrm>
          <a:prstGeom prst="rect">
            <a:avLst/>
          </a:prstGeom>
        </p:spPr>
        <p:txBody>
          <a:bodyPr vert="horz" wrap="square" lIns="0" tIns="0" rIns="0" bIns="0" rtlCol="0">
            <a:spAutoFit/>
          </a:bodyPr>
          <a:lstStyle/>
          <a:p>
            <a:pPr marL="12700" marR="5080">
              <a:lnSpc>
                <a:spcPct val="100000"/>
              </a:lnSpc>
            </a:pPr>
            <a:r>
              <a:rPr lang="fa-IR" sz="1400" spc="15" dirty="0" smtClean="0">
                <a:latin typeface="Trebuchet MS"/>
                <a:cs typeface="Trebuchet MS"/>
              </a:rPr>
              <a:t>اسپری</a:t>
            </a:r>
            <a:r>
              <a:rPr sz="1400" spc="-130" dirty="0" smtClean="0">
                <a:latin typeface="Trebuchet MS"/>
                <a:cs typeface="Trebuchet MS"/>
              </a:rPr>
              <a:t>(150ml</a:t>
            </a:r>
            <a:r>
              <a:rPr sz="1400" spc="-130" dirty="0">
                <a:latin typeface="Trebuchet MS"/>
                <a:cs typeface="Trebuchet MS"/>
              </a:rPr>
              <a:t>)  </a:t>
            </a:r>
            <a:r>
              <a:rPr lang="fa-IR" sz="1400" spc="-120" dirty="0" smtClean="0">
                <a:latin typeface="Trebuchet MS"/>
                <a:cs typeface="Trebuchet MS"/>
              </a:rPr>
              <a:t>رول</a:t>
            </a:r>
            <a:r>
              <a:rPr sz="1400" spc="-90" dirty="0" smtClean="0">
                <a:latin typeface="Trebuchet MS"/>
                <a:cs typeface="Trebuchet MS"/>
              </a:rPr>
              <a:t>(50ml</a:t>
            </a:r>
            <a:r>
              <a:rPr sz="1400" spc="-90" dirty="0">
                <a:latin typeface="Trebuchet MS"/>
                <a:cs typeface="Trebuchet MS"/>
              </a:rPr>
              <a:t>)</a:t>
            </a:r>
            <a:endParaRPr sz="1400" dirty="0">
              <a:latin typeface="Trebuchet MS"/>
              <a:cs typeface="Trebuchet MS"/>
            </a:endParaRPr>
          </a:p>
        </p:txBody>
      </p:sp>
      <p:sp>
        <p:nvSpPr>
          <p:cNvPr id="9" name="object 9"/>
          <p:cNvSpPr txBox="1"/>
          <p:nvPr/>
        </p:nvSpPr>
        <p:spPr>
          <a:xfrm>
            <a:off x="172008" y="2028697"/>
            <a:ext cx="1539875" cy="215444"/>
          </a:xfrm>
          <a:prstGeom prst="rect">
            <a:avLst/>
          </a:prstGeom>
        </p:spPr>
        <p:txBody>
          <a:bodyPr vert="horz" wrap="square" lIns="0" tIns="0" rIns="0" bIns="0" rtlCol="0">
            <a:spAutoFit/>
          </a:bodyPr>
          <a:lstStyle/>
          <a:p>
            <a:pPr marL="12700" marR="5080">
              <a:lnSpc>
                <a:spcPct val="100000"/>
              </a:lnSpc>
            </a:pPr>
            <a:r>
              <a:rPr lang="fa-IR" sz="1400" spc="-100" dirty="0" smtClean="0">
                <a:latin typeface="Trebuchet MS"/>
                <a:cs typeface="Trebuchet MS"/>
              </a:rPr>
              <a:t>اسپری ها دو بخش دارند؛</a:t>
            </a:r>
            <a:endParaRPr sz="1400" dirty="0">
              <a:latin typeface="Trebuchet MS"/>
              <a:cs typeface="Trebuchet MS"/>
            </a:endParaRPr>
          </a:p>
        </p:txBody>
      </p:sp>
      <p:sp>
        <p:nvSpPr>
          <p:cNvPr id="10" name="object 10"/>
          <p:cNvSpPr txBox="1"/>
          <p:nvPr/>
        </p:nvSpPr>
        <p:spPr>
          <a:xfrm>
            <a:off x="172008" y="2394839"/>
            <a:ext cx="1651000" cy="430887"/>
          </a:xfrm>
          <a:prstGeom prst="rect">
            <a:avLst/>
          </a:prstGeom>
        </p:spPr>
        <p:txBody>
          <a:bodyPr vert="horz" wrap="square" lIns="0" tIns="0" rIns="0" bIns="0" rtlCol="0">
            <a:spAutoFit/>
          </a:bodyPr>
          <a:lstStyle/>
          <a:p>
            <a:pPr marL="184785" indent="-172085">
              <a:lnSpc>
                <a:spcPct val="100000"/>
              </a:lnSpc>
              <a:buChar char="-"/>
              <a:tabLst>
                <a:tab pos="185420" algn="l"/>
              </a:tabLst>
            </a:pPr>
            <a:r>
              <a:rPr lang="fa-IR" sz="1400" spc="-20" dirty="0" smtClean="0">
                <a:latin typeface="Trebuchet MS"/>
                <a:cs typeface="Trebuchet MS"/>
              </a:rPr>
              <a:t>دئودورانت های عطری</a:t>
            </a:r>
            <a:endParaRPr sz="1400" dirty="0">
              <a:latin typeface="Trebuchet MS"/>
              <a:cs typeface="Trebuchet MS"/>
            </a:endParaRPr>
          </a:p>
          <a:p>
            <a:pPr marL="184785" indent="-172085">
              <a:lnSpc>
                <a:spcPct val="100000"/>
              </a:lnSpc>
              <a:buChar char="-"/>
              <a:tabLst>
                <a:tab pos="185420" algn="l"/>
              </a:tabLst>
            </a:pPr>
            <a:r>
              <a:rPr lang="fa-IR" sz="1400" spc="-50" dirty="0" smtClean="0">
                <a:latin typeface="Trebuchet MS"/>
                <a:cs typeface="Trebuchet MS"/>
              </a:rPr>
              <a:t>ضد تعریق</a:t>
            </a:r>
            <a:endParaRPr sz="1400" dirty="0">
              <a:latin typeface="Trebuchet MS"/>
              <a:cs typeface="Trebuchet MS"/>
            </a:endParaRPr>
          </a:p>
        </p:txBody>
      </p:sp>
      <p:sp>
        <p:nvSpPr>
          <p:cNvPr id="11" name="object 11"/>
          <p:cNvSpPr/>
          <p:nvPr/>
        </p:nvSpPr>
        <p:spPr>
          <a:xfrm>
            <a:off x="2997707" y="987552"/>
            <a:ext cx="1018540" cy="2156460"/>
          </a:xfrm>
          <a:custGeom>
            <a:avLst/>
            <a:gdLst/>
            <a:ahLst/>
            <a:cxnLst/>
            <a:rect l="l" t="t" r="r" b="b"/>
            <a:pathLst>
              <a:path w="1018539" h="2156460">
                <a:moveTo>
                  <a:pt x="0" y="2156460"/>
                </a:moveTo>
                <a:lnTo>
                  <a:pt x="1018032" y="2156460"/>
                </a:lnTo>
                <a:lnTo>
                  <a:pt x="1018032" y="0"/>
                </a:lnTo>
                <a:lnTo>
                  <a:pt x="0" y="0"/>
                </a:lnTo>
                <a:lnTo>
                  <a:pt x="0" y="2156460"/>
                </a:lnTo>
                <a:close/>
              </a:path>
            </a:pathLst>
          </a:custGeom>
          <a:ln w="9144">
            <a:solidFill>
              <a:srgbClr val="000000"/>
            </a:solidFill>
          </a:ln>
        </p:spPr>
        <p:txBody>
          <a:bodyPr wrap="square" lIns="0" tIns="0" rIns="0" bIns="0" rtlCol="0"/>
          <a:lstStyle/>
          <a:p>
            <a:endParaRPr/>
          </a:p>
        </p:txBody>
      </p:sp>
      <p:sp>
        <p:nvSpPr>
          <p:cNvPr id="12" name="object 12"/>
          <p:cNvSpPr/>
          <p:nvPr/>
        </p:nvSpPr>
        <p:spPr>
          <a:xfrm>
            <a:off x="2523744" y="996696"/>
            <a:ext cx="368935" cy="2147570"/>
          </a:xfrm>
          <a:custGeom>
            <a:avLst/>
            <a:gdLst/>
            <a:ahLst/>
            <a:cxnLst/>
            <a:rect l="l" t="t" r="r" b="b"/>
            <a:pathLst>
              <a:path w="368935" h="2147570">
                <a:moveTo>
                  <a:pt x="0" y="2147316"/>
                </a:moveTo>
                <a:lnTo>
                  <a:pt x="368807" y="2147316"/>
                </a:lnTo>
                <a:lnTo>
                  <a:pt x="368807" y="0"/>
                </a:lnTo>
                <a:lnTo>
                  <a:pt x="0" y="0"/>
                </a:lnTo>
                <a:lnTo>
                  <a:pt x="0" y="2147316"/>
                </a:lnTo>
                <a:close/>
              </a:path>
            </a:pathLst>
          </a:custGeom>
          <a:solidFill>
            <a:srgbClr val="000000"/>
          </a:solidFill>
        </p:spPr>
        <p:txBody>
          <a:bodyPr wrap="square" lIns="0" tIns="0" rIns="0" bIns="0" rtlCol="0"/>
          <a:lstStyle/>
          <a:p>
            <a:endParaRPr/>
          </a:p>
        </p:txBody>
      </p:sp>
      <p:sp>
        <p:nvSpPr>
          <p:cNvPr id="13" name="object 13"/>
          <p:cNvSpPr/>
          <p:nvPr/>
        </p:nvSpPr>
        <p:spPr>
          <a:xfrm>
            <a:off x="2523744" y="996696"/>
            <a:ext cx="368935" cy="2147570"/>
          </a:xfrm>
          <a:custGeom>
            <a:avLst/>
            <a:gdLst/>
            <a:ahLst/>
            <a:cxnLst/>
            <a:rect l="l" t="t" r="r" b="b"/>
            <a:pathLst>
              <a:path w="368935" h="2147570">
                <a:moveTo>
                  <a:pt x="0" y="2147316"/>
                </a:moveTo>
                <a:lnTo>
                  <a:pt x="368807" y="2147316"/>
                </a:lnTo>
                <a:lnTo>
                  <a:pt x="368807" y="0"/>
                </a:lnTo>
                <a:lnTo>
                  <a:pt x="0" y="0"/>
                </a:lnTo>
                <a:lnTo>
                  <a:pt x="0" y="2147316"/>
                </a:lnTo>
                <a:close/>
              </a:path>
            </a:pathLst>
          </a:custGeom>
          <a:ln w="9144">
            <a:solidFill>
              <a:srgbClr val="000000"/>
            </a:solidFill>
          </a:ln>
        </p:spPr>
        <p:txBody>
          <a:bodyPr wrap="square" lIns="0" tIns="0" rIns="0" bIns="0" rtlCol="0"/>
          <a:lstStyle/>
          <a:p>
            <a:endParaRPr/>
          </a:p>
        </p:txBody>
      </p:sp>
      <p:sp>
        <p:nvSpPr>
          <p:cNvPr id="14" name="object 14"/>
          <p:cNvSpPr txBox="1"/>
          <p:nvPr/>
        </p:nvSpPr>
        <p:spPr>
          <a:xfrm>
            <a:off x="2604719" y="1500047"/>
            <a:ext cx="246221" cy="1141095"/>
          </a:xfrm>
          <a:prstGeom prst="rect">
            <a:avLst/>
          </a:prstGeom>
        </p:spPr>
        <p:txBody>
          <a:bodyPr vert="vert270" wrap="square" lIns="0" tIns="4445" rIns="0" bIns="0" rtlCol="0">
            <a:spAutoFit/>
          </a:bodyPr>
          <a:lstStyle/>
          <a:p>
            <a:pPr marL="12700" algn="r" rtl="1">
              <a:lnSpc>
                <a:spcPct val="100000"/>
              </a:lnSpc>
              <a:spcBef>
                <a:spcPts val="35"/>
              </a:spcBef>
            </a:pPr>
            <a:r>
              <a:rPr lang="en-US" sz="1600" b="1" spc="-5" dirty="0" smtClean="0">
                <a:solidFill>
                  <a:srgbClr val="FFFFFF"/>
                </a:solidFill>
                <a:latin typeface="Trebuchet MS"/>
                <a:cs typeface="Trebuchet MS"/>
              </a:rPr>
              <a:t>DEO </a:t>
            </a:r>
            <a:r>
              <a:rPr lang="fa-IR" sz="1600" b="1" spc="-5" dirty="0" smtClean="0">
                <a:solidFill>
                  <a:srgbClr val="FFFFFF"/>
                </a:solidFill>
                <a:latin typeface="Trebuchet MS"/>
                <a:cs typeface="Trebuchet MS"/>
              </a:rPr>
              <a:t> عطری</a:t>
            </a:r>
            <a:endParaRPr sz="1600" b="1" dirty="0">
              <a:latin typeface="Trebuchet MS"/>
              <a:cs typeface="Trebuchet MS"/>
            </a:endParaRPr>
          </a:p>
        </p:txBody>
      </p:sp>
      <p:sp>
        <p:nvSpPr>
          <p:cNvPr id="15" name="object 15"/>
          <p:cNvSpPr/>
          <p:nvPr/>
        </p:nvSpPr>
        <p:spPr>
          <a:xfrm>
            <a:off x="2525267" y="3328415"/>
            <a:ext cx="368935" cy="2133600"/>
          </a:xfrm>
          <a:custGeom>
            <a:avLst/>
            <a:gdLst/>
            <a:ahLst/>
            <a:cxnLst/>
            <a:rect l="l" t="t" r="r" b="b"/>
            <a:pathLst>
              <a:path w="368935" h="2133600">
                <a:moveTo>
                  <a:pt x="0" y="2133600"/>
                </a:moveTo>
                <a:lnTo>
                  <a:pt x="368807" y="2133600"/>
                </a:lnTo>
                <a:lnTo>
                  <a:pt x="368807" y="0"/>
                </a:lnTo>
                <a:lnTo>
                  <a:pt x="0" y="0"/>
                </a:lnTo>
                <a:lnTo>
                  <a:pt x="0" y="2133600"/>
                </a:lnTo>
                <a:close/>
              </a:path>
            </a:pathLst>
          </a:custGeom>
          <a:solidFill>
            <a:srgbClr val="000000"/>
          </a:solidFill>
        </p:spPr>
        <p:txBody>
          <a:bodyPr wrap="square" lIns="0" tIns="0" rIns="0" bIns="0" rtlCol="0"/>
          <a:lstStyle/>
          <a:p>
            <a:endParaRPr/>
          </a:p>
        </p:txBody>
      </p:sp>
      <p:sp>
        <p:nvSpPr>
          <p:cNvPr id="16" name="object 16"/>
          <p:cNvSpPr/>
          <p:nvPr/>
        </p:nvSpPr>
        <p:spPr>
          <a:xfrm>
            <a:off x="2525267" y="3328415"/>
            <a:ext cx="368935" cy="2133600"/>
          </a:xfrm>
          <a:custGeom>
            <a:avLst/>
            <a:gdLst/>
            <a:ahLst/>
            <a:cxnLst/>
            <a:rect l="l" t="t" r="r" b="b"/>
            <a:pathLst>
              <a:path w="368935" h="2133600">
                <a:moveTo>
                  <a:pt x="0" y="2133600"/>
                </a:moveTo>
                <a:lnTo>
                  <a:pt x="368807" y="2133600"/>
                </a:lnTo>
                <a:lnTo>
                  <a:pt x="368807" y="0"/>
                </a:lnTo>
                <a:lnTo>
                  <a:pt x="0" y="0"/>
                </a:lnTo>
                <a:lnTo>
                  <a:pt x="0" y="2133600"/>
                </a:lnTo>
                <a:close/>
              </a:path>
            </a:pathLst>
          </a:custGeom>
          <a:ln w="9144">
            <a:solidFill>
              <a:srgbClr val="000000"/>
            </a:solidFill>
          </a:ln>
        </p:spPr>
        <p:txBody>
          <a:bodyPr wrap="square" lIns="0" tIns="0" rIns="0" bIns="0" rtlCol="0"/>
          <a:lstStyle/>
          <a:p>
            <a:endParaRPr/>
          </a:p>
        </p:txBody>
      </p:sp>
      <p:sp>
        <p:nvSpPr>
          <p:cNvPr id="17" name="object 17"/>
          <p:cNvSpPr txBox="1"/>
          <p:nvPr/>
        </p:nvSpPr>
        <p:spPr>
          <a:xfrm>
            <a:off x="2605989" y="3805097"/>
            <a:ext cx="246221" cy="1183005"/>
          </a:xfrm>
          <a:prstGeom prst="rect">
            <a:avLst/>
          </a:prstGeom>
        </p:spPr>
        <p:txBody>
          <a:bodyPr vert="vert270" wrap="square" lIns="0" tIns="4445" rIns="0" bIns="0" rtlCol="0">
            <a:spAutoFit/>
          </a:bodyPr>
          <a:lstStyle/>
          <a:p>
            <a:pPr marL="12700">
              <a:lnSpc>
                <a:spcPct val="100000"/>
              </a:lnSpc>
              <a:spcBef>
                <a:spcPts val="35"/>
              </a:spcBef>
            </a:pPr>
            <a:r>
              <a:rPr lang="fa-IR" sz="1600" b="1" dirty="0" smtClean="0">
                <a:solidFill>
                  <a:srgbClr val="FFFFFF"/>
                </a:solidFill>
                <a:latin typeface="Trebuchet MS"/>
                <a:cs typeface="Trebuchet MS"/>
              </a:rPr>
              <a:t>ضد تعریق</a:t>
            </a:r>
            <a:endParaRPr sz="1600" b="1" dirty="0">
              <a:latin typeface="Trebuchet MS"/>
              <a:cs typeface="Trebuchet MS"/>
            </a:endParaRPr>
          </a:p>
        </p:txBody>
      </p:sp>
      <p:sp>
        <p:nvSpPr>
          <p:cNvPr id="18" name="object 18"/>
          <p:cNvSpPr/>
          <p:nvPr/>
        </p:nvSpPr>
        <p:spPr>
          <a:xfrm>
            <a:off x="4043171" y="987552"/>
            <a:ext cx="1019810" cy="2156460"/>
          </a:xfrm>
          <a:custGeom>
            <a:avLst/>
            <a:gdLst/>
            <a:ahLst/>
            <a:cxnLst/>
            <a:rect l="l" t="t" r="r" b="b"/>
            <a:pathLst>
              <a:path w="1019810" h="2156460">
                <a:moveTo>
                  <a:pt x="0" y="2156460"/>
                </a:moveTo>
                <a:lnTo>
                  <a:pt x="1019555" y="2156460"/>
                </a:lnTo>
                <a:lnTo>
                  <a:pt x="1019555" y="0"/>
                </a:lnTo>
                <a:lnTo>
                  <a:pt x="0" y="0"/>
                </a:lnTo>
                <a:lnTo>
                  <a:pt x="0" y="2156460"/>
                </a:lnTo>
                <a:close/>
              </a:path>
            </a:pathLst>
          </a:custGeom>
          <a:ln w="9144">
            <a:solidFill>
              <a:srgbClr val="000000"/>
            </a:solidFill>
          </a:ln>
        </p:spPr>
        <p:txBody>
          <a:bodyPr wrap="square" lIns="0" tIns="0" rIns="0" bIns="0" rtlCol="0"/>
          <a:lstStyle/>
          <a:p>
            <a:endParaRPr/>
          </a:p>
        </p:txBody>
      </p:sp>
      <p:sp>
        <p:nvSpPr>
          <p:cNvPr id="19" name="object 19"/>
          <p:cNvSpPr/>
          <p:nvPr/>
        </p:nvSpPr>
        <p:spPr>
          <a:xfrm>
            <a:off x="8351519" y="987552"/>
            <a:ext cx="1019810" cy="2156460"/>
          </a:xfrm>
          <a:custGeom>
            <a:avLst/>
            <a:gdLst/>
            <a:ahLst/>
            <a:cxnLst/>
            <a:rect l="l" t="t" r="r" b="b"/>
            <a:pathLst>
              <a:path w="1019809" h="2156460">
                <a:moveTo>
                  <a:pt x="0" y="2156460"/>
                </a:moveTo>
                <a:lnTo>
                  <a:pt x="1019555" y="2156460"/>
                </a:lnTo>
                <a:lnTo>
                  <a:pt x="1019555" y="0"/>
                </a:lnTo>
                <a:lnTo>
                  <a:pt x="0" y="0"/>
                </a:lnTo>
                <a:lnTo>
                  <a:pt x="0" y="2156460"/>
                </a:lnTo>
                <a:close/>
              </a:path>
            </a:pathLst>
          </a:custGeom>
          <a:ln w="9144">
            <a:solidFill>
              <a:srgbClr val="000000"/>
            </a:solidFill>
          </a:ln>
        </p:spPr>
        <p:txBody>
          <a:bodyPr wrap="square" lIns="0" tIns="0" rIns="0" bIns="0" rtlCol="0"/>
          <a:lstStyle/>
          <a:p>
            <a:endParaRPr/>
          </a:p>
        </p:txBody>
      </p:sp>
      <p:sp>
        <p:nvSpPr>
          <p:cNvPr id="20" name="object 20"/>
          <p:cNvSpPr/>
          <p:nvPr/>
        </p:nvSpPr>
        <p:spPr>
          <a:xfrm>
            <a:off x="7508747" y="1104900"/>
            <a:ext cx="431292" cy="1417320"/>
          </a:xfrm>
          <a:prstGeom prst="rect">
            <a:avLst/>
          </a:prstGeom>
          <a:blipFill>
            <a:blip r:embed="rId3" cstate="print"/>
            <a:stretch>
              <a:fillRect/>
            </a:stretch>
          </a:blipFill>
        </p:spPr>
        <p:txBody>
          <a:bodyPr wrap="square" lIns="0" tIns="0" rIns="0" bIns="0" rtlCol="0"/>
          <a:lstStyle/>
          <a:p>
            <a:endParaRPr/>
          </a:p>
        </p:txBody>
      </p:sp>
      <p:sp>
        <p:nvSpPr>
          <p:cNvPr id="21" name="object 21"/>
          <p:cNvSpPr/>
          <p:nvPr/>
        </p:nvSpPr>
        <p:spPr>
          <a:xfrm>
            <a:off x="3300984" y="1083563"/>
            <a:ext cx="397763" cy="1351788"/>
          </a:xfrm>
          <a:prstGeom prst="rect">
            <a:avLst/>
          </a:prstGeom>
          <a:blipFill>
            <a:blip r:embed="rId4" cstate="print"/>
            <a:stretch>
              <a:fillRect/>
            </a:stretch>
          </a:blipFill>
        </p:spPr>
        <p:txBody>
          <a:bodyPr wrap="square" lIns="0" tIns="0" rIns="0" bIns="0" rtlCol="0"/>
          <a:lstStyle/>
          <a:p>
            <a:endParaRPr/>
          </a:p>
        </p:txBody>
      </p:sp>
      <p:sp>
        <p:nvSpPr>
          <p:cNvPr id="22" name="object 22"/>
          <p:cNvSpPr/>
          <p:nvPr/>
        </p:nvSpPr>
        <p:spPr>
          <a:xfrm>
            <a:off x="5414771" y="1095755"/>
            <a:ext cx="376427" cy="1391412"/>
          </a:xfrm>
          <a:prstGeom prst="rect">
            <a:avLst/>
          </a:prstGeom>
          <a:blipFill>
            <a:blip r:embed="rId5" cstate="print"/>
            <a:stretch>
              <a:fillRect/>
            </a:stretch>
          </a:blipFill>
        </p:spPr>
        <p:txBody>
          <a:bodyPr wrap="square" lIns="0" tIns="0" rIns="0" bIns="0" rtlCol="0"/>
          <a:lstStyle/>
          <a:p>
            <a:endParaRPr/>
          </a:p>
        </p:txBody>
      </p:sp>
      <p:sp>
        <p:nvSpPr>
          <p:cNvPr id="23" name="object 23"/>
          <p:cNvSpPr/>
          <p:nvPr/>
        </p:nvSpPr>
        <p:spPr>
          <a:xfrm>
            <a:off x="6486144" y="1083563"/>
            <a:ext cx="397764" cy="1402079"/>
          </a:xfrm>
          <a:prstGeom prst="rect">
            <a:avLst/>
          </a:prstGeom>
          <a:blipFill>
            <a:blip r:embed="rId6" cstate="print"/>
            <a:stretch>
              <a:fillRect/>
            </a:stretch>
          </a:blipFill>
        </p:spPr>
        <p:txBody>
          <a:bodyPr wrap="square" lIns="0" tIns="0" rIns="0" bIns="0" rtlCol="0"/>
          <a:lstStyle/>
          <a:p>
            <a:endParaRPr/>
          </a:p>
        </p:txBody>
      </p:sp>
      <p:sp>
        <p:nvSpPr>
          <p:cNvPr id="24" name="object 24"/>
          <p:cNvSpPr/>
          <p:nvPr/>
        </p:nvSpPr>
        <p:spPr>
          <a:xfrm>
            <a:off x="4375403" y="864108"/>
            <a:ext cx="413003" cy="1725168"/>
          </a:xfrm>
          <a:prstGeom prst="rect">
            <a:avLst/>
          </a:prstGeom>
          <a:blipFill>
            <a:blip r:embed="rId7" cstate="print"/>
            <a:stretch>
              <a:fillRect/>
            </a:stretch>
          </a:blipFill>
        </p:spPr>
        <p:txBody>
          <a:bodyPr wrap="square" lIns="0" tIns="0" rIns="0" bIns="0" rtlCol="0"/>
          <a:lstStyle/>
          <a:p>
            <a:endParaRPr/>
          </a:p>
        </p:txBody>
      </p:sp>
      <p:sp>
        <p:nvSpPr>
          <p:cNvPr id="25" name="object 25"/>
          <p:cNvSpPr/>
          <p:nvPr/>
        </p:nvSpPr>
        <p:spPr>
          <a:xfrm>
            <a:off x="8412480" y="937260"/>
            <a:ext cx="522731" cy="1578864"/>
          </a:xfrm>
          <a:prstGeom prst="rect">
            <a:avLst/>
          </a:prstGeom>
          <a:blipFill>
            <a:blip r:embed="rId8" cstate="print"/>
            <a:stretch>
              <a:fillRect/>
            </a:stretch>
          </a:blipFill>
        </p:spPr>
        <p:txBody>
          <a:bodyPr wrap="square" lIns="0" tIns="0" rIns="0" bIns="0" rtlCol="0"/>
          <a:lstStyle/>
          <a:p>
            <a:endParaRPr/>
          </a:p>
        </p:txBody>
      </p:sp>
      <p:sp>
        <p:nvSpPr>
          <p:cNvPr id="26" name="object 26"/>
          <p:cNvSpPr/>
          <p:nvPr/>
        </p:nvSpPr>
        <p:spPr>
          <a:xfrm>
            <a:off x="8805671" y="1548383"/>
            <a:ext cx="515112" cy="967739"/>
          </a:xfrm>
          <a:prstGeom prst="rect">
            <a:avLst/>
          </a:prstGeom>
          <a:blipFill>
            <a:blip r:embed="rId9" cstate="print"/>
            <a:stretch>
              <a:fillRect/>
            </a:stretch>
          </a:blipFill>
        </p:spPr>
        <p:txBody>
          <a:bodyPr wrap="square" lIns="0" tIns="0" rIns="0" bIns="0" rtlCol="0"/>
          <a:lstStyle/>
          <a:p>
            <a:endParaRPr/>
          </a:p>
        </p:txBody>
      </p:sp>
      <p:sp>
        <p:nvSpPr>
          <p:cNvPr id="27" name="object 27"/>
          <p:cNvSpPr txBox="1"/>
          <p:nvPr/>
        </p:nvSpPr>
        <p:spPr>
          <a:xfrm>
            <a:off x="7275576" y="987552"/>
            <a:ext cx="1019810" cy="2156460"/>
          </a:xfrm>
          <a:prstGeom prst="rect">
            <a:avLst/>
          </a:prstGeom>
          <a:ln w="9144">
            <a:solidFill>
              <a:srgbClr val="000000"/>
            </a:solidFill>
          </a:ln>
        </p:spPr>
        <p:txBody>
          <a:bodyPr vert="horz" wrap="square" lIns="0" tIns="0" rIns="0" bIns="0" rtlCol="0">
            <a:spAutoFit/>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spcBef>
                <a:spcPts val="30"/>
              </a:spcBef>
            </a:pPr>
            <a:endParaRPr sz="2150">
              <a:latin typeface="Times New Roman"/>
              <a:cs typeface="Times New Roman"/>
            </a:endParaRPr>
          </a:p>
          <a:p>
            <a:pPr marL="203200" marR="253365" indent="66675">
              <a:lnSpc>
                <a:spcPct val="100000"/>
              </a:lnSpc>
              <a:spcBef>
                <a:spcPts val="5"/>
              </a:spcBef>
            </a:pPr>
            <a:r>
              <a:rPr sz="1500" spc="-105" dirty="0">
                <a:latin typeface="Trebuchet MS"/>
                <a:cs typeface="Trebuchet MS"/>
              </a:rPr>
              <a:t>Floral  </a:t>
            </a:r>
            <a:r>
              <a:rPr sz="1500" spc="35" dirty="0">
                <a:latin typeface="Trebuchet MS"/>
                <a:cs typeface="Trebuchet MS"/>
              </a:rPr>
              <a:t>D</a:t>
            </a:r>
            <a:r>
              <a:rPr sz="1500" spc="-25" dirty="0">
                <a:latin typeface="Trebuchet MS"/>
                <a:cs typeface="Trebuchet MS"/>
              </a:rPr>
              <a:t>ream</a:t>
            </a:r>
            <a:endParaRPr sz="1500">
              <a:latin typeface="Trebuchet MS"/>
              <a:cs typeface="Trebuchet MS"/>
            </a:endParaRPr>
          </a:p>
        </p:txBody>
      </p:sp>
      <p:sp>
        <p:nvSpPr>
          <p:cNvPr id="28" name="object 28"/>
          <p:cNvSpPr txBox="1"/>
          <p:nvPr/>
        </p:nvSpPr>
        <p:spPr>
          <a:xfrm>
            <a:off x="3213607" y="2536825"/>
            <a:ext cx="612775" cy="476250"/>
          </a:xfrm>
          <a:prstGeom prst="rect">
            <a:avLst/>
          </a:prstGeom>
        </p:spPr>
        <p:txBody>
          <a:bodyPr vert="horz" wrap="square" lIns="0" tIns="0" rIns="0" bIns="0" rtlCol="0">
            <a:spAutoFit/>
          </a:bodyPr>
          <a:lstStyle/>
          <a:p>
            <a:pPr algn="ctr">
              <a:lnSpc>
                <a:spcPct val="100000"/>
              </a:lnSpc>
            </a:pPr>
            <a:r>
              <a:rPr sz="1500" spc="-125" dirty="0">
                <a:latin typeface="Trebuchet MS"/>
                <a:cs typeface="Trebuchet MS"/>
              </a:rPr>
              <a:t>Fruity</a:t>
            </a:r>
            <a:endParaRPr sz="1500">
              <a:latin typeface="Trebuchet MS"/>
              <a:cs typeface="Trebuchet MS"/>
            </a:endParaRPr>
          </a:p>
          <a:p>
            <a:pPr algn="ctr">
              <a:lnSpc>
                <a:spcPct val="100000"/>
              </a:lnSpc>
            </a:pPr>
            <a:r>
              <a:rPr sz="1500" spc="-100" dirty="0">
                <a:latin typeface="Trebuchet MS"/>
                <a:cs typeface="Trebuchet MS"/>
              </a:rPr>
              <a:t>R</a:t>
            </a:r>
            <a:r>
              <a:rPr sz="1500" spc="-60" dirty="0">
                <a:latin typeface="Trebuchet MS"/>
                <a:cs typeface="Trebuchet MS"/>
              </a:rPr>
              <a:t>h</a:t>
            </a:r>
            <a:r>
              <a:rPr sz="1500" spc="-65" dirty="0">
                <a:latin typeface="Trebuchet MS"/>
                <a:cs typeface="Trebuchet MS"/>
              </a:rPr>
              <a:t>y</a:t>
            </a:r>
            <a:r>
              <a:rPr sz="1500" spc="-140" dirty="0">
                <a:latin typeface="Trebuchet MS"/>
                <a:cs typeface="Trebuchet MS"/>
              </a:rPr>
              <a:t>t</a:t>
            </a:r>
            <a:r>
              <a:rPr sz="1500" spc="-60" dirty="0">
                <a:latin typeface="Trebuchet MS"/>
                <a:cs typeface="Trebuchet MS"/>
              </a:rPr>
              <a:t>hm</a:t>
            </a:r>
            <a:endParaRPr sz="1500">
              <a:latin typeface="Trebuchet MS"/>
              <a:cs typeface="Trebuchet MS"/>
            </a:endParaRPr>
          </a:p>
        </p:txBody>
      </p:sp>
      <p:sp>
        <p:nvSpPr>
          <p:cNvPr id="29" name="object 29"/>
          <p:cNvSpPr txBox="1"/>
          <p:nvPr/>
        </p:nvSpPr>
        <p:spPr>
          <a:xfrm>
            <a:off x="5125211" y="987552"/>
            <a:ext cx="1018540" cy="2156460"/>
          </a:xfrm>
          <a:prstGeom prst="rect">
            <a:avLst/>
          </a:prstGeom>
          <a:ln w="9144">
            <a:solidFill>
              <a:srgbClr val="000000"/>
            </a:solidFill>
          </a:ln>
        </p:spPr>
        <p:txBody>
          <a:bodyPr vert="horz" wrap="square" lIns="0" tIns="0" rIns="0" bIns="0" rtlCol="0">
            <a:spAutoFit/>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spcBef>
                <a:spcPts val="30"/>
              </a:spcBef>
            </a:pPr>
            <a:endParaRPr sz="2150">
              <a:latin typeface="Times New Roman"/>
              <a:cs typeface="Times New Roman"/>
            </a:endParaRPr>
          </a:p>
          <a:p>
            <a:pPr marL="207645" marR="259079" indent="-29209">
              <a:lnSpc>
                <a:spcPct val="100000"/>
              </a:lnSpc>
              <a:spcBef>
                <a:spcPts val="5"/>
              </a:spcBef>
            </a:pPr>
            <a:r>
              <a:rPr sz="1500" spc="-65" dirty="0">
                <a:latin typeface="Trebuchet MS"/>
                <a:cs typeface="Trebuchet MS"/>
              </a:rPr>
              <a:t>N</a:t>
            </a:r>
            <a:r>
              <a:rPr sz="1500" spc="-35" dirty="0">
                <a:latin typeface="Trebuchet MS"/>
                <a:cs typeface="Trebuchet MS"/>
              </a:rPr>
              <a:t>at</a:t>
            </a:r>
            <a:r>
              <a:rPr sz="1500" spc="-145" dirty="0">
                <a:latin typeface="Trebuchet MS"/>
                <a:cs typeface="Trebuchet MS"/>
              </a:rPr>
              <a:t>u</a:t>
            </a:r>
            <a:r>
              <a:rPr sz="1500" spc="-110" dirty="0">
                <a:latin typeface="Trebuchet MS"/>
                <a:cs typeface="Trebuchet MS"/>
              </a:rPr>
              <a:t>r</a:t>
            </a:r>
            <a:r>
              <a:rPr sz="1500" spc="-75" dirty="0">
                <a:latin typeface="Trebuchet MS"/>
                <a:cs typeface="Trebuchet MS"/>
              </a:rPr>
              <a:t>al  </a:t>
            </a:r>
            <a:r>
              <a:rPr sz="1500" spc="-120" dirty="0">
                <a:latin typeface="Trebuchet MS"/>
                <a:cs typeface="Trebuchet MS"/>
              </a:rPr>
              <a:t>Vitality</a:t>
            </a:r>
            <a:endParaRPr sz="1500">
              <a:latin typeface="Trebuchet MS"/>
              <a:cs typeface="Trebuchet MS"/>
            </a:endParaRPr>
          </a:p>
        </p:txBody>
      </p:sp>
      <p:sp>
        <p:nvSpPr>
          <p:cNvPr id="30" name="object 30"/>
          <p:cNvSpPr txBox="1"/>
          <p:nvPr/>
        </p:nvSpPr>
        <p:spPr>
          <a:xfrm>
            <a:off x="6199632" y="987552"/>
            <a:ext cx="1019810" cy="2156460"/>
          </a:xfrm>
          <a:prstGeom prst="rect">
            <a:avLst/>
          </a:prstGeom>
          <a:ln w="9144">
            <a:solidFill>
              <a:srgbClr val="000000"/>
            </a:solidFill>
          </a:ln>
        </p:spPr>
        <p:txBody>
          <a:bodyPr vert="horz" wrap="square" lIns="0" tIns="0" rIns="0" bIns="0" rtlCol="0">
            <a:spAutoFit/>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spcBef>
                <a:spcPts val="30"/>
              </a:spcBef>
            </a:pPr>
            <a:endParaRPr sz="2150">
              <a:latin typeface="Times New Roman"/>
              <a:cs typeface="Times New Roman"/>
            </a:endParaRPr>
          </a:p>
          <a:p>
            <a:pPr marL="134620" marR="121285" indent="191770">
              <a:lnSpc>
                <a:spcPct val="100000"/>
              </a:lnSpc>
              <a:spcBef>
                <a:spcPts val="5"/>
              </a:spcBef>
            </a:pPr>
            <a:r>
              <a:rPr sz="1500" spc="-55" dirty="0">
                <a:latin typeface="Trebuchet MS"/>
                <a:cs typeface="Trebuchet MS"/>
              </a:rPr>
              <a:t>Pure  </a:t>
            </a:r>
            <a:r>
              <a:rPr sz="1500" spc="-40" dirty="0">
                <a:latin typeface="Trebuchet MS"/>
                <a:cs typeface="Trebuchet MS"/>
              </a:rPr>
              <a:t>L</a:t>
            </a:r>
            <a:r>
              <a:rPr sz="1500" spc="-85" dirty="0">
                <a:latin typeface="Trebuchet MS"/>
                <a:cs typeface="Trebuchet MS"/>
              </a:rPr>
              <a:t>ight</a:t>
            </a:r>
            <a:r>
              <a:rPr sz="1500" spc="-114" dirty="0">
                <a:latin typeface="Trebuchet MS"/>
                <a:cs typeface="Trebuchet MS"/>
              </a:rPr>
              <a:t>n</a:t>
            </a:r>
            <a:r>
              <a:rPr sz="1500" spc="50" dirty="0">
                <a:latin typeface="Trebuchet MS"/>
                <a:cs typeface="Trebuchet MS"/>
              </a:rPr>
              <a:t>ess</a:t>
            </a:r>
            <a:endParaRPr sz="1500">
              <a:latin typeface="Trebuchet MS"/>
              <a:cs typeface="Trebuchet MS"/>
            </a:endParaRPr>
          </a:p>
        </p:txBody>
      </p:sp>
      <p:sp>
        <p:nvSpPr>
          <p:cNvPr id="31" name="object 31"/>
          <p:cNvSpPr txBox="1"/>
          <p:nvPr/>
        </p:nvSpPr>
        <p:spPr>
          <a:xfrm>
            <a:off x="8564626" y="2551810"/>
            <a:ext cx="560705" cy="476250"/>
          </a:xfrm>
          <a:prstGeom prst="rect">
            <a:avLst/>
          </a:prstGeom>
        </p:spPr>
        <p:txBody>
          <a:bodyPr vert="horz" wrap="square" lIns="0" tIns="0" rIns="0" bIns="0" rtlCol="0">
            <a:spAutoFit/>
          </a:bodyPr>
          <a:lstStyle/>
          <a:p>
            <a:pPr marL="12700" marR="5080" indent="116839">
              <a:lnSpc>
                <a:spcPct val="100000"/>
              </a:lnSpc>
            </a:pPr>
            <a:r>
              <a:rPr sz="1500" spc="-40" dirty="0">
                <a:latin typeface="Trebuchet MS"/>
                <a:cs typeface="Trebuchet MS"/>
              </a:rPr>
              <a:t>Get  </a:t>
            </a:r>
            <a:r>
              <a:rPr sz="1500" spc="-145" dirty="0">
                <a:latin typeface="Trebuchet MS"/>
                <a:cs typeface="Trebuchet MS"/>
              </a:rPr>
              <a:t>R</a:t>
            </a:r>
            <a:r>
              <a:rPr sz="1500" spc="40" dirty="0">
                <a:latin typeface="Trebuchet MS"/>
                <a:cs typeface="Trebuchet MS"/>
              </a:rPr>
              <a:t>ea</a:t>
            </a:r>
            <a:r>
              <a:rPr sz="1500" spc="35" dirty="0">
                <a:latin typeface="Trebuchet MS"/>
                <a:cs typeface="Trebuchet MS"/>
              </a:rPr>
              <a:t>d</a:t>
            </a:r>
            <a:r>
              <a:rPr sz="1500" spc="-40" dirty="0">
                <a:latin typeface="Trebuchet MS"/>
                <a:cs typeface="Trebuchet MS"/>
              </a:rPr>
              <a:t>y</a:t>
            </a:r>
            <a:r>
              <a:rPr sz="1500" spc="-345" dirty="0">
                <a:latin typeface="Trebuchet MS"/>
                <a:cs typeface="Trebuchet MS"/>
              </a:rPr>
              <a:t>!</a:t>
            </a:r>
            <a:endParaRPr sz="1500">
              <a:latin typeface="Trebuchet MS"/>
              <a:cs typeface="Trebuchet MS"/>
            </a:endParaRPr>
          </a:p>
        </p:txBody>
      </p:sp>
      <p:sp>
        <p:nvSpPr>
          <p:cNvPr id="32" name="object 32"/>
          <p:cNvSpPr txBox="1"/>
          <p:nvPr/>
        </p:nvSpPr>
        <p:spPr>
          <a:xfrm>
            <a:off x="4156709" y="2551810"/>
            <a:ext cx="813435" cy="476250"/>
          </a:xfrm>
          <a:prstGeom prst="rect">
            <a:avLst/>
          </a:prstGeom>
        </p:spPr>
        <p:txBody>
          <a:bodyPr vert="horz" wrap="square" lIns="0" tIns="0" rIns="0" bIns="0" rtlCol="0">
            <a:spAutoFit/>
          </a:bodyPr>
          <a:lstStyle/>
          <a:p>
            <a:pPr marL="12700" marR="5080" indent="254000">
              <a:lnSpc>
                <a:spcPct val="100000"/>
              </a:lnSpc>
            </a:pPr>
            <a:r>
              <a:rPr sz="1500" spc="-85" dirty="0">
                <a:latin typeface="Trebuchet MS"/>
                <a:cs typeface="Trebuchet MS"/>
              </a:rPr>
              <a:t>Fun  </a:t>
            </a:r>
            <a:r>
              <a:rPr sz="1500" spc="40" dirty="0">
                <a:latin typeface="Trebuchet MS"/>
                <a:cs typeface="Trebuchet MS"/>
              </a:rPr>
              <a:t>Sens</a:t>
            </a:r>
            <a:r>
              <a:rPr sz="1500" spc="35" dirty="0">
                <a:latin typeface="Trebuchet MS"/>
                <a:cs typeface="Trebuchet MS"/>
              </a:rPr>
              <a:t>a</a:t>
            </a:r>
            <a:r>
              <a:rPr sz="1500" spc="-140" dirty="0">
                <a:latin typeface="Trebuchet MS"/>
                <a:cs typeface="Trebuchet MS"/>
              </a:rPr>
              <a:t>t</a:t>
            </a:r>
            <a:r>
              <a:rPr sz="1500" spc="-95" dirty="0">
                <a:latin typeface="Trebuchet MS"/>
                <a:cs typeface="Trebuchet MS"/>
              </a:rPr>
              <a:t>ion</a:t>
            </a:r>
            <a:endParaRPr sz="1500">
              <a:latin typeface="Trebuchet MS"/>
              <a:cs typeface="Trebuchet MS"/>
            </a:endParaRPr>
          </a:p>
        </p:txBody>
      </p:sp>
      <p:sp>
        <p:nvSpPr>
          <p:cNvPr id="33" name="object 33"/>
          <p:cNvSpPr/>
          <p:nvPr/>
        </p:nvSpPr>
        <p:spPr>
          <a:xfrm>
            <a:off x="2997707" y="3305555"/>
            <a:ext cx="1018540" cy="2156460"/>
          </a:xfrm>
          <a:custGeom>
            <a:avLst/>
            <a:gdLst/>
            <a:ahLst/>
            <a:cxnLst/>
            <a:rect l="l" t="t" r="r" b="b"/>
            <a:pathLst>
              <a:path w="1018539" h="2156460">
                <a:moveTo>
                  <a:pt x="0" y="2156460"/>
                </a:moveTo>
                <a:lnTo>
                  <a:pt x="1018032" y="2156460"/>
                </a:lnTo>
                <a:lnTo>
                  <a:pt x="1018032" y="0"/>
                </a:lnTo>
                <a:lnTo>
                  <a:pt x="0" y="0"/>
                </a:lnTo>
                <a:lnTo>
                  <a:pt x="0" y="2156460"/>
                </a:lnTo>
                <a:close/>
              </a:path>
            </a:pathLst>
          </a:custGeom>
          <a:ln w="9144">
            <a:solidFill>
              <a:srgbClr val="000000"/>
            </a:solidFill>
          </a:ln>
        </p:spPr>
        <p:txBody>
          <a:bodyPr wrap="square" lIns="0" tIns="0" rIns="0" bIns="0" rtlCol="0"/>
          <a:lstStyle/>
          <a:p>
            <a:endParaRPr/>
          </a:p>
        </p:txBody>
      </p:sp>
      <p:sp>
        <p:nvSpPr>
          <p:cNvPr id="34" name="object 34"/>
          <p:cNvSpPr/>
          <p:nvPr/>
        </p:nvSpPr>
        <p:spPr>
          <a:xfrm>
            <a:off x="4043171" y="3305555"/>
            <a:ext cx="1019810" cy="2156460"/>
          </a:xfrm>
          <a:custGeom>
            <a:avLst/>
            <a:gdLst/>
            <a:ahLst/>
            <a:cxnLst/>
            <a:rect l="l" t="t" r="r" b="b"/>
            <a:pathLst>
              <a:path w="1019810" h="2156460">
                <a:moveTo>
                  <a:pt x="0" y="2156460"/>
                </a:moveTo>
                <a:lnTo>
                  <a:pt x="1019555" y="2156460"/>
                </a:lnTo>
                <a:lnTo>
                  <a:pt x="1019555" y="0"/>
                </a:lnTo>
                <a:lnTo>
                  <a:pt x="0" y="0"/>
                </a:lnTo>
                <a:lnTo>
                  <a:pt x="0" y="2156460"/>
                </a:lnTo>
                <a:close/>
              </a:path>
            </a:pathLst>
          </a:custGeom>
          <a:ln w="9144">
            <a:solidFill>
              <a:srgbClr val="000000"/>
            </a:solidFill>
          </a:ln>
        </p:spPr>
        <p:txBody>
          <a:bodyPr wrap="square" lIns="0" tIns="0" rIns="0" bIns="0" rtlCol="0"/>
          <a:lstStyle/>
          <a:p>
            <a:endParaRPr/>
          </a:p>
        </p:txBody>
      </p:sp>
      <p:sp>
        <p:nvSpPr>
          <p:cNvPr id="35" name="object 35"/>
          <p:cNvSpPr/>
          <p:nvPr/>
        </p:nvSpPr>
        <p:spPr>
          <a:xfrm>
            <a:off x="5125211" y="3305555"/>
            <a:ext cx="1018540" cy="2156460"/>
          </a:xfrm>
          <a:custGeom>
            <a:avLst/>
            <a:gdLst/>
            <a:ahLst/>
            <a:cxnLst/>
            <a:rect l="l" t="t" r="r" b="b"/>
            <a:pathLst>
              <a:path w="1018539" h="2156460">
                <a:moveTo>
                  <a:pt x="0" y="2156460"/>
                </a:moveTo>
                <a:lnTo>
                  <a:pt x="1018032" y="2156460"/>
                </a:lnTo>
                <a:lnTo>
                  <a:pt x="1018032" y="0"/>
                </a:lnTo>
                <a:lnTo>
                  <a:pt x="0" y="0"/>
                </a:lnTo>
                <a:lnTo>
                  <a:pt x="0" y="2156460"/>
                </a:lnTo>
                <a:close/>
              </a:path>
            </a:pathLst>
          </a:custGeom>
          <a:ln w="9144">
            <a:solidFill>
              <a:srgbClr val="000000"/>
            </a:solidFill>
          </a:ln>
        </p:spPr>
        <p:txBody>
          <a:bodyPr wrap="square" lIns="0" tIns="0" rIns="0" bIns="0" rtlCol="0"/>
          <a:lstStyle/>
          <a:p>
            <a:endParaRPr/>
          </a:p>
        </p:txBody>
      </p:sp>
      <p:sp>
        <p:nvSpPr>
          <p:cNvPr id="36" name="object 36"/>
          <p:cNvSpPr/>
          <p:nvPr/>
        </p:nvSpPr>
        <p:spPr>
          <a:xfrm>
            <a:off x="2900172" y="3314700"/>
            <a:ext cx="769620" cy="1685544"/>
          </a:xfrm>
          <a:prstGeom prst="rect">
            <a:avLst/>
          </a:prstGeom>
          <a:blipFill>
            <a:blip r:embed="rId10" cstate="print"/>
            <a:stretch>
              <a:fillRect/>
            </a:stretch>
          </a:blipFill>
        </p:spPr>
        <p:txBody>
          <a:bodyPr wrap="square" lIns="0" tIns="0" rIns="0" bIns="0" rtlCol="0"/>
          <a:lstStyle/>
          <a:p>
            <a:endParaRPr/>
          </a:p>
        </p:txBody>
      </p:sp>
      <p:sp>
        <p:nvSpPr>
          <p:cNvPr id="37" name="object 37"/>
          <p:cNvSpPr/>
          <p:nvPr/>
        </p:nvSpPr>
        <p:spPr>
          <a:xfrm>
            <a:off x="4206240" y="3464052"/>
            <a:ext cx="373379" cy="1487424"/>
          </a:xfrm>
          <a:prstGeom prst="rect">
            <a:avLst/>
          </a:prstGeom>
          <a:blipFill>
            <a:blip r:embed="rId11" cstate="print"/>
            <a:stretch>
              <a:fillRect/>
            </a:stretch>
          </a:blipFill>
        </p:spPr>
        <p:txBody>
          <a:bodyPr wrap="square" lIns="0" tIns="0" rIns="0" bIns="0" rtlCol="0"/>
          <a:lstStyle/>
          <a:p>
            <a:endParaRPr/>
          </a:p>
        </p:txBody>
      </p:sp>
      <p:sp>
        <p:nvSpPr>
          <p:cNvPr id="38" name="object 38"/>
          <p:cNvSpPr/>
          <p:nvPr/>
        </p:nvSpPr>
        <p:spPr>
          <a:xfrm>
            <a:off x="5212079" y="3461003"/>
            <a:ext cx="560831" cy="1575816"/>
          </a:xfrm>
          <a:prstGeom prst="rect">
            <a:avLst/>
          </a:prstGeom>
          <a:blipFill>
            <a:blip r:embed="rId12" cstate="print"/>
            <a:stretch>
              <a:fillRect/>
            </a:stretch>
          </a:blipFill>
        </p:spPr>
        <p:txBody>
          <a:bodyPr wrap="square" lIns="0" tIns="0" rIns="0" bIns="0" rtlCol="0"/>
          <a:lstStyle/>
          <a:p>
            <a:endParaRPr/>
          </a:p>
        </p:txBody>
      </p:sp>
      <p:sp>
        <p:nvSpPr>
          <p:cNvPr id="39" name="object 39"/>
          <p:cNvSpPr/>
          <p:nvPr/>
        </p:nvSpPr>
        <p:spPr>
          <a:xfrm>
            <a:off x="6327647" y="3473196"/>
            <a:ext cx="477011" cy="1527047"/>
          </a:xfrm>
          <a:prstGeom prst="rect">
            <a:avLst/>
          </a:prstGeom>
          <a:blipFill>
            <a:blip r:embed="rId13" cstate="print"/>
            <a:stretch>
              <a:fillRect/>
            </a:stretch>
          </a:blipFill>
        </p:spPr>
        <p:txBody>
          <a:bodyPr wrap="square" lIns="0" tIns="0" rIns="0" bIns="0" rtlCol="0"/>
          <a:lstStyle/>
          <a:p>
            <a:endParaRPr/>
          </a:p>
        </p:txBody>
      </p:sp>
      <p:sp>
        <p:nvSpPr>
          <p:cNvPr id="40" name="object 40"/>
          <p:cNvSpPr/>
          <p:nvPr/>
        </p:nvSpPr>
        <p:spPr>
          <a:xfrm>
            <a:off x="7402068" y="3473196"/>
            <a:ext cx="525779" cy="1501139"/>
          </a:xfrm>
          <a:prstGeom prst="rect">
            <a:avLst/>
          </a:prstGeom>
          <a:blipFill>
            <a:blip r:embed="rId14" cstate="print"/>
            <a:stretch>
              <a:fillRect/>
            </a:stretch>
          </a:blipFill>
        </p:spPr>
        <p:txBody>
          <a:bodyPr wrap="square" lIns="0" tIns="0" rIns="0" bIns="0" rtlCol="0"/>
          <a:lstStyle/>
          <a:p>
            <a:endParaRPr/>
          </a:p>
        </p:txBody>
      </p:sp>
      <p:sp>
        <p:nvSpPr>
          <p:cNvPr id="41" name="object 41"/>
          <p:cNvSpPr txBox="1"/>
          <p:nvPr/>
        </p:nvSpPr>
        <p:spPr>
          <a:xfrm>
            <a:off x="7275576" y="3305555"/>
            <a:ext cx="1019810" cy="2156460"/>
          </a:xfrm>
          <a:prstGeom prst="rect">
            <a:avLst/>
          </a:prstGeom>
          <a:ln w="9144">
            <a:solidFill>
              <a:srgbClr val="000000"/>
            </a:solidFill>
          </a:ln>
        </p:spPr>
        <p:txBody>
          <a:bodyPr vert="horz" wrap="square" lIns="0" tIns="0" rIns="0" bIns="0" rtlCol="0">
            <a:spAutoFit/>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spcBef>
                <a:spcPts val="55"/>
              </a:spcBef>
            </a:pPr>
            <a:endParaRPr sz="1850">
              <a:latin typeface="Times New Roman"/>
              <a:cs typeface="Times New Roman"/>
            </a:endParaRPr>
          </a:p>
          <a:p>
            <a:pPr marL="198755">
              <a:lnSpc>
                <a:spcPct val="100000"/>
              </a:lnSpc>
            </a:pPr>
            <a:r>
              <a:rPr sz="1500" spc="-55" dirty="0">
                <a:latin typeface="Trebuchet MS"/>
                <a:cs typeface="Trebuchet MS"/>
              </a:rPr>
              <a:t>Control</a:t>
            </a:r>
            <a:endParaRPr sz="1500">
              <a:latin typeface="Trebuchet MS"/>
              <a:cs typeface="Trebuchet MS"/>
            </a:endParaRPr>
          </a:p>
        </p:txBody>
      </p:sp>
      <p:sp>
        <p:nvSpPr>
          <p:cNvPr id="42" name="object 42"/>
          <p:cNvSpPr/>
          <p:nvPr/>
        </p:nvSpPr>
        <p:spPr>
          <a:xfrm>
            <a:off x="3262884" y="3852671"/>
            <a:ext cx="795527" cy="1146047"/>
          </a:xfrm>
          <a:prstGeom prst="rect">
            <a:avLst/>
          </a:prstGeom>
          <a:blipFill>
            <a:blip r:embed="rId15" cstate="print"/>
            <a:stretch>
              <a:fillRect/>
            </a:stretch>
          </a:blipFill>
        </p:spPr>
        <p:txBody>
          <a:bodyPr wrap="square" lIns="0" tIns="0" rIns="0" bIns="0" rtlCol="0"/>
          <a:lstStyle/>
          <a:p>
            <a:endParaRPr/>
          </a:p>
        </p:txBody>
      </p:sp>
      <p:sp>
        <p:nvSpPr>
          <p:cNvPr id="43" name="object 43"/>
          <p:cNvSpPr/>
          <p:nvPr/>
        </p:nvSpPr>
        <p:spPr>
          <a:xfrm>
            <a:off x="4559808" y="4027932"/>
            <a:ext cx="489203" cy="970788"/>
          </a:xfrm>
          <a:prstGeom prst="rect">
            <a:avLst/>
          </a:prstGeom>
          <a:blipFill>
            <a:blip r:embed="rId16" cstate="print"/>
            <a:stretch>
              <a:fillRect/>
            </a:stretch>
          </a:blipFill>
        </p:spPr>
        <p:txBody>
          <a:bodyPr wrap="square" lIns="0" tIns="0" rIns="0" bIns="0" rtlCol="0"/>
          <a:lstStyle/>
          <a:p>
            <a:endParaRPr/>
          </a:p>
        </p:txBody>
      </p:sp>
      <p:sp>
        <p:nvSpPr>
          <p:cNvPr id="44" name="object 44"/>
          <p:cNvSpPr/>
          <p:nvPr/>
        </p:nvSpPr>
        <p:spPr>
          <a:xfrm>
            <a:off x="5698235" y="4122420"/>
            <a:ext cx="391667" cy="896112"/>
          </a:xfrm>
          <a:prstGeom prst="rect">
            <a:avLst/>
          </a:prstGeom>
          <a:blipFill>
            <a:blip r:embed="rId17" cstate="print"/>
            <a:stretch>
              <a:fillRect/>
            </a:stretch>
          </a:blipFill>
        </p:spPr>
        <p:txBody>
          <a:bodyPr wrap="square" lIns="0" tIns="0" rIns="0" bIns="0" rtlCol="0"/>
          <a:lstStyle/>
          <a:p>
            <a:endParaRPr/>
          </a:p>
        </p:txBody>
      </p:sp>
      <p:sp>
        <p:nvSpPr>
          <p:cNvPr id="45" name="object 45"/>
          <p:cNvSpPr/>
          <p:nvPr/>
        </p:nvSpPr>
        <p:spPr>
          <a:xfrm>
            <a:off x="6749795" y="4072128"/>
            <a:ext cx="419100" cy="902208"/>
          </a:xfrm>
          <a:prstGeom prst="rect">
            <a:avLst/>
          </a:prstGeom>
          <a:blipFill>
            <a:blip r:embed="rId18" cstate="print"/>
            <a:stretch>
              <a:fillRect/>
            </a:stretch>
          </a:blipFill>
        </p:spPr>
        <p:txBody>
          <a:bodyPr wrap="square" lIns="0" tIns="0" rIns="0" bIns="0" rtlCol="0"/>
          <a:lstStyle/>
          <a:p>
            <a:endParaRPr/>
          </a:p>
        </p:txBody>
      </p:sp>
      <p:sp>
        <p:nvSpPr>
          <p:cNvPr id="46" name="object 46"/>
          <p:cNvSpPr/>
          <p:nvPr/>
        </p:nvSpPr>
        <p:spPr>
          <a:xfrm>
            <a:off x="7859268" y="4008120"/>
            <a:ext cx="435864" cy="992124"/>
          </a:xfrm>
          <a:prstGeom prst="rect">
            <a:avLst/>
          </a:prstGeom>
          <a:blipFill>
            <a:blip r:embed="rId19" cstate="print"/>
            <a:stretch>
              <a:fillRect/>
            </a:stretch>
          </a:blipFill>
        </p:spPr>
        <p:txBody>
          <a:bodyPr wrap="square" lIns="0" tIns="0" rIns="0" bIns="0" rtlCol="0"/>
          <a:lstStyle/>
          <a:p>
            <a:endParaRPr/>
          </a:p>
        </p:txBody>
      </p:sp>
      <p:sp>
        <p:nvSpPr>
          <p:cNvPr id="47" name="object 47"/>
          <p:cNvSpPr txBox="1"/>
          <p:nvPr/>
        </p:nvSpPr>
        <p:spPr>
          <a:xfrm>
            <a:off x="3117595" y="5079746"/>
            <a:ext cx="812165" cy="247650"/>
          </a:xfrm>
          <a:prstGeom prst="rect">
            <a:avLst/>
          </a:prstGeom>
        </p:spPr>
        <p:txBody>
          <a:bodyPr vert="horz" wrap="square" lIns="0" tIns="0" rIns="0" bIns="0" rtlCol="0">
            <a:spAutoFit/>
          </a:bodyPr>
          <a:lstStyle/>
          <a:p>
            <a:pPr marL="12700">
              <a:lnSpc>
                <a:spcPct val="100000"/>
              </a:lnSpc>
            </a:pPr>
            <a:r>
              <a:rPr sz="1500" spc="-50" dirty="0">
                <a:latin typeface="Trebuchet MS"/>
                <a:cs typeface="Trebuchet MS"/>
              </a:rPr>
              <a:t>Climacool</a:t>
            </a:r>
            <a:endParaRPr sz="1500">
              <a:latin typeface="Trebuchet MS"/>
              <a:cs typeface="Trebuchet MS"/>
            </a:endParaRPr>
          </a:p>
        </p:txBody>
      </p:sp>
      <p:sp>
        <p:nvSpPr>
          <p:cNvPr id="48" name="object 48"/>
          <p:cNvSpPr txBox="1"/>
          <p:nvPr/>
        </p:nvSpPr>
        <p:spPr>
          <a:xfrm>
            <a:off x="4158741" y="5068951"/>
            <a:ext cx="843280" cy="262890"/>
          </a:xfrm>
          <a:prstGeom prst="rect">
            <a:avLst/>
          </a:prstGeom>
        </p:spPr>
        <p:txBody>
          <a:bodyPr vert="horz" wrap="square" lIns="0" tIns="0" rIns="0" bIns="0" rtlCol="0">
            <a:spAutoFit/>
          </a:bodyPr>
          <a:lstStyle/>
          <a:p>
            <a:pPr marL="12700">
              <a:lnSpc>
                <a:spcPct val="100000"/>
              </a:lnSpc>
            </a:pPr>
            <a:r>
              <a:rPr sz="1600" spc="-5" dirty="0">
                <a:latin typeface="Trebuchet MS"/>
                <a:cs typeface="Trebuchet MS"/>
              </a:rPr>
              <a:t>A</a:t>
            </a:r>
            <a:r>
              <a:rPr sz="1600" spc="-45" dirty="0">
                <a:latin typeface="Trebuchet MS"/>
                <a:cs typeface="Trebuchet MS"/>
              </a:rPr>
              <a:t>dipower</a:t>
            </a:r>
            <a:endParaRPr sz="1600">
              <a:latin typeface="Trebuchet MS"/>
              <a:cs typeface="Trebuchet MS"/>
            </a:endParaRPr>
          </a:p>
        </p:txBody>
      </p:sp>
      <p:sp>
        <p:nvSpPr>
          <p:cNvPr id="49" name="object 49"/>
          <p:cNvSpPr txBox="1"/>
          <p:nvPr/>
        </p:nvSpPr>
        <p:spPr>
          <a:xfrm>
            <a:off x="5470652" y="5079746"/>
            <a:ext cx="455930" cy="247650"/>
          </a:xfrm>
          <a:prstGeom prst="rect">
            <a:avLst/>
          </a:prstGeom>
        </p:spPr>
        <p:txBody>
          <a:bodyPr vert="horz" wrap="square" lIns="0" tIns="0" rIns="0" bIns="0" rtlCol="0">
            <a:spAutoFit/>
          </a:bodyPr>
          <a:lstStyle/>
          <a:p>
            <a:pPr marL="12700">
              <a:lnSpc>
                <a:spcPct val="100000"/>
              </a:lnSpc>
            </a:pPr>
            <a:r>
              <a:rPr sz="1500" spc="-70" dirty="0">
                <a:latin typeface="Trebuchet MS"/>
                <a:cs typeface="Trebuchet MS"/>
              </a:rPr>
              <a:t>F</a:t>
            </a:r>
            <a:r>
              <a:rPr sz="1500" spc="-45" dirty="0">
                <a:latin typeface="Trebuchet MS"/>
                <a:cs typeface="Trebuchet MS"/>
              </a:rPr>
              <a:t>resh</a:t>
            </a:r>
            <a:endParaRPr sz="1500">
              <a:latin typeface="Trebuchet MS"/>
              <a:cs typeface="Trebuchet MS"/>
            </a:endParaRPr>
          </a:p>
        </p:txBody>
      </p:sp>
      <p:sp>
        <p:nvSpPr>
          <p:cNvPr id="50" name="object 50"/>
          <p:cNvSpPr txBox="1"/>
          <p:nvPr/>
        </p:nvSpPr>
        <p:spPr>
          <a:xfrm>
            <a:off x="6199632" y="3305555"/>
            <a:ext cx="1019810" cy="2156460"/>
          </a:xfrm>
          <a:prstGeom prst="rect">
            <a:avLst/>
          </a:prstGeom>
          <a:ln w="9144">
            <a:solidFill>
              <a:srgbClr val="000000"/>
            </a:solidFill>
          </a:ln>
        </p:spPr>
        <p:txBody>
          <a:bodyPr vert="horz" wrap="square" lIns="0" tIns="0" rIns="0" bIns="0" rtlCol="0">
            <a:spAutoFit/>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spcBef>
                <a:spcPts val="55"/>
              </a:spcBef>
            </a:pPr>
            <a:endParaRPr sz="1850">
              <a:latin typeface="Times New Roman"/>
              <a:cs typeface="Times New Roman"/>
            </a:endParaRPr>
          </a:p>
          <a:p>
            <a:pPr marL="415925">
              <a:lnSpc>
                <a:spcPct val="100000"/>
              </a:lnSpc>
            </a:pPr>
            <a:r>
              <a:rPr sz="1500" spc="-195" dirty="0">
                <a:latin typeface="Trebuchet MS"/>
                <a:cs typeface="Trebuchet MS"/>
              </a:rPr>
              <a:t>6in1</a:t>
            </a:r>
            <a:endParaRPr sz="1500">
              <a:latin typeface="Trebuchet MS"/>
              <a:cs typeface="Trebuchet MS"/>
            </a:endParaRPr>
          </a:p>
        </p:txBody>
      </p:sp>
      <p:sp>
        <p:nvSpPr>
          <p:cNvPr id="51" name="object 51"/>
          <p:cNvSpPr/>
          <p:nvPr/>
        </p:nvSpPr>
        <p:spPr>
          <a:xfrm>
            <a:off x="4550664" y="3180588"/>
            <a:ext cx="643127" cy="615695"/>
          </a:xfrm>
          <a:prstGeom prst="rect">
            <a:avLst/>
          </a:prstGeom>
          <a:blipFill>
            <a:blip r:embed="rId20" cstate="print"/>
            <a:stretch>
              <a:fillRect/>
            </a:stretch>
          </a:blip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1999" cy="6857997"/>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12192000" cy="6858000"/>
          </a:xfrm>
          <a:custGeom>
            <a:avLst/>
            <a:gdLst/>
            <a:ahLst/>
            <a:cxnLst/>
            <a:rect l="l" t="t" r="r" b="b"/>
            <a:pathLst>
              <a:path w="12192000" h="6858000">
                <a:moveTo>
                  <a:pt x="12191999" y="0"/>
                </a:moveTo>
                <a:lnTo>
                  <a:pt x="0" y="0"/>
                </a:lnTo>
                <a:lnTo>
                  <a:pt x="0" y="6857996"/>
                </a:lnTo>
                <a:lnTo>
                  <a:pt x="12191999" y="6857996"/>
                </a:lnTo>
                <a:lnTo>
                  <a:pt x="12191999" y="0"/>
                </a:lnTo>
                <a:close/>
              </a:path>
            </a:pathLst>
          </a:custGeom>
          <a:solidFill>
            <a:srgbClr val="040827">
              <a:alpha val="22352"/>
            </a:srgbClr>
          </a:solidFill>
        </p:spPr>
        <p:txBody>
          <a:bodyPr wrap="square" lIns="0" tIns="0" rIns="0" bIns="0" rtlCol="0"/>
          <a:lstStyle/>
          <a:p>
            <a:endParaRPr/>
          </a:p>
        </p:txBody>
      </p:sp>
      <p:sp>
        <p:nvSpPr>
          <p:cNvPr id="4" name="object 4"/>
          <p:cNvSpPr/>
          <p:nvPr/>
        </p:nvSpPr>
        <p:spPr>
          <a:xfrm>
            <a:off x="0" y="0"/>
            <a:ext cx="7261859" cy="6858000"/>
          </a:xfrm>
          <a:custGeom>
            <a:avLst/>
            <a:gdLst/>
            <a:ahLst/>
            <a:cxnLst/>
            <a:rect l="l" t="t" r="r" b="b"/>
            <a:pathLst>
              <a:path w="7261859" h="6858000">
                <a:moveTo>
                  <a:pt x="7261513" y="0"/>
                </a:moveTo>
                <a:lnTo>
                  <a:pt x="0" y="0"/>
                </a:lnTo>
                <a:lnTo>
                  <a:pt x="0" y="6857996"/>
                </a:lnTo>
                <a:lnTo>
                  <a:pt x="4576431" y="6857996"/>
                </a:lnTo>
                <a:lnTo>
                  <a:pt x="7261513" y="0"/>
                </a:lnTo>
                <a:close/>
              </a:path>
            </a:pathLst>
          </a:custGeom>
          <a:solidFill>
            <a:srgbClr val="FFFFFF"/>
          </a:solidFill>
        </p:spPr>
        <p:txBody>
          <a:bodyPr wrap="square" lIns="0" tIns="0" rIns="0" bIns="0" rtlCol="0"/>
          <a:lstStyle/>
          <a:p>
            <a:endParaRPr/>
          </a:p>
        </p:txBody>
      </p:sp>
      <p:sp>
        <p:nvSpPr>
          <p:cNvPr id="5" name="object 5"/>
          <p:cNvSpPr/>
          <p:nvPr/>
        </p:nvSpPr>
        <p:spPr>
          <a:xfrm>
            <a:off x="4576431" y="0"/>
            <a:ext cx="2685415" cy="6858000"/>
          </a:xfrm>
          <a:custGeom>
            <a:avLst/>
            <a:gdLst/>
            <a:ahLst/>
            <a:cxnLst/>
            <a:rect l="l" t="t" r="r" b="b"/>
            <a:pathLst>
              <a:path w="2685415" h="6858000">
                <a:moveTo>
                  <a:pt x="2685082" y="0"/>
                </a:moveTo>
                <a:lnTo>
                  <a:pt x="0" y="6857996"/>
                </a:lnTo>
              </a:path>
            </a:pathLst>
          </a:custGeom>
          <a:ln w="12192">
            <a:solidFill>
              <a:srgbClr val="FFFFFF"/>
            </a:solidFill>
          </a:ln>
        </p:spPr>
        <p:txBody>
          <a:bodyPr wrap="square" lIns="0" tIns="0" rIns="0" bIns="0" rtlCol="0"/>
          <a:lstStyle/>
          <a:p>
            <a:endParaRPr/>
          </a:p>
        </p:txBody>
      </p:sp>
      <p:sp>
        <p:nvSpPr>
          <p:cNvPr id="6" name="object 6"/>
          <p:cNvSpPr txBox="1"/>
          <p:nvPr/>
        </p:nvSpPr>
        <p:spPr>
          <a:xfrm>
            <a:off x="118871" y="6373367"/>
            <a:ext cx="2533015" cy="365760"/>
          </a:xfrm>
          <a:prstGeom prst="rect">
            <a:avLst/>
          </a:prstGeom>
        </p:spPr>
        <p:txBody>
          <a:bodyPr vert="horz" wrap="square" lIns="0" tIns="6985" rIns="0" bIns="0" rtlCol="0">
            <a:spAutoFit/>
          </a:bodyPr>
          <a:lstStyle/>
          <a:p>
            <a:pPr>
              <a:lnSpc>
                <a:spcPct val="100000"/>
              </a:lnSpc>
              <a:spcBef>
                <a:spcPts val="55"/>
              </a:spcBef>
            </a:pPr>
            <a:endParaRPr sz="1150">
              <a:latin typeface="Times New Roman"/>
              <a:cs typeface="Times New Roman"/>
            </a:endParaRPr>
          </a:p>
          <a:p>
            <a:pPr marL="39370">
              <a:lnSpc>
                <a:spcPct val="100000"/>
              </a:lnSpc>
            </a:pPr>
            <a:r>
              <a:rPr sz="1425" b="1" spc="-1117" baseline="-8771" dirty="0">
                <a:latin typeface="Century Gothic"/>
                <a:cs typeface="Century Gothic"/>
              </a:rPr>
              <a:t>C</a:t>
            </a:r>
            <a:r>
              <a:rPr sz="950" b="1" spc="-75" dirty="0">
                <a:latin typeface="Century Gothic"/>
                <a:cs typeface="Century Gothic"/>
              </a:rPr>
              <a:t>A</a:t>
            </a:r>
            <a:r>
              <a:rPr sz="950" b="1" spc="-565" dirty="0">
                <a:latin typeface="Century Gothic"/>
                <a:cs typeface="Century Gothic"/>
              </a:rPr>
              <a:t>D</a:t>
            </a:r>
            <a:r>
              <a:rPr sz="1425" b="1" spc="-465" baseline="-8771" dirty="0">
                <a:latin typeface="Century Gothic"/>
                <a:cs typeface="Century Gothic"/>
              </a:rPr>
              <a:t>O</a:t>
            </a:r>
            <a:r>
              <a:rPr sz="950" b="1" spc="-70" dirty="0">
                <a:latin typeface="Century Gothic"/>
                <a:cs typeface="Century Gothic"/>
              </a:rPr>
              <a:t>I</a:t>
            </a:r>
            <a:r>
              <a:rPr sz="950" b="1" spc="-575" dirty="0">
                <a:latin typeface="Century Gothic"/>
                <a:cs typeface="Century Gothic"/>
              </a:rPr>
              <a:t>D</a:t>
            </a:r>
            <a:r>
              <a:rPr sz="1425" b="1" spc="-7" baseline="-8771" dirty="0">
                <a:latin typeface="Century Gothic"/>
                <a:cs typeface="Century Gothic"/>
              </a:rPr>
              <a:t>T</a:t>
            </a:r>
            <a:r>
              <a:rPr sz="1425" b="1" spc="-735" baseline="-8771" dirty="0">
                <a:latin typeface="Century Gothic"/>
                <a:cs typeface="Century Gothic"/>
              </a:rPr>
              <a:t>Y</a:t>
            </a:r>
            <a:r>
              <a:rPr sz="950" b="1" spc="-75" dirty="0">
                <a:latin typeface="Century Gothic"/>
                <a:cs typeface="Century Gothic"/>
              </a:rPr>
              <a:t>A</a:t>
            </a:r>
            <a:r>
              <a:rPr sz="950" b="1" spc="-405" dirty="0">
                <a:latin typeface="Century Gothic"/>
                <a:cs typeface="Century Gothic"/>
              </a:rPr>
              <a:t>S</a:t>
            </a:r>
            <a:r>
              <a:rPr sz="1425" b="1" spc="-15" baseline="-8771" dirty="0">
                <a:latin typeface="Century Gothic"/>
                <a:cs typeface="Century Gothic"/>
              </a:rPr>
              <a:t>P</a:t>
            </a:r>
            <a:r>
              <a:rPr sz="1425" b="1" spc="-7" baseline="-8771" dirty="0">
                <a:latin typeface="Century Gothic"/>
                <a:cs typeface="Century Gothic"/>
              </a:rPr>
              <a:t>REST</a:t>
            </a:r>
            <a:r>
              <a:rPr sz="1425" b="1" spc="-3232" baseline="-8771" dirty="0">
                <a:latin typeface="Century Gothic"/>
                <a:cs typeface="Century Gothic"/>
              </a:rPr>
              <a:t>I</a:t>
            </a:r>
            <a:r>
              <a:rPr sz="950" b="1" spc="-70" dirty="0">
                <a:latin typeface="Century Gothic"/>
                <a:cs typeface="Century Gothic"/>
              </a:rPr>
              <a:t>DIGIT</a:t>
            </a:r>
            <a:r>
              <a:rPr sz="950" b="1" spc="-640" dirty="0">
                <a:latin typeface="Century Gothic"/>
                <a:cs typeface="Century Gothic"/>
              </a:rPr>
              <a:t>A</a:t>
            </a:r>
            <a:r>
              <a:rPr sz="1425" b="1" spc="-359" baseline="-8771" dirty="0">
                <a:latin typeface="Century Gothic"/>
                <a:cs typeface="Century Gothic"/>
              </a:rPr>
              <a:t>G</a:t>
            </a:r>
            <a:r>
              <a:rPr sz="950" b="1" spc="-200" dirty="0">
                <a:latin typeface="Century Gothic"/>
                <a:cs typeface="Century Gothic"/>
              </a:rPr>
              <a:t>L</a:t>
            </a:r>
            <a:r>
              <a:rPr sz="1425" b="1" spc="-209" baseline="-8771" dirty="0">
                <a:latin typeface="Century Gothic"/>
                <a:cs typeface="Century Gothic"/>
              </a:rPr>
              <a:t>E</a:t>
            </a:r>
            <a:r>
              <a:rPr sz="950" b="1" spc="-130" dirty="0">
                <a:latin typeface="Century Gothic"/>
                <a:cs typeface="Century Gothic"/>
              </a:rPr>
              <a:t>S</a:t>
            </a:r>
            <a:r>
              <a:rPr sz="1425" b="1" spc="-885" baseline="-8771" dirty="0">
                <a:latin typeface="Century Gothic"/>
                <a:cs typeface="Century Gothic"/>
              </a:rPr>
              <a:t>&amp;</a:t>
            </a:r>
            <a:r>
              <a:rPr sz="950" b="1" spc="-70" dirty="0">
                <a:latin typeface="Century Gothic"/>
                <a:cs typeface="Century Gothic"/>
              </a:rPr>
              <a:t>T</a:t>
            </a:r>
            <a:r>
              <a:rPr sz="950" b="1" spc="-65" dirty="0">
                <a:latin typeface="Century Gothic"/>
                <a:cs typeface="Century Gothic"/>
              </a:rPr>
              <a:t>R</a:t>
            </a:r>
            <a:r>
              <a:rPr sz="950" b="1" spc="-700" dirty="0">
                <a:latin typeface="Century Gothic"/>
                <a:cs typeface="Century Gothic"/>
              </a:rPr>
              <a:t>A</a:t>
            </a:r>
            <a:r>
              <a:rPr sz="1425" b="1" spc="-37" baseline="-8771" dirty="0">
                <a:latin typeface="Century Gothic"/>
                <a:cs typeface="Century Gothic"/>
              </a:rPr>
              <a:t>H</a:t>
            </a:r>
            <a:r>
              <a:rPr sz="950" b="1" spc="-385" dirty="0">
                <a:latin typeface="Century Gothic"/>
                <a:cs typeface="Century Gothic"/>
              </a:rPr>
              <a:t>T</a:t>
            </a:r>
            <a:r>
              <a:rPr sz="1425" b="1" spc="-592" baseline="-8771" dirty="0">
                <a:latin typeface="Century Gothic"/>
                <a:cs typeface="Century Gothic"/>
              </a:rPr>
              <a:t>A</a:t>
            </a:r>
            <a:r>
              <a:rPr sz="950" b="1" spc="-120" dirty="0">
                <a:latin typeface="Century Gothic"/>
                <a:cs typeface="Century Gothic"/>
              </a:rPr>
              <a:t>E</a:t>
            </a:r>
            <a:r>
              <a:rPr sz="1425" b="1" spc="-930" baseline="-8771" dirty="0">
                <a:latin typeface="Century Gothic"/>
                <a:cs typeface="Century Gothic"/>
              </a:rPr>
              <a:t>V</a:t>
            </a:r>
            <a:r>
              <a:rPr sz="950" b="1" spc="-195" dirty="0">
                <a:latin typeface="Century Gothic"/>
                <a:cs typeface="Century Gothic"/>
              </a:rPr>
              <a:t>G</a:t>
            </a:r>
            <a:r>
              <a:rPr sz="1425" b="1" spc="-877" baseline="-8771" dirty="0">
                <a:latin typeface="Century Gothic"/>
                <a:cs typeface="Century Gothic"/>
              </a:rPr>
              <a:t>A</a:t>
            </a:r>
            <a:r>
              <a:rPr sz="950" b="1" spc="-25" dirty="0">
                <a:latin typeface="Century Gothic"/>
                <a:cs typeface="Century Gothic"/>
              </a:rPr>
              <a:t>Y</a:t>
            </a:r>
            <a:r>
              <a:rPr sz="1425" b="1" spc="-472" baseline="-8771" dirty="0">
                <a:latin typeface="Century Gothic"/>
                <a:cs typeface="Century Gothic"/>
              </a:rPr>
              <a:t>S</a:t>
            </a:r>
            <a:r>
              <a:rPr sz="950" b="1" spc="-65" dirty="0">
                <a:latin typeface="Century Gothic"/>
                <a:cs typeface="Century Gothic"/>
              </a:rPr>
              <a:t>F</a:t>
            </a:r>
            <a:r>
              <a:rPr sz="950" b="1" spc="-415" dirty="0">
                <a:latin typeface="Century Gothic"/>
                <a:cs typeface="Century Gothic"/>
              </a:rPr>
              <a:t>Y</a:t>
            </a:r>
            <a:r>
              <a:rPr sz="1425" spc="-112" baseline="-8771" dirty="0">
                <a:latin typeface="Century Gothic"/>
                <a:cs typeface="Century Gothic"/>
              </a:rPr>
              <a:t>/</a:t>
            </a:r>
            <a:r>
              <a:rPr sz="950" b="1" spc="-465" dirty="0">
                <a:latin typeface="Century Gothic"/>
                <a:cs typeface="Century Gothic"/>
              </a:rPr>
              <a:t>1</a:t>
            </a:r>
            <a:r>
              <a:rPr sz="1425" spc="-37" baseline="-8771" dirty="0">
                <a:latin typeface="Century Gothic"/>
                <a:cs typeface="Century Gothic"/>
              </a:rPr>
              <a:t>/</a:t>
            </a:r>
            <a:r>
              <a:rPr sz="950" b="1" spc="-265" dirty="0">
                <a:latin typeface="Century Gothic"/>
                <a:cs typeface="Century Gothic"/>
              </a:rPr>
              <a:t>8</a:t>
            </a:r>
            <a:r>
              <a:rPr sz="1425" spc="-15" baseline="-8771" dirty="0">
                <a:latin typeface="Century Gothic"/>
                <a:cs typeface="Century Gothic"/>
              </a:rPr>
              <a:t>2</a:t>
            </a:r>
            <a:r>
              <a:rPr sz="1425" spc="-975" baseline="-8771" dirty="0">
                <a:latin typeface="Century Gothic"/>
                <a:cs typeface="Century Gothic"/>
              </a:rPr>
              <a:t>0</a:t>
            </a:r>
            <a:r>
              <a:rPr sz="950" spc="-60" dirty="0">
                <a:latin typeface="Century Gothic"/>
                <a:cs typeface="Century Gothic"/>
              </a:rPr>
              <a:t>/</a:t>
            </a:r>
            <a:r>
              <a:rPr sz="950" spc="-135" dirty="0">
                <a:latin typeface="Century Gothic"/>
                <a:cs typeface="Century Gothic"/>
              </a:rPr>
              <a:t>/</a:t>
            </a:r>
            <a:r>
              <a:rPr sz="1425" spc="-15" baseline="-8771" dirty="0">
                <a:latin typeface="Century Gothic"/>
                <a:cs typeface="Century Gothic"/>
              </a:rPr>
              <a:t>1</a:t>
            </a:r>
            <a:r>
              <a:rPr sz="1425" spc="-1170" baseline="-8771" dirty="0">
                <a:latin typeface="Century Gothic"/>
                <a:cs typeface="Century Gothic"/>
              </a:rPr>
              <a:t>6</a:t>
            </a:r>
            <a:r>
              <a:rPr sz="950" spc="-90" dirty="0">
                <a:latin typeface="Century Gothic"/>
                <a:cs typeface="Century Gothic"/>
              </a:rPr>
              <a:t>W</a:t>
            </a:r>
            <a:r>
              <a:rPr sz="950" spc="-645" dirty="0">
                <a:latin typeface="Century Gothic"/>
                <a:cs typeface="Century Gothic"/>
              </a:rPr>
              <a:t>O</a:t>
            </a:r>
            <a:r>
              <a:rPr sz="1425" spc="-7" baseline="-8771" dirty="0">
                <a:latin typeface="Century Gothic"/>
                <a:cs typeface="Century Gothic"/>
              </a:rPr>
              <a:t>R</a:t>
            </a:r>
            <a:r>
              <a:rPr sz="1425" spc="-765" baseline="-8771" dirty="0">
                <a:latin typeface="Century Gothic"/>
                <a:cs typeface="Century Gothic"/>
              </a:rPr>
              <a:t>E</a:t>
            </a:r>
            <a:r>
              <a:rPr sz="950" spc="-80" dirty="0">
                <a:latin typeface="Century Gothic"/>
                <a:cs typeface="Century Gothic"/>
              </a:rPr>
              <a:t>R</a:t>
            </a:r>
            <a:r>
              <a:rPr sz="1425" spc="-989" baseline="-8771" dirty="0">
                <a:latin typeface="Century Gothic"/>
                <a:cs typeface="Century Gothic"/>
              </a:rPr>
              <a:t>V</a:t>
            </a:r>
            <a:r>
              <a:rPr sz="950" spc="-65" dirty="0">
                <a:latin typeface="Century Gothic"/>
                <a:cs typeface="Century Gothic"/>
              </a:rPr>
              <a:t>K</a:t>
            </a:r>
            <a:r>
              <a:rPr sz="950" spc="-340" dirty="0">
                <a:latin typeface="Century Gothic"/>
                <a:cs typeface="Century Gothic"/>
              </a:rPr>
              <a:t>S</a:t>
            </a:r>
            <a:r>
              <a:rPr sz="1425" spc="0" baseline="-8771" dirty="0">
                <a:latin typeface="Century Gothic"/>
                <a:cs typeface="Century Gothic"/>
              </a:rPr>
              <a:t>I</a:t>
            </a:r>
            <a:r>
              <a:rPr sz="1425" spc="-712" baseline="-8771" dirty="0">
                <a:latin typeface="Century Gothic"/>
                <a:cs typeface="Century Gothic"/>
              </a:rPr>
              <a:t>E</a:t>
            </a:r>
            <a:r>
              <a:rPr sz="950" spc="-190" dirty="0">
                <a:latin typeface="Century Gothic"/>
                <a:cs typeface="Century Gothic"/>
              </a:rPr>
              <a:t>H</a:t>
            </a:r>
            <a:r>
              <a:rPr sz="1425" spc="-1192" baseline="-8771" dirty="0">
                <a:latin typeface="Century Gothic"/>
                <a:cs typeface="Century Gothic"/>
              </a:rPr>
              <a:t>W</a:t>
            </a:r>
            <a:r>
              <a:rPr sz="950" spc="-65" dirty="0">
                <a:latin typeface="Century Gothic"/>
                <a:cs typeface="Century Gothic"/>
              </a:rPr>
              <a:t>O</a:t>
            </a:r>
            <a:r>
              <a:rPr sz="950" spc="-5" dirty="0">
                <a:latin typeface="Century Gothic"/>
                <a:cs typeface="Century Gothic"/>
              </a:rPr>
              <a:t>P</a:t>
            </a:r>
            <a:endParaRPr sz="950">
              <a:latin typeface="Century Gothic"/>
              <a:cs typeface="Century Gothic"/>
            </a:endParaRPr>
          </a:p>
        </p:txBody>
      </p:sp>
      <p:sp>
        <p:nvSpPr>
          <p:cNvPr id="7" name="object 7"/>
          <p:cNvSpPr/>
          <p:nvPr/>
        </p:nvSpPr>
        <p:spPr>
          <a:xfrm>
            <a:off x="118871" y="6373367"/>
            <a:ext cx="2533015" cy="365760"/>
          </a:xfrm>
          <a:custGeom>
            <a:avLst/>
            <a:gdLst/>
            <a:ahLst/>
            <a:cxnLst/>
            <a:rect l="l" t="t" r="r" b="b"/>
            <a:pathLst>
              <a:path w="2533015" h="365759">
                <a:moveTo>
                  <a:pt x="0" y="365759"/>
                </a:moveTo>
                <a:lnTo>
                  <a:pt x="2532888" y="365759"/>
                </a:lnTo>
                <a:lnTo>
                  <a:pt x="2532888" y="0"/>
                </a:lnTo>
                <a:lnTo>
                  <a:pt x="0" y="0"/>
                </a:lnTo>
                <a:lnTo>
                  <a:pt x="0" y="365759"/>
                </a:lnTo>
                <a:close/>
              </a:path>
            </a:pathLst>
          </a:custGeom>
          <a:solidFill>
            <a:srgbClr val="FFFFFF"/>
          </a:solidFill>
        </p:spPr>
        <p:txBody>
          <a:bodyPr wrap="square" lIns="0" tIns="0" rIns="0" bIns="0" rtlCol="0"/>
          <a:lstStyle/>
          <a:p>
            <a:endParaRPr/>
          </a:p>
        </p:txBody>
      </p:sp>
      <p:sp>
        <p:nvSpPr>
          <p:cNvPr id="8" name="object 8"/>
          <p:cNvSpPr txBox="1">
            <a:spLocks noGrp="1"/>
          </p:cNvSpPr>
          <p:nvPr>
            <p:ph type="title"/>
          </p:nvPr>
        </p:nvSpPr>
        <p:spPr>
          <a:xfrm>
            <a:off x="1425702" y="204470"/>
            <a:ext cx="2308098" cy="553998"/>
          </a:xfrm>
          <a:prstGeom prst="rect">
            <a:avLst/>
          </a:prstGeom>
        </p:spPr>
        <p:txBody>
          <a:bodyPr vert="horz" wrap="square" lIns="0" tIns="0" rIns="0" bIns="0" rtlCol="0">
            <a:spAutoFit/>
          </a:bodyPr>
          <a:lstStyle/>
          <a:p>
            <a:pPr marL="12700">
              <a:lnSpc>
                <a:spcPct val="100000"/>
              </a:lnSpc>
            </a:pPr>
            <a:r>
              <a:rPr lang="fa-IR" sz="3600" spc="120" dirty="0" smtClean="0"/>
              <a:t>دستورالعمل</a:t>
            </a:r>
            <a:endParaRPr sz="3600" dirty="0"/>
          </a:p>
        </p:txBody>
      </p:sp>
      <p:sp>
        <p:nvSpPr>
          <p:cNvPr id="9" name="object 9"/>
          <p:cNvSpPr txBox="1"/>
          <p:nvPr/>
        </p:nvSpPr>
        <p:spPr>
          <a:xfrm>
            <a:off x="140004" y="1558671"/>
            <a:ext cx="3737610" cy="3924151"/>
          </a:xfrm>
          <a:prstGeom prst="rect">
            <a:avLst/>
          </a:prstGeom>
        </p:spPr>
        <p:txBody>
          <a:bodyPr vert="horz" wrap="square" lIns="0" tIns="0" rIns="0" bIns="0" rtlCol="0">
            <a:spAutoFit/>
          </a:bodyPr>
          <a:lstStyle/>
          <a:p>
            <a:pPr marL="299085" indent="-286385">
              <a:lnSpc>
                <a:spcPct val="100000"/>
              </a:lnSpc>
              <a:buFont typeface="Arial"/>
              <a:buChar char="•"/>
              <a:tabLst>
                <a:tab pos="299085" algn="l"/>
                <a:tab pos="299720" algn="l"/>
              </a:tabLst>
            </a:pPr>
            <a:r>
              <a:rPr lang="fa-IR" sz="1400" spc="-20" dirty="0" smtClean="0">
                <a:latin typeface="Trebuchet MS"/>
                <a:cs typeface="Trebuchet MS"/>
              </a:rPr>
              <a:t>در مورد آدیداس</a:t>
            </a:r>
            <a:endParaRPr sz="1400" dirty="0">
              <a:latin typeface="Trebuchet MS"/>
              <a:cs typeface="Trebuchet MS"/>
            </a:endParaRPr>
          </a:p>
          <a:p>
            <a:pPr>
              <a:lnSpc>
                <a:spcPct val="100000"/>
              </a:lnSpc>
              <a:spcBef>
                <a:spcPts val="10"/>
              </a:spcBef>
              <a:buFont typeface="Arial"/>
              <a:buChar char="•"/>
            </a:pPr>
            <a:endParaRPr sz="1450" dirty="0">
              <a:latin typeface="Times New Roman"/>
              <a:cs typeface="Times New Roman"/>
            </a:endParaRPr>
          </a:p>
          <a:p>
            <a:pPr marL="299085" indent="-286385">
              <a:lnSpc>
                <a:spcPct val="100000"/>
              </a:lnSpc>
              <a:spcBef>
                <a:spcPts val="5"/>
              </a:spcBef>
              <a:buFont typeface="Arial"/>
              <a:buChar char="•"/>
              <a:tabLst>
                <a:tab pos="299085" algn="l"/>
                <a:tab pos="299720" algn="l"/>
              </a:tabLst>
            </a:pPr>
            <a:r>
              <a:rPr lang="fa-IR" sz="1400" spc="-20" dirty="0" smtClean="0">
                <a:latin typeface="Trebuchet MS"/>
                <a:cs typeface="Trebuchet MS"/>
              </a:rPr>
              <a:t>در مورد بدن ما</a:t>
            </a:r>
            <a:endParaRPr sz="1400" dirty="0">
              <a:latin typeface="Trebuchet MS"/>
              <a:cs typeface="Trebuchet MS"/>
            </a:endParaRPr>
          </a:p>
          <a:p>
            <a:pPr>
              <a:lnSpc>
                <a:spcPct val="100000"/>
              </a:lnSpc>
              <a:spcBef>
                <a:spcPts val="10"/>
              </a:spcBef>
              <a:buFont typeface="Arial"/>
              <a:buChar char="•"/>
            </a:pPr>
            <a:endParaRPr sz="1450" dirty="0">
              <a:latin typeface="Times New Roman"/>
              <a:cs typeface="Times New Roman"/>
            </a:endParaRPr>
          </a:p>
          <a:p>
            <a:pPr marL="299085" indent="-286385">
              <a:lnSpc>
                <a:spcPct val="100000"/>
              </a:lnSpc>
              <a:buFont typeface="Arial"/>
              <a:buChar char="•"/>
              <a:tabLst>
                <a:tab pos="299085" algn="l"/>
                <a:tab pos="299720" algn="l"/>
              </a:tabLst>
            </a:pPr>
            <a:r>
              <a:rPr lang="fa-IR" sz="1400" spc="-5" dirty="0" smtClean="0">
                <a:latin typeface="Trebuchet MS"/>
                <a:cs typeface="Trebuchet MS"/>
              </a:rPr>
              <a:t>مجموعه محصولات مراقبت از بدن آدیداس</a:t>
            </a:r>
            <a:endParaRPr sz="1400" dirty="0">
              <a:latin typeface="Trebuchet MS"/>
              <a:cs typeface="Trebuchet MS"/>
            </a:endParaRPr>
          </a:p>
          <a:p>
            <a:pPr>
              <a:lnSpc>
                <a:spcPct val="100000"/>
              </a:lnSpc>
              <a:spcBef>
                <a:spcPts val="5"/>
              </a:spcBef>
              <a:buFont typeface="Arial"/>
              <a:buChar char="•"/>
            </a:pPr>
            <a:endParaRPr sz="1450" dirty="0">
              <a:latin typeface="Times New Roman"/>
              <a:cs typeface="Times New Roman"/>
            </a:endParaRPr>
          </a:p>
          <a:p>
            <a:pPr marL="299085" indent="-286385">
              <a:lnSpc>
                <a:spcPct val="100000"/>
              </a:lnSpc>
              <a:spcBef>
                <a:spcPts val="5"/>
              </a:spcBef>
              <a:buFont typeface="Arial"/>
              <a:buChar char="•"/>
              <a:tabLst>
                <a:tab pos="299085" algn="l"/>
                <a:tab pos="299720" algn="l"/>
              </a:tabLst>
            </a:pPr>
            <a:r>
              <a:rPr lang="fa-IR" sz="1400" spc="-20" dirty="0" smtClean="0">
                <a:latin typeface="Trebuchet MS"/>
                <a:cs typeface="Trebuchet MS"/>
              </a:rPr>
              <a:t>درمورد </a:t>
            </a:r>
            <a:r>
              <a:rPr lang="fa-IR" sz="1400" spc="-20" dirty="0">
                <a:latin typeface="Trebuchet MS"/>
                <a:cs typeface="Trebuchet MS"/>
              </a:rPr>
              <a:t>ساختار </a:t>
            </a:r>
            <a:r>
              <a:rPr lang="fa-IR" sz="1400" spc="-20" dirty="0" smtClean="0">
                <a:latin typeface="Trebuchet MS"/>
                <a:cs typeface="Trebuchet MS"/>
              </a:rPr>
              <a:t>محصولات آدیداس</a:t>
            </a:r>
            <a:endParaRPr lang="fa-IR" sz="1400" dirty="0">
              <a:latin typeface="Trebuchet MS"/>
              <a:cs typeface="Trebuchet MS"/>
            </a:endParaRPr>
          </a:p>
          <a:p>
            <a:pPr marL="756285" lvl="1" indent="-286385">
              <a:lnSpc>
                <a:spcPct val="100000"/>
              </a:lnSpc>
              <a:buFont typeface="Arial"/>
              <a:buChar char="•"/>
              <a:tabLst>
                <a:tab pos="756285" algn="l"/>
                <a:tab pos="756920" algn="l"/>
              </a:tabLst>
            </a:pPr>
            <a:r>
              <a:rPr lang="en-US" sz="1400" spc="-25" dirty="0">
                <a:latin typeface="Trebuchet MS"/>
                <a:cs typeface="Trebuchet MS"/>
              </a:rPr>
              <a:t>UEFA </a:t>
            </a:r>
            <a:r>
              <a:rPr lang="fa-IR" sz="1400" spc="-25" dirty="0" smtClean="0">
                <a:latin typeface="Trebuchet MS"/>
                <a:cs typeface="Trebuchet MS"/>
              </a:rPr>
              <a:t>خط عطرهای مردانه: حوزه ی</a:t>
            </a:r>
            <a:endParaRPr sz="1400" dirty="0">
              <a:latin typeface="Trebuchet MS"/>
              <a:cs typeface="Trebuchet MS"/>
            </a:endParaRPr>
          </a:p>
          <a:p>
            <a:pPr marL="756285" lvl="1" indent="-286385">
              <a:lnSpc>
                <a:spcPct val="100000"/>
              </a:lnSpc>
              <a:buFont typeface="Arial"/>
              <a:buChar char="•"/>
              <a:tabLst>
                <a:tab pos="756285" algn="l"/>
                <a:tab pos="756920" algn="l"/>
              </a:tabLst>
            </a:pPr>
            <a:r>
              <a:rPr lang="fa-IR" sz="1400" spc="-25" dirty="0" smtClean="0">
                <a:latin typeface="Trebuchet MS"/>
                <a:cs typeface="Trebuchet MS"/>
              </a:rPr>
              <a:t>خط عطرهای مردانه</a:t>
            </a:r>
            <a:endParaRPr sz="1400" dirty="0">
              <a:latin typeface="Trebuchet MS"/>
              <a:cs typeface="Trebuchet MS"/>
            </a:endParaRPr>
          </a:p>
          <a:p>
            <a:pPr marL="756285" lvl="1" indent="-286385">
              <a:lnSpc>
                <a:spcPct val="100000"/>
              </a:lnSpc>
              <a:buFont typeface="Arial"/>
              <a:buChar char="•"/>
              <a:tabLst>
                <a:tab pos="756285" algn="l"/>
                <a:tab pos="756920" algn="l"/>
              </a:tabLst>
            </a:pPr>
            <a:r>
              <a:rPr lang="fa-IR" sz="1400" spc="-40" dirty="0" smtClean="0">
                <a:latin typeface="Trebuchet MS"/>
                <a:cs typeface="Trebuchet MS"/>
              </a:rPr>
              <a:t>خط عطرهای زنانه</a:t>
            </a:r>
            <a:endParaRPr sz="1400" dirty="0">
              <a:latin typeface="Trebuchet MS"/>
              <a:cs typeface="Trebuchet MS"/>
            </a:endParaRPr>
          </a:p>
          <a:p>
            <a:pPr marL="756285" lvl="1" indent="-286385">
              <a:lnSpc>
                <a:spcPct val="100000"/>
              </a:lnSpc>
              <a:buFont typeface="Arial"/>
              <a:buChar char="•"/>
              <a:tabLst>
                <a:tab pos="756285" algn="l"/>
                <a:tab pos="756920" algn="l"/>
              </a:tabLst>
            </a:pPr>
            <a:r>
              <a:rPr lang="fa-IR" sz="1400" spc="-25" dirty="0" smtClean="0">
                <a:latin typeface="Trebuchet MS"/>
                <a:cs typeface="Trebuchet MS"/>
              </a:rPr>
              <a:t>ضد عرق مردانه و زنانه</a:t>
            </a:r>
            <a:endParaRPr sz="1400" dirty="0">
              <a:latin typeface="Trebuchet MS"/>
              <a:cs typeface="Trebuchet MS"/>
            </a:endParaRPr>
          </a:p>
          <a:p>
            <a:pPr marL="756285" lvl="1" indent="-286385">
              <a:lnSpc>
                <a:spcPct val="100000"/>
              </a:lnSpc>
              <a:buFont typeface="Arial"/>
              <a:buChar char="•"/>
              <a:tabLst>
                <a:tab pos="756285" algn="l"/>
                <a:tab pos="756920" algn="l"/>
              </a:tabLst>
            </a:pPr>
            <a:r>
              <a:rPr lang="fa-IR" sz="1400" spc="-25" dirty="0" smtClean="0">
                <a:latin typeface="Trebuchet MS"/>
                <a:cs typeface="Trebuchet MS"/>
              </a:rPr>
              <a:t>ژل حمام مردانه و زنانه</a:t>
            </a:r>
            <a:endParaRPr sz="1400" dirty="0">
              <a:latin typeface="Trebuchet MS"/>
              <a:cs typeface="Trebuchet MS"/>
            </a:endParaRPr>
          </a:p>
          <a:p>
            <a:pPr lvl="1">
              <a:lnSpc>
                <a:spcPct val="100000"/>
              </a:lnSpc>
              <a:spcBef>
                <a:spcPts val="15"/>
              </a:spcBef>
              <a:buFont typeface="Arial"/>
              <a:buChar char="•"/>
            </a:pPr>
            <a:endParaRPr sz="1450" dirty="0">
              <a:latin typeface="Times New Roman"/>
              <a:cs typeface="Times New Roman"/>
            </a:endParaRPr>
          </a:p>
          <a:p>
            <a:pPr marL="299085" indent="-286385">
              <a:lnSpc>
                <a:spcPct val="100000"/>
              </a:lnSpc>
              <a:buFont typeface="Arial"/>
              <a:buChar char="•"/>
              <a:tabLst>
                <a:tab pos="299085" algn="l"/>
                <a:tab pos="299720" algn="l"/>
              </a:tabLst>
            </a:pPr>
            <a:r>
              <a:rPr lang="fa-IR" sz="1400" spc="-55" dirty="0" smtClean="0">
                <a:latin typeface="Trebuchet MS"/>
                <a:cs typeface="Trebuchet MS"/>
              </a:rPr>
              <a:t>رقابت</a:t>
            </a:r>
            <a:endParaRPr sz="1400" dirty="0">
              <a:latin typeface="Trebuchet MS"/>
              <a:cs typeface="Trebuchet MS"/>
            </a:endParaRPr>
          </a:p>
          <a:p>
            <a:pPr>
              <a:lnSpc>
                <a:spcPct val="100000"/>
              </a:lnSpc>
              <a:spcBef>
                <a:spcPts val="10"/>
              </a:spcBef>
              <a:buFont typeface="Arial"/>
              <a:buChar char="•"/>
            </a:pPr>
            <a:endParaRPr sz="1450" dirty="0">
              <a:latin typeface="Times New Roman"/>
              <a:cs typeface="Times New Roman"/>
            </a:endParaRPr>
          </a:p>
          <a:p>
            <a:pPr marL="299085" indent="-286385">
              <a:lnSpc>
                <a:spcPct val="100000"/>
              </a:lnSpc>
              <a:spcBef>
                <a:spcPts val="5"/>
              </a:spcBef>
              <a:buFont typeface="Arial"/>
              <a:buChar char="•"/>
              <a:tabLst>
                <a:tab pos="299085" algn="l"/>
                <a:tab pos="299720" algn="l"/>
              </a:tabLst>
            </a:pPr>
            <a:r>
              <a:rPr lang="fa-IR" sz="1400" spc="-60" dirty="0" smtClean="0">
                <a:latin typeface="Trebuchet MS"/>
                <a:cs typeface="Trebuchet MS"/>
              </a:rPr>
              <a:t>مخاطب هدف</a:t>
            </a:r>
            <a:endParaRPr sz="1400" dirty="0">
              <a:latin typeface="Trebuchet MS"/>
              <a:cs typeface="Trebuchet MS"/>
            </a:endParaRPr>
          </a:p>
          <a:p>
            <a:pPr>
              <a:lnSpc>
                <a:spcPct val="100000"/>
              </a:lnSpc>
              <a:spcBef>
                <a:spcPts val="10"/>
              </a:spcBef>
              <a:buFont typeface="Arial"/>
              <a:buChar char="•"/>
            </a:pPr>
            <a:endParaRPr sz="1450" dirty="0">
              <a:latin typeface="Times New Roman"/>
              <a:cs typeface="Times New Roman"/>
            </a:endParaRPr>
          </a:p>
          <a:p>
            <a:pPr marL="299085" indent="-286385">
              <a:lnSpc>
                <a:spcPct val="100000"/>
              </a:lnSpc>
              <a:buFont typeface="Arial"/>
              <a:buChar char="•"/>
              <a:tabLst>
                <a:tab pos="299085" algn="l"/>
                <a:tab pos="299720" algn="l"/>
              </a:tabLst>
            </a:pPr>
            <a:r>
              <a:rPr lang="fa-IR" sz="1400" spc="-75" dirty="0" smtClean="0">
                <a:latin typeface="Trebuchet MS"/>
                <a:cs typeface="Trebuchet MS"/>
              </a:rPr>
              <a:t>روش فروش</a:t>
            </a:r>
            <a:endParaRPr sz="1400" dirty="0">
              <a:latin typeface="Trebuchet MS"/>
              <a:cs typeface="Trebuchet MS"/>
            </a:endParaRPr>
          </a:p>
        </p:txBody>
      </p:sp>
      <p:sp>
        <p:nvSpPr>
          <p:cNvPr id="10" name="object 10"/>
          <p:cNvSpPr/>
          <p:nvPr/>
        </p:nvSpPr>
        <p:spPr>
          <a:xfrm>
            <a:off x="10189464" y="5297423"/>
            <a:ext cx="2002535" cy="1560573"/>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10384535" y="5492496"/>
            <a:ext cx="1807463" cy="1246632"/>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23304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20</a:t>
            </a:r>
            <a:endParaRPr sz="1450">
              <a:latin typeface="Arial"/>
              <a:cs typeface="Arial"/>
            </a:endParaRPr>
          </a:p>
        </p:txBody>
      </p:sp>
      <p:sp>
        <p:nvSpPr>
          <p:cNvPr id="3" name="object 3"/>
          <p:cNvSpPr/>
          <p:nvPr/>
        </p:nvSpPr>
        <p:spPr>
          <a:xfrm>
            <a:off x="10965180" y="153923"/>
            <a:ext cx="815340" cy="568451"/>
          </a:xfrm>
          <a:prstGeom prst="rect">
            <a:avLst/>
          </a:prstGeom>
          <a:blipFill>
            <a:blip r:embed="rId2"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585598" y="153923"/>
            <a:ext cx="5290185" cy="430887"/>
          </a:xfrm>
          <a:prstGeom prst="rect">
            <a:avLst/>
          </a:prstGeom>
          <a:effectLst>
            <a:outerShdw blurRad="50800" dist="50800" dir="5400000" algn="ctr" rotWithShape="0">
              <a:schemeClr val="bg2">
                <a:lumMod val="75000"/>
              </a:schemeClr>
            </a:outerShdw>
          </a:effectLst>
        </p:spPr>
        <p:txBody>
          <a:bodyPr vert="horz" wrap="square" lIns="0" tIns="0" rIns="0" bIns="0" rtlCol="0">
            <a:spAutoFit/>
          </a:bodyPr>
          <a:lstStyle/>
          <a:p>
            <a:pPr marL="12700" rtl="1">
              <a:lnSpc>
                <a:spcPct val="100000"/>
              </a:lnSpc>
            </a:pPr>
            <a:r>
              <a:rPr lang="en-US" sz="2800" dirty="0" smtClean="0"/>
              <a:t>Eau DE TOILETTE</a:t>
            </a:r>
            <a:r>
              <a:rPr lang="fa-IR" sz="2800" dirty="0" smtClean="0"/>
              <a:t> خانم ها </a:t>
            </a:r>
            <a:endParaRPr sz="2800" dirty="0"/>
          </a:p>
        </p:txBody>
      </p:sp>
      <p:sp>
        <p:nvSpPr>
          <p:cNvPr id="7" name="object 7"/>
          <p:cNvSpPr txBox="1"/>
          <p:nvPr/>
        </p:nvSpPr>
        <p:spPr>
          <a:xfrm>
            <a:off x="172008" y="1114297"/>
            <a:ext cx="2143125" cy="430887"/>
          </a:xfrm>
          <a:prstGeom prst="rect">
            <a:avLst/>
          </a:prstGeom>
        </p:spPr>
        <p:txBody>
          <a:bodyPr vert="horz" wrap="square" lIns="0" tIns="0" rIns="0" bIns="0" rtlCol="0">
            <a:spAutoFit/>
          </a:bodyPr>
          <a:lstStyle/>
          <a:p>
            <a:pPr marL="12700" marR="5080" algn="r" rtl="1">
              <a:lnSpc>
                <a:spcPct val="100000"/>
              </a:lnSpc>
            </a:pPr>
            <a:r>
              <a:rPr lang="fa-IR" sz="1400" dirty="0" smtClean="0">
                <a:latin typeface="Trebuchet MS"/>
                <a:cs typeface="Trebuchet MS"/>
              </a:rPr>
              <a:t>پروتفولیوی </a:t>
            </a:r>
            <a:r>
              <a:rPr lang="en-US" sz="1400" dirty="0" smtClean="0">
                <a:latin typeface="Trebuchet MS"/>
                <a:cs typeface="Trebuchet MS"/>
              </a:rPr>
              <a:t>EDT</a:t>
            </a:r>
            <a:r>
              <a:rPr lang="fa-IR" sz="1400" dirty="0" smtClean="0">
                <a:latin typeface="Trebuchet MS"/>
                <a:cs typeface="Trebuchet MS"/>
              </a:rPr>
              <a:t> متشکل از ؛</a:t>
            </a:r>
            <a:endParaRPr sz="1400" dirty="0">
              <a:latin typeface="Trebuchet MS"/>
              <a:cs typeface="Trebuchet MS"/>
            </a:endParaRPr>
          </a:p>
          <a:p>
            <a:pPr marL="12700">
              <a:lnSpc>
                <a:spcPct val="100000"/>
              </a:lnSpc>
            </a:pPr>
            <a:r>
              <a:rPr sz="1400" spc="-25" dirty="0">
                <a:latin typeface="Trebuchet MS"/>
                <a:cs typeface="Trebuchet MS"/>
              </a:rPr>
              <a:t>-  </a:t>
            </a:r>
            <a:r>
              <a:rPr sz="1400" spc="-55" dirty="0">
                <a:latin typeface="Trebuchet MS"/>
                <a:cs typeface="Trebuchet MS"/>
              </a:rPr>
              <a:t>EDT</a:t>
            </a:r>
            <a:r>
              <a:rPr sz="1400" spc="40" dirty="0">
                <a:latin typeface="Trebuchet MS"/>
                <a:cs typeface="Trebuchet MS"/>
              </a:rPr>
              <a:t> </a:t>
            </a:r>
            <a:r>
              <a:rPr sz="1400" spc="-55" dirty="0">
                <a:latin typeface="Trebuchet MS"/>
                <a:cs typeface="Trebuchet MS"/>
              </a:rPr>
              <a:t>50ml</a:t>
            </a:r>
            <a:endParaRPr sz="1400" dirty="0">
              <a:latin typeface="Trebuchet MS"/>
              <a:cs typeface="Trebuchet MS"/>
            </a:endParaRPr>
          </a:p>
        </p:txBody>
      </p:sp>
      <p:sp>
        <p:nvSpPr>
          <p:cNvPr id="8" name="object 8"/>
          <p:cNvSpPr txBox="1"/>
          <p:nvPr/>
        </p:nvSpPr>
        <p:spPr>
          <a:xfrm>
            <a:off x="172008" y="1845817"/>
            <a:ext cx="1938020" cy="738664"/>
          </a:xfrm>
          <a:prstGeom prst="rect">
            <a:avLst/>
          </a:prstGeom>
        </p:spPr>
        <p:txBody>
          <a:bodyPr vert="horz" wrap="square" lIns="0" tIns="0" rIns="0" bIns="0" rtlCol="0">
            <a:spAutoFit/>
          </a:bodyPr>
          <a:lstStyle/>
          <a:p>
            <a:pPr marL="12700" marR="5080" algn="r" rtl="1">
              <a:lnSpc>
                <a:spcPct val="100000"/>
              </a:lnSpc>
            </a:pPr>
            <a:r>
              <a:rPr lang="fa-IR" sz="1600" spc="-70" dirty="0" smtClean="0">
                <a:latin typeface="Trebuchet MS"/>
                <a:cs typeface="Trebuchet MS"/>
              </a:rPr>
              <a:t>این پروتفولیو بخشی از خانواده ی </a:t>
            </a:r>
            <a:r>
              <a:rPr lang="en-US" sz="1600" spc="-70" dirty="0" smtClean="0">
                <a:latin typeface="Trebuchet MS"/>
                <a:cs typeface="Trebuchet MS"/>
              </a:rPr>
              <a:t>DEO</a:t>
            </a:r>
            <a:r>
              <a:rPr lang="fa-IR" sz="1600" spc="-70" dirty="0" smtClean="0">
                <a:latin typeface="Trebuchet MS"/>
                <a:cs typeface="Trebuchet MS"/>
              </a:rPr>
              <a:t> عطری است. </a:t>
            </a:r>
            <a:r>
              <a:rPr lang="en-US" sz="1600" spc="-70" dirty="0" smtClean="0">
                <a:latin typeface="Trebuchet MS"/>
                <a:cs typeface="Trebuchet MS"/>
              </a:rPr>
              <a:t>APD</a:t>
            </a:r>
            <a:r>
              <a:rPr lang="fa-IR" sz="1600" spc="-70" dirty="0" smtClean="0">
                <a:latin typeface="Trebuchet MS"/>
                <a:cs typeface="Trebuchet MS"/>
              </a:rPr>
              <a:t> ها دارای </a:t>
            </a:r>
            <a:r>
              <a:rPr lang="en-US" sz="1600" spc="-70" dirty="0" smtClean="0">
                <a:latin typeface="Trebuchet MS"/>
                <a:cs typeface="Trebuchet MS"/>
              </a:rPr>
              <a:t>EDT</a:t>
            </a:r>
            <a:r>
              <a:rPr lang="fa-IR" sz="1600" spc="-70" dirty="0" smtClean="0">
                <a:latin typeface="Trebuchet MS"/>
                <a:cs typeface="Trebuchet MS"/>
              </a:rPr>
              <a:t> نیستند.</a:t>
            </a:r>
            <a:endParaRPr sz="1600" dirty="0">
              <a:latin typeface="Trebuchet MS"/>
              <a:cs typeface="Trebuchet MS"/>
            </a:endParaRPr>
          </a:p>
        </p:txBody>
      </p:sp>
      <p:sp>
        <p:nvSpPr>
          <p:cNvPr id="9" name="object 9"/>
          <p:cNvSpPr/>
          <p:nvPr/>
        </p:nvSpPr>
        <p:spPr>
          <a:xfrm>
            <a:off x="2523744" y="996696"/>
            <a:ext cx="368935" cy="2100580"/>
          </a:xfrm>
          <a:custGeom>
            <a:avLst/>
            <a:gdLst/>
            <a:ahLst/>
            <a:cxnLst/>
            <a:rect l="l" t="t" r="r" b="b"/>
            <a:pathLst>
              <a:path w="368935" h="2100580">
                <a:moveTo>
                  <a:pt x="0" y="2100072"/>
                </a:moveTo>
                <a:lnTo>
                  <a:pt x="368807" y="2100072"/>
                </a:lnTo>
                <a:lnTo>
                  <a:pt x="368807" y="0"/>
                </a:lnTo>
                <a:lnTo>
                  <a:pt x="0" y="0"/>
                </a:lnTo>
                <a:lnTo>
                  <a:pt x="0" y="2100072"/>
                </a:lnTo>
                <a:close/>
              </a:path>
            </a:pathLst>
          </a:custGeom>
          <a:solidFill>
            <a:srgbClr val="000000"/>
          </a:solidFill>
        </p:spPr>
        <p:txBody>
          <a:bodyPr wrap="square" lIns="0" tIns="0" rIns="0" bIns="0" rtlCol="0"/>
          <a:lstStyle/>
          <a:p>
            <a:endParaRPr/>
          </a:p>
        </p:txBody>
      </p:sp>
      <p:sp>
        <p:nvSpPr>
          <p:cNvPr id="10" name="object 10"/>
          <p:cNvSpPr/>
          <p:nvPr/>
        </p:nvSpPr>
        <p:spPr>
          <a:xfrm>
            <a:off x="2523744" y="996696"/>
            <a:ext cx="368935" cy="2100580"/>
          </a:xfrm>
          <a:custGeom>
            <a:avLst/>
            <a:gdLst/>
            <a:ahLst/>
            <a:cxnLst/>
            <a:rect l="l" t="t" r="r" b="b"/>
            <a:pathLst>
              <a:path w="368935" h="2100580">
                <a:moveTo>
                  <a:pt x="0" y="2100072"/>
                </a:moveTo>
                <a:lnTo>
                  <a:pt x="368807" y="2100072"/>
                </a:lnTo>
                <a:lnTo>
                  <a:pt x="368807" y="0"/>
                </a:lnTo>
                <a:lnTo>
                  <a:pt x="0" y="0"/>
                </a:lnTo>
                <a:lnTo>
                  <a:pt x="0" y="2100072"/>
                </a:lnTo>
                <a:close/>
              </a:path>
            </a:pathLst>
          </a:custGeom>
          <a:ln w="9144">
            <a:solidFill>
              <a:srgbClr val="000000"/>
            </a:solidFill>
          </a:ln>
        </p:spPr>
        <p:txBody>
          <a:bodyPr wrap="square" lIns="0" tIns="0" rIns="0" bIns="0" rtlCol="0"/>
          <a:lstStyle/>
          <a:p>
            <a:endParaRPr/>
          </a:p>
        </p:txBody>
      </p:sp>
      <p:sp>
        <p:nvSpPr>
          <p:cNvPr id="11" name="object 11"/>
          <p:cNvSpPr txBox="1"/>
          <p:nvPr/>
        </p:nvSpPr>
        <p:spPr>
          <a:xfrm>
            <a:off x="2604719" y="1251940"/>
            <a:ext cx="215444" cy="1591945"/>
          </a:xfrm>
          <a:prstGeom prst="rect">
            <a:avLst/>
          </a:prstGeom>
        </p:spPr>
        <p:txBody>
          <a:bodyPr vert="vert270" wrap="square" lIns="0" tIns="4445" rIns="0" bIns="0" rtlCol="0">
            <a:spAutoFit/>
          </a:bodyPr>
          <a:lstStyle/>
          <a:p>
            <a:pPr marL="12700" algn="r" rtl="1">
              <a:lnSpc>
                <a:spcPct val="100000"/>
              </a:lnSpc>
              <a:spcBef>
                <a:spcPts val="35"/>
              </a:spcBef>
            </a:pPr>
            <a:r>
              <a:rPr lang="fa-IR" sz="1400" spc="-5" dirty="0" smtClean="0">
                <a:solidFill>
                  <a:srgbClr val="FFFFFF"/>
                </a:solidFill>
                <a:latin typeface="Trebuchet MS"/>
                <a:cs typeface="Trebuchet MS"/>
              </a:rPr>
              <a:t>خانواده ی </a:t>
            </a:r>
            <a:r>
              <a:rPr lang="en-US" sz="1400" spc="-5" dirty="0" smtClean="0">
                <a:solidFill>
                  <a:srgbClr val="FFFFFF"/>
                </a:solidFill>
                <a:latin typeface="Trebuchet MS"/>
                <a:cs typeface="Trebuchet MS"/>
              </a:rPr>
              <a:t>DEO</a:t>
            </a:r>
            <a:r>
              <a:rPr lang="fa-IR" sz="1400" spc="-5" dirty="0" smtClean="0">
                <a:solidFill>
                  <a:srgbClr val="FFFFFF"/>
                </a:solidFill>
                <a:latin typeface="Trebuchet MS"/>
                <a:cs typeface="Trebuchet MS"/>
              </a:rPr>
              <a:t> عطری</a:t>
            </a:r>
            <a:endParaRPr sz="1400" dirty="0">
              <a:latin typeface="Trebuchet MS"/>
              <a:cs typeface="Trebuchet MS"/>
            </a:endParaRPr>
          </a:p>
        </p:txBody>
      </p:sp>
      <p:sp>
        <p:nvSpPr>
          <p:cNvPr id="12" name="object 12"/>
          <p:cNvSpPr txBox="1"/>
          <p:nvPr/>
        </p:nvSpPr>
        <p:spPr>
          <a:xfrm>
            <a:off x="7031735" y="996696"/>
            <a:ext cx="890269" cy="2101850"/>
          </a:xfrm>
          <a:prstGeom prst="rect">
            <a:avLst/>
          </a:prstGeom>
          <a:ln w="9144">
            <a:solidFill>
              <a:srgbClr val="000000"/>
            </a:solidFill>
          </a:ln>
        </p:spPr>
        <p:txBody>
          <a:bodyPr vert="horz" wrap="square" lIns="0" tIns="0" rIns="0" bIns="0" rtlCol="0">
            <a:spAutoFit/>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spcBef>
                <a:spcPts val="50"/>
              </a:spcBef>
            </a:pPr>
            <a:endParaRPr sz="1850">
              <a:latin typeface="Times New Roman"/>
              <a:cs typeface="Times New Roman"/>
            </a:endParaRPr>
          </a:p>
          <a:p>
            <a:pPr algn="ctr">
              <a:lnSpc>
                <a:spcPct val="100000"/>
              </a:lnSpc>
            </a:pPr>
            <a:r>
              <a:rPr sz="1500" spc="-105" dirty="0">
                <a:latin typeface="Trebuchet MS"/>
                <a:cs typeface="Trebuchet MS"/>
              </a:rPr>
              <a:t>Floral</a:t>
            </a:r>
            <a:endParaRPr sz="1500">
              <a:latin typeface="Trebuchet MS"/>
              <a:cs typeface="Trebuchet MS"/>
            </a:endParaRPr>
          </a:p>
          <a:p>
            <a:pPr algn="ctr">
              <a:lnSpc>
                <a:spcPct val="100000"/>
              </a:lnSpc>
            </a:pPr>
            <a:r>
              <a:rPr sz="1500" spc="-15" dirty="0">
                <a:latin typeface="Trebuchet MS"/>
                <a:cs typeface="Trebuchet MS"/>
              </a:rPr>
              <a:t>Dream</a:t>
            </a:r>
            <a:endParaRPr sz="1500">
              <a:latin typeface="Trebuchet MS"/>
              <a:cs typeface="Trebuchet MS"/>
            </a:endParaRPr>
          </a:p>
        </p:txBody>
      </p:sp>
      <p:sp>
        <p:nvSpPr>
          <p:cNvPr id="13" name="object 13"/>
          <p:cNvSpPr txBox="1"/>
          <p:nvPr/>
        </p:nvSpPr>
        <p:spPr>
          <a:xfrm>
            <a:off x="2968751" y="996696"/>
            <a:ext cx="891540" cy="2101850"/>
          </a:xfrm>
          <a:prstGeom prst="rect">
            <a:avLst/>
          </a:prstGeom>
          <a:ln w="9144">
            <a:solidFill>
              <a:srgbClr val="000000"/>
            </a:solidFill>
          </a:ln>
        </p:spPr>
        <p:txBody>
          <a:bodyPr vert="horz" wrap="square" lIns="0" tIns="0" rIns="0" bIns="0" rtlCol="0">
            <a:spAutoFit/>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spcBef>
                <a:spcPts val="35"/>
              </a:spcBef>
            </a:pPr>
            <a:endParaRPr sz="1900">
              <a:latin typeface="Times New Roman"/>
              <a:cs typeface="Times New Roman"/>
            </a:endParaRPr>
          </a:p>
          <a:p>
            <a:pPr marL="180975" marR="106045" indent="88265">
              <a:lnSpc>
                <a:spcPct val="100000"/>
              </a:lnSpc>
            </a:pPr>
            <a:r>
              <a:rPr sz="1500" spc="-125" dirty="0">
                <a:latin typeface="Trebuchet MS"/>
                <a:cs typeface="Trebuchet MS"/>
              </a:rPr>
              <a:t>Fruity  </a:t>
            </a:r>
            <a:r>
              <a:rPr sz="1500" spc="-95" dirty="0">
                <a:latin typeface="Trebuchet MS"/>
                <a:cs typeface="Trebuchet MS"/>
              </a:rPr>
              <a:t>Rhy</a:t>
            </a:r>
            <a:r>
              <a:rPr sz="1500" spc="-80" dirty="0">
                <a:latin typeface="Trebuchet MS"/>
                <a:cs typeface="Trebuchet MS"/>
              </a:rPr>
              <a:t>t</a:t>
            </a:r>
            <a:r>
              <a:rPr sz="1500" spc="-60" dirty="0">
                <a:latin typeface="Trebuchet MS"/>
                <a:cs typeface="Trebuchet MS"/>
              </a:rPr>
              <a:t>hm</a:t>
            </a:r>
            <a:endParaRPr sz="1500">
              <a:latin typeface="Trebuchet MS"/>
              <a:cs typeface="Trebuchet MS"/>
            </a:endParaRPr>
          </a:p>
        </p:txBody>
      </p:sp>
      <p:sp>
        <p:nvSpPr>
          <p:cNvPr id="14" name="object 14"/>
          <p:cNvSpPr txBox="1"/>
          <p:nvPr/>
        </p:nvSpPr>
        <p:spPr>
          <a:xfrm>
            <a:off x="5013959" y="996696"/>
            <a:ext cx="890269" cy="2100580"/>
          </a:xfrm>
          <a:prstGeom prst="rect">
            <a:avLst/>
          </a:prstGeom>
          <a:ln w="9144">
            <a:solidFill>
              <a:srgbClr val="000000"/>
            </a:solidFill>
          </a:ln>
        </p:spPr>
        <p:txBody>
          <a:bodyPr vert="horz" wrap="square" lIns="0" tIns="0" rIns="0" bIns="0" rtlCol="0">
            <a:spAutoFit/>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spcBef>
                <a:spcPts val="35"/>
              </a:spcBef>
            </a:pPr>
            <a:endParaRPr sz="1900">
              <a:latin typeface="Times New Roman"/>
              <a:cs typeface="Times New Roman"/>
            </a:endParaRPr>
          </a:p>
          <a:p>
            <a:pPr marL="174625" marR="164465" indent="-29209">
              <a:lnSpc>
                <a:spcPct val="100000"/>
              </a:lnSpc>
            </a:pPr>
            <a:r>
              <a:rPr sz="1500" spc="-65" dirty="0">
                <a:latin typeface="Trebuchet MS"/>
                <a:cs typeface="Trebuchet MS"/>
              </a:rPr>
              <a:t>N</a:t>
            </a:r>
            <a:r>
              <a:rPr sz="1500" spc="-35" dirty="0">
                <a:latin typeface="Trebuchet MS"/>
                <a:cs typeface="Trebuchet MS"/>
              </a:rPr>
              <a:t>at</a:t>
            </a:r>
            <a:r>
              <a:rPr sz="1500" spc="-145" dirty="0">
                <a:latin typeface="Trebuchet MS"/>
                <a:cs typeface="Trebuchet MS"/>
              </a:rPr>
              <a:t>u</a:t>
            </a:r>
            <a:r>
              <a:rPr sz="1500" spc="-110" dirty="0">
                <a:latin typeface="Trebuchet MS"/>
                <a:cs typeface="Trebuchet MS"/>
              </a:rPr>
              <a:t>r</a:t>
            </a:r>
            <a:r>
              <a:rPr sz="1500" spc="-75" dirty="0">
                <a:latin typeface="Trebuchet MS"/>
                <a:cs typeface="Trebuchet MS"/>
              </a:rPr>
              <a:t>al  </a:t>
            </a:r>
            <a:r>
              <a:rPr sz="1500" spc="-120" dirty="0">
                <a:latin typeface="Trebuchet MS"/>
                <a:cs typeface="Trebuchet MS"/>
              </a:rPr>
              <a:t>Vitality</a:t>
            </a:r>
            <a:endParaRPr sz="1500">
              <a:latin typeface="Trebuchet MS"/>
              <a:cs typeface="Trebuchet MS"/>
            </a:endParaRPr>
          </a:p>
        </p:txBody>
      </p:sp>
      <p:sp>
        <p:nvSpPr>
          <p:cNvPr id="15" name="object 15"/>
          <p:cNvSpPr txBox="1"/>
          <p:nvPr/>
        </p:nvSpPr>
        <p:spPr>
          <a:xfrm>
            <a:off x="6025896" y="996696"/>
            <a:ext cx="890269" cy="2100580"/>
          </a:xfrm>
          <a:prstGeom prst="rect">
            <a:avLst/>
          </a:prstGeom>
          <a:ln w="9143">
            <a:solidFill>
              <a:srgbClr val="000000"/>
            </a:solidFill>
          </a:ln>
        </p:spPr>
        <p:txBody>
          <a:bodyPr vert="horz" wrap="square" lIns="0" tIns="0" rIns="0" bIns="0" rtlCol="0">
            <a:spAutoFit/>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spcBef>
                <a:spcPts val="50"/>
              </a:spcBef>
            </a:pPr>
            <a:endParaRPr sz="1850">
              <a:latin typeface="Times New Roman"/>
              <a:cs typeface="Times New Roman"/>
            </a:endParaRPr>
          </a:p>
          <a:p>
            <a:pPr algn="ctr">
              <a:lnSpc>
                <a:spcPct val="100000"/>
              </a:lnSpc>
            </a:pPr>
            <a:r>
              <a:rPr sz="1500" spc="-55" dirty="0">
                <a:latin typeface="Trebuchet MS"/>
                <a:cs typeface="Trebuchet MS"/>
              </a:rPr>
              <a:t>Pure</a:t>
            </a:r>
            <a:endParaRPr sz="1500">
              <a:latin typeface="Trebuchet MS"/>
              <a:cs typeface="Trebuchet MS"/>
            </a:endParaRPr>
          </a:p>
          <a:p>
            <a:pPr marL="1270" algn="ctr">
              <a:lnSpc>
                <a:spcPct val="100000"/>
              </a:lnSpc>
            </a:pPr>
            <a:r>
              <a:rPr sz="1500" spc="-40" dirty="0">
                <a:latin typeface="Trebuchet MS"/>
                <a:cs typeface="Trebuchet MS"/>
              </a:rPr>
              <a:t>Lightness</a:t>
            </a:r>
            <a:endParaRPr sz="1500">
              <a:latin typeface="Trebuchet MS"/>
              <a:cs typeface="Trebuchet MS"/>
            </a:endParaRPr>
          </a:p>
        </p:txBody>
      </p:sp>
      <p:sp>
        <p:nvSpPr>
          <p:cNvPr id="16" name="object 16"/>
          <p:cNvSpPr/>
          <p:nvPr/>
        </p:nvSpPr>
        <p:spPr>
          <a:xfrm>
            <a:off x="7254240" y="1101852"/>
            <a:ext cx="441959" cy="1331976"/>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3186683" y="1101852"/>
            <a:ext cx="441959" cy="1331976"/>
          </a:xfrm>
          <a:prstGeom prst="rect">
            <a:avLst/>
          </a:prstGeom>
          <a:blipFill>
            <a:blip r:embed="rId4" cstate="print"/>
            <a:stretch>
              <a:fillRect/>
            </a:stretch>
          </a:blipFill>
        </p:spPr>
        <p:txBody>
          <a:bodyPr wrap="square" lIns="0" tIns="0" rIns="0" bIns="0" rtlCol="0"/>
          <a:lstStyle/>
          <a:p>
            <a:endParaRPr/>
          </a:p>
        </p:txBody>
      </p:sp>
      <p:sp>
        <p:nvSpPr>
          <p:cNvPr id="18" name="object 18"/>
          <p:cNvSpPr/>
          <p:nvPr/>
        </p:nvSpPr>
        <p:spPr>
          <a:xfrm>
            <a:off x="5222747" y="1101852"/>
            <a:ext cx="443484" cy="1331976"/>
          </a:xfrm>
          <a:prstGeom prst="rect">
            <a:avLst/>
          </a:prstGeom>
          <a:blipFill>
            <a:blip r:embed="rId5" cstate="print"/>
            <a:stretch>
              <a:fillRect/>
            </a:stretch>
          </a:blipFill>
        </p:spPr>
        <p:txBody>
          <a:bodyPr wrap="square" lIns="0" tIns="0" rIns="0" bIns="0" rtlCol="0"/>
          <a:lstStyle/>
          <a:p>
            <a:endParaRPr/>
          </a:p>
        </p:txBody>
      </p:sp>
      <p:sp>
        <p:nvSpPr>
          <p:cNvPr id="19" name="object 19"/>
          <p:cNvSpPr/>
          <p:nvPr/>
        </p:nvSpPr>
        <p:spPr>
          <a:xfrm>
            <a:off x="6242303" y="1101852"/>
            <a:ext cx="441959" cy="1331976"/>
          </a:xfrm>
          <a:prstGeom prst="rect">
            <a:avLst/>
          </a:prstGeom>
          <a:blipFill>
            <a:blip r:embed="rId6" cstate="print"/>
            <a:stretch>
              <a:fillRect/>
            </a:stretch>
          </a:blipFill>
        </p:spPr>
        <p:txBody>
          <a:bodyPr wrap="square" lIns="0" tIns="0" rIns="0" bIns="0" rtlCol="0"/>
          <a:lstStyle/>
          <a:p>
            <a:endParaRPr/>
          </a:p>
        </p:txBody>
      </p:sp>
      <p:sp>
        <p:nvSpPr>
          <p:cNvPr id="20" name="object 20"/>
          <p:cNvSpPr/>
          <p:nvPr/>
        </p:nvSpPr>
        <p:spPr>
          <a:xfrm>
            <a:off x="8258556" y="1095755"/>
            <a:ext cx="441959" cy="1331976"/>
          </a:xfrm>
          <a:prstGeom prst="rect">
            <a:avLst/>
          </a:prstGeom>
          <a:blipFill>
            <a:blip r:embed="rId7" cstate="print"/>
            <a:stretch>
              <a:fillRect/>
            </a:stretch>
          </a:blipFill>
        </p:spPr>
        <p:txBody>
          <a:bodyPr wrap="square" lIns="0" tIns="0" rIns="0" bIns="0" rtlCol="0"/>
          <a:lstStyle/>
          <a:p>
            <a:endParaRPr/>
          </a:p>
        </p:txBody>
      </p:sp>
      <p:sp>
        <p:nvSpPr>
          <p:cNvPr id="21" name="object 21"/>
          <p:cNvSpPr txBox="1"/>
          <p:nvPr/>
        </p:nvSpPr>
        <p:spPr>
          <a:xfrm>
            <a:off x="8034528" y="996696"/>
            <a:ext cx="891540" cy="2101850"/>
          </a:xfrm>
          <a:prstGeom prst="rect">
            <a:avLst/>
          </a:prstGeom>
          <a:ln w="9143">
            <a:solidFill>
              <a:srgbClr val="000000"/>
            </a:solidFill>
          </a:ln>
        </p:spPr>
        <p:txBody>
          <a:bodyPr vert="horz" wrap="square" lIns="0" tIns="0" rIns="0" bIns="0" rtlCol="0">
            <a:spAutoFit/>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spcBef>
                <a:spcPts val="5"/>
              </a:spcBef>
            </a:pPr>
            <a:endParaRPr sz="1750">
              <a:latin typeface="Times New Roman"/>
              <a:cs typeface="Times New Roman"/>
            </a:endParaRPr>
          </a:p>
          <a:p>
            <a:pPr marL="171450" marR="161290" indent="118745">
              <a:lnSpc>
                <a:spcPct val="100000"/>
              </a:lnSpc>
            </a:pPr>
            <a:r>
              <a:rPr sz="1500" spc="-10" dirty="0">
                <a:latin typeface="Trebuchet MS"/>
                <a:cs typeface="Trebuchet MS"/>
              </a:rPr>
              <a:t>Get  </a:t>
            </a:r>
            <a:r>
              <a:rPr sz="1500" spc="-95" dirty="0">
                <a:latin typeface="Trebuchet MS"/>
                <a:cs typeface="Trebuchet MS"/>
              </a:rPr>
              <a:t>R</a:t>
            </a:r>
            <a:r>
              <a:rPr sz="1500" spc="40" dirty="0">
                <a:latin typeface="Trebuchet MS"/>
                <a:cs typeface="Trebuchet MS"/>
              </a:rPr>
              <a:t>ea</a:t>
            </a:r>
            <a:r>
              <a:rPr sz="1500" spc="35" dirty="0">
                <a:latin typeface="Trebuchet MS"/>
                <a:cs typeface="Trebuchet MS"/>
              </a:rPr>
              <a:t>d</a:t>
            </a:r>
            <a:r>
              <a:rPr sz="1500" spc="-40" dirty="0">
                <a:latin typeface="Trebuchet MS"/>
                <a:cs typeface="Trebuchet MS"/>
              </a:rPr>
              <a:t>y</a:t>
            </a:r>
            <a:r>
              <a:rPr sz="1500" spc="-345" dirty="0">
                <a:latin typeface="Trebuchet MS"/>
                <a:cs typeface="Trebuchet MS"/>
              </a:rPr>
              <a:t>!</a:t>
            </a:r>
            <a:endParaRPr sz="1500">
              <a:latin typeface="Trebuchet MS"/>
              <a:cs typeface="Trebuchet MS"/>
            </a:endParaRPr>
          </a:p>
        </p:txBody>
      </p:sp>
      <p:sp>
        <p:nvSpPr>
          <p:cNvPr id="22" name="object 22"/>
          <p:cNvSpPr txBox="1"/>
          <p:nvPr/>
        </p:nvSpPr>
        <p:spPr>
          <a:xfrm>
            <a:off x="3973067" y="996696"/>
            <a:ext cx="890269" cy="2101850"/>
          </a:xfrm>
          <a:prstGeom prst="rect">
            <a:avLst/>
          </a:prstGeom>
          <a:ln w="9144">
            <a:solidFill>
              <a:srgbClr val="000000"/>
            </a:solidFill>
          </a:ln>
        </p:spPr>
        <p:txBody>
          <a:bodyPr vert="horz" wrap="square" lIns="0" tIns="0" rIns="0" bIns="0" rtlCol="0">
            <a:spAutoFit/>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spcBef>
                <a:spcPts val="35"/>
              </a:spcBef>
            </a:pPr>
            <a:endParaRPr sz="1900">
              <a:latin typeface="Times New Roman"/>
              <a:cs typeface="Times New Roman"/>
            </a:endParaRPr>
          </a:p>
          <a:p>
            <a:pPr marL="46990" marR="38735" indent="254000">
              <a:lnSpc>
                <a:spcPct val="100000"/>
              </a:lnSpc>
            </a:pPr>
            <a:r>
              <a:rPr sz="1500" spc="-85" dirty="0">
                <a:latin typeface="Trebuchet MS"/>
                <a:cs typeface="Trebuchet MS"/>
              </a:rPr>
              <a:t>Fun  </a:t>
            </a:r>
            <a:r>
              <a:rPr sz="1500" spc="40" dirty="0">
                <a:latin typeface="Trebuchet MS"/>
                <a:cs typeface="Trebuchet MS"/>
              </a:rPr>
              <a:t>Sens</a:t>
            </a:r>
            <a:r>
              <a:rPr sz="1500" spc="35" dirty="0">
                <a:latin typeface="Trebuchet MS"/>
                <a:cs typeface="Trebuchet MS"/>
              </a:rPr>
              <a:t>a</a:t>
            </a:r>
            <a:r>
              <a:rPr sz="1500" spc="-140" dirty="0">
                <a:latin typeface="Trebuchet MS"/>
                <a:cs typeface="Trebuchet MS"/>
              </a:rPr>
              <a:t>t</a:t>
            </a:r>
            <a:r>
              <a:rPr sz="1500" spc="-95" dirty="0">
                <a:latin typeface="Trebuchet MS"/>
                <a:cs typeface="Trebuchet MS"/>
              </a:rPr>
              <a:t>ion</a:t>
            </a:r>
            <a:endParaRPr sz="1500">
              <a:latin typeface="Trebuchet MS"/>
              <a:cs typeface="Trebuchet MS"/>
            </a:endParaRPr>
          </a:p>
        </p:txBody>
      </p:sp>
      <p:sp>
        <p:nvSpPr>
          <p:cNvPr id="23" name="object 23"/>
          <p:cNvSpPr/>
          <p:nvPr/>
        </p:nvSpPr>
        <p:spPr>
          <a:xfrm>
            <a:off x="4163567" y="1071372"/>
            <a:ext cx="541020" cy="1391412"/>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23304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21</a:t>
            </a:r>
            <a:endParaRPr sz="1450">
              <a:latin typeface="Arial"/>
              <a:cs typeface="Arial"/>
            </a:endParaRPr>
          </a:p>
        </p:txBody>
      </p:sp>
      <p:sp>
        <p:nvSpPr>
          <p:cNvPr id="3" name="object 3"/>
          <p:cNvSpPr/>
          <p:nvPr/>
        </p:nvSpPr>
        <p:spPr>
          <a:xfrm>
            <a:off x="10965180" y="153923"/>
            <a:ext cx="815340" cy="568451"/>
          </a:xfrm>
          <a:prstGeom prst="rect">
            <a:avLst/>
          </a:prstGeom>
          <a:blipFill>
            <a:blip r:embed="rId2"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164388" y="191515"/>
            <a:ext cx="4817110" cy="430887"/>
          </a:xfrm>
          <a:prstGeom prst="rect">
            <a:avLst/>
          </a:prstGeom>
          <a:effectLst>
            <a:outerShdw blurRad="50800" dist="50800" dir="5400000" algn="ctr" rotWithShape="0">
              <a:schemeClr val="bg2">
                <a:lumMod val="75000"/>
              </a:schemeClr>
            </a:outerShdw>
          </a:effectLst>
        </p:spPr>
        <p:txBody>
          <a:bodyPr vert="horz" wrap="square" lIns="0" tIns="0" rIns="0" bIns="0" rtlCol="0">
            <a:spAutoFit/>
          </a:bodyPr>
          <a:lstStyle/>
          <a:p>
            <a:pPr marL="12700">
              <a:lnSpc>
                <a:spcPct val="100000"/>
              </a:lnSpc>
            </a:pPr>
            <a:r>
              <a:rPr lang="fa-IR" sz="2800" spc="160" dirty="0" smtClean="0"/>
              <a:t>ژل حمام خانم ها</a:t>
            </a:r>
            <a:endParaRPr sz="2800" dirty="0"/>
          </a:p>
        </p:txBody>
      </p:sp>
      <p:sp>
        <p:nvSpPr>
          <p:cNvPr id="7" name="object 7"/>
          <p:cNvSpPr txBox="1"/>
          <p:nvPr/>
        </p:nvSpPr>
        <p:spPr>
          <a:xfrm>
            <a:off x="172008" y="1114297"/>
            <a:ext cx="2098675" cy="861774"/>
          </a:xfrm>
          <a:prstGeom prst="rect">
            <a:avLst/>
          </a:prstGeom>
        </p:spPr>
        <p:txBody>
          <a:bodyPr vert="horz" wrap="square" lIns="0" tIns="0" rIns="0" bIns="0" rtlCol="0">
            <a:spAutoFit/>
          </a:bodyPr>
          <a:lstStyle/>
          <a:p>
            <a:pPr marL="12700" marR="5080">
              <a:lnSpc>
                <a:spcPct val="100000"/>
              </a:lnSpc>
            </a:pPr>
            <a:r>
              <a:rPr lang="fa-IR" sz="1400" spc="-40" dirty="0" smtClean="0">
                <a:latin typeface="Trebuchet MS"/>
                <a:cs typeface="Trebuchet MS"/>
              </a:rPr>
              <a:t>ژل حمام آقایان در دو سایز موجود است؛ </a:t>
            </a:r>
            <a:endParaRPr sz="1400" dirty="0">
              <a:latin typeface="Trebuchet MS"/>
              <a:cs typeface="Trebuchet MS"/>
            </a:endParaRPr>
          </a:p>
          <a:p>
            <a:pPr marL="12700">
              <a:lnSpc>
                <a:spcPct val="100000"/>
              </a:lnSpc>
            </a:pPr>
            <a:r>
              <a:rPr sz="1400" spc="-25" dirty="0">
                <a:latin typeface="Trebuchet MS"/>
                <a:cs typeface="Trebuchet MS"/>
              </a:rPr>
              <a:t>- </a:t>
            </a:r>
            <a:r>
              <a:rPr sz="1400" spc="155" dirty="0">
                <a:latin typeface="Trebuchet MS"/>
                <a:cs typeface="Trebuchet MS"/>
              </a:rPr>
              <a:t> </a:t>
            </a:r>
            <a:r>
              <a:rPr sz="1400" spc="-50" dirty="0">
                <a:latin typeface="Trebuchet MS"/>
                <a:cs typeface="Trebuchet MS"/>
              </a:rPr>
              <a:t>250ml</a:t>
            </a:r>
            <a:endParaRPr sz="1400" dirty="0">
              <a:latin typeface="Trebuchet MS"/>
              <a:cs typeface="Trebuchet MS"/>
            </a:endParaRPr>
          </a:p>
          <a:p>
            <a:pPr marL="12700">
              <a:lnSpc>
                <a:spcPct val="100000"/>
              </a:lnSpc>
            </a:pPr>
            <a:r>
              <a:rPr sz="1400" spc="-25" dirty="0">
                <a:latin typeface="Trebuchet MS"/>
                <a:cs typeface="Trebuchet MS"/>
              </a:rPr>
              <a:t>-  </a:t>
            </a:r>
            <a:r>
              <a:rPr sz="1400" spc="-40" dirty="0">
                <a:latin typeface="Trebuchet MS"/>
                <a:cs typeface="Trebuchet MS"/>
              </a:rPr>
              <a:t>400ml </a:t>
            </a:r>
            <a:r>
              <a:rPr sz="1400" spc="-70" dirty="0" smtClean="0">
                <a:latin typeface="Trebuchet MS"/>
                <a:cs typeface="Trebuchet MS"/>
              </a:rPr>
              <a:t>(</a:t>
            </a:r>
            <a:r>
              <a:rPr lang="fa-IR" sz="1400" spc="-70" dirty="0" smtClean="0">
                <a:latin typeface="Trebuchet MS"/>
                <a:cs typeface="Trebuchet MS"/>
              </a:rPr>
              <a:t>استفاده شده</a:t>
            </a:r>
            <a:r>
              <a:rPr sz="1400" spc="-110" dirty="0" smtClean="0">
                <a:latin typeface="Trebuchet MS"/>
                <a:cs typeface="Trebuchet MS"/>
              </a:rPr>
              <a:t> </a:t>
            </a:r>
            <a:r>
              <a:rPr sz="1400" spc="-35" dirty="0" smtClean="0">
                <a:latin typeface="Trebuchet MS"/>
                <a:cs typeface="Trebuchet MS"/>
              </a:rPr>
              <a:t>SKU</a:t>
            </a:r>
            <a:r>
              <a:rPr lang="fa-IR" sz="1400" spc="-35" dirty="0" smtClean="0">
                <a:latin typeface="Trebuchet MS"/>
                <a:cs typeface="Trebuchet MS"/>
              </a:rPr>
              <a:t>تنها از </a:t>
            </a:r>
            <a:r>
              <a:rPr sz="1400" spc="-35" dirty="0" smtClean="0">
                <a:latin typeface="Trebuchet MS"/>
                <a:cs typeface="Trebuchet MS"/>
              </a:rPr>
              <a:t>)</a:t>
            </a:r>
            <a:endParaRPr sz="1400" dirty="0">
              <a:latin typeface="Trebuchet MS"/>
              <a:cs typeface="Trebuchet MS"/>
            </a:endParaRPr>
          </a:p>
        </p:txBody>
      </p:sp>
      <p:sp>
        <p:nvSpPr>
          <p:cNvPr id="8" name="object 8"/>
          <p:cNvSpPr txBox="1"/>
          <p:nvPr/>
        </p:nvSpPr>
        <p:spPr>
          <a:xfrm>
            <a:off x="148513" y="2203016"/>
            <a:ext cx="2063750" cy="430887"/>
          </a:xfrm>
          <a:prstGeom prst="rect">
            <a:avLst/>
          </a:prstGeom>
        </p:spPr>
        <p:txBody>
          <a:bodyPr vert="horz" wrap="square" lIns="0" tIns="0" rIns="0" bIns="0" rtlCol="0">
            <a:spAutoFit/>
          </a:bodyPr>
          <a:lstStyle/>
          <a:p>
            <a:pPr marL="12700" marR="5080" algn="r" rtl="1">
              <a:lnSpc>
                <a:spcPct val="100000"/>
              </a:lnSpc>
            </a:pPr>
            <a:r>
              <a:rPr lang="fa-IR" sz="1400" spc="-40" dirty="0" smtClean="0">
                <a:latin typeface="Trebuchet MS"/>
                <a:cs typeface="Trebuchet MS"/>
              </a:rPr>
              <a:t>ژل های حمام به دسته های زیر تقسیم می شوند</a:t>
            </a:r>
            <a:endParaRPr sz="1400" dirty="0">
              <a:latin typeface="Trebuchet MS"/>
              <a:cs typeface="Trebuchet MS"/>
            </a:endParaRPr>
          </a:p>
        </p:txBody>
      </p:sp>
      <p:sp>
        <p:nvSpPr>
          <p:cNvPr id="9" name="object 9"/>
          <p:cNvSpPr txBox="1"/>
          <p:nvPr/>
        </p:nvSpPr>
        <p:spPr>
          <a:xfrm>
            <a:off x="148513" y="2718004"/>
            <a:ext cx="2087245" cy="646331"/>
          </a:xfrm>
          <a:prstGeom prst="rect">
            <a:avLst/>
          </a:prstGeom>
        </p:spPr>
        <p:txBody>
          <a:bodyPr vert="horz" wrap="square" lIns="0" tIns="0" rIns="0" bIns="0" rtlCol="0">
            <a:spAutoFit/>
          </a:bodyPr>
          <a:lstStyle/>
          <a:p>
            <a:pPr marL="184785" indent="-172085" algn="r" rtl="1">
              <a:lnSpc>
                <a:spcPct val="100000"/>
              </a:lnSpc>
              <a:buChar char="-"/>
              <a:tabLst>
                <a:tab pos="185420" algn="l"/>
              </a:tabLst>
            </a:pPr>
            <a:r>
              <a:rPr lang="fa-IR" sz="1400" spc="-20" dirty="0" smtClean="0">
                <a:latin typeface="Trebuchet MS"/>
                <a:cs typeface="Trebuchet MS"/>
              </a:rPr>
              <a:t>ژل های معطر</a:t>
            </a:r>
            <a:endParaRPr sz="1400" dirty="0">
              <a:latin typeface="Trebuchet MS"/>
              <a:cs typeface="Trebuchet MS"/>
            </a:endParaRPr>
          </a:p>
          <a:p>
            <a:pPr marL="184785" marR="78105" indent="-172085" algn="r" rtl="1">
              <a:lnSpc>
                <a:spcPct val="100000"/>
              </a:lnSpc>
              <a:buChar char="-"/>
              <a:tabLst>
                <a:tab pos="185420" algn="l"/>
              </a:tabLst>
            </a:pPr>
            <a:r>
              <a:rPr lang="fa-IR" sz="1400" spc="-60" dirty="0" smtClean="0">
                <a:latin typeface="Trebuchet MS"/>
                <a:cs typeface="Trebuchet MS"/>
              </a:rPr>
              <a:t>ژل های ضد عرق</a:t>
            </a:r>
            <a:endParaRPr sz="1400" dirty="0">
              <a:latin typeface="Trebuchet MS"/>
              <a:cs typeface="Trebuchet MS"/>
            </a:endParaRPr>
          </a:p>
          <a:p>
            <a:pPr marL="184785" indent="-172085" algn="r" rtl="1">
              <a:lnSpc>
                <a:spcPct val="100000"/>
              </a:lnSpc>
              <a:buChar char="-"/>
              <a:tabLst>
                <a:tab pos="185420" algn="l"/>
              </a:tabLst>
            </a:pPr>
            <a:r>
              <a:rPr lang="fa-IR" sz="1400" spc="-20" dirty="0" smtClean="0">
                <a:latin typeface="Trebuchet MS"/>
                <a:cs typeface="Trebuchet MS"/>
              </a:rPr>
              <a:t>ژل های حمام مستقل</a:t>
            </a:r>
            <a:endParaRPr sz="1400" dirty="0">
              <a:latin typeface="Trebuchet MS"/>
              <a:cs typeface="Trebuchet MS"/>
            </a:endParaRPr>
          </a:p>
        </p:txBody>
      </p:sp>
      <p:sp>
        <p:nvSpPr>
          <p:cNvPr id="10" name="object 10"/>
          <p:cNvSpPr/>
          <p:nvPr/>
        </p:nvSpPr>
        <p:spPr>
          <a:xfrm>
            <a:off x="2704032" y="960372"/>
            <a:ext cx="619125" cy="1736089"/>
          </a:xfrm>
          <a:custGeom>
            <a:avLst/>
            <a:gdLst/>
            <a:ahLst/>
            <a:cxnLst/>
            <a:rect l="l" t="t" r="r" b="b"/>
            <a:pathLst>
              <a:path w="619125" h="1736089">
                <a:moveTo>
                  <a:pt x="0" y="1735836"/>
                </a:moveTo>
                <a:lnTo>
                  <a:pt x="618744" y="1735836"/>
                </a:lnTo>
                <a:lnTo>
                  <a:pt x="618744" y="0"/>
                </a:lnTo>
                <a:lnTo>
                  <a:pt x="0" y="0"/>
                </a:lnTo>
                <a:lnTo>
                  <a:pt x="0" y="1735836"/>
                </a:lnTo>
                <a:close/>
              </a:path>
            </a:pathLst>
          </a:custGeom>
          <a:solidFill>
            <a:srgbClr val="000000"/>
          </a:solidFill>
        </p:spPr>
        <p:txBody>
          <a:bodyPr wrap="square" lIns="0" tIns="0" rIns="0" bIns="0" rtlCol="0"/>
          <a:lstStyle/>
          <a:p>
            <a:endParaRPr/>
          </a:p>
        </p:txBody>
      </p:sp>
      <p:sp>
        <p:nvSpPr>
          <p:cNvPr id="11" name="object 11"/>
          <p:cNvSpPr/>
          <p:nvPr/>
        </p:nvSpPr>
        <p:spPr>
          <a:xfrm>
            <a:off x="2705100" y="912875"/>
            <a:ext cx="619125" cy="1736089"/>
          </a:xfrm>
          <a:custGeom>
            <a:avLst/>
            <a:gdLst/>
            <a:ahLst/>
            <a:cxnLst/>
            <a:rect l="l" t="t" r="r" b="b"/>
            <a:pathLst>
              <a:path w="619125" h="1736089">
                <a:moveTo>
                  <a:pt x="0" y="1735836"/>
                </a:moveTo>
                <a:lnTo>
                  <a:pt x="618744" y="1735836"/>
                </a:lnTo>
                <a:lnTo>
                  <a:pt x="618744" y="0"/>
                </a:lnTo>
                <a:lnTo>
                  <a:pt x="0" y="0"/>
                </a:lnTo>
                <a:lnTo>
                  <a:pt x="0" y="1735836"/>
                </a:lnTo>
                <a:close/>
              </a:path>
            </a:pathLst>
          </a:custGeom>
          <a:ln w="9143">
            <a:solidFill>
              <a:srgbClr val="000000"/>
            </a:solidFill>
          </a:ln>
        </p:spPr>
        <p:txBody>
          <a:bodyPr wrap="square" lIns="0" tIns="0" rIns="0" bIns="0" rtlCol="0"/>
          <a:lstStyle/>
          <a:p>
            <a:endParaRPr/>
          </a:p>
        </p:txBody>
      </p:sp>
      <p:sp>
        <p:nvSpPr>
          <p:cNvPr id="12" name="object 12"/>
          <p:cNvSpPr txBox="1"/>
          <p:nvPr/>
        </p:nvSpPr>
        <p:spPr>
          <a:xfrm>
            <a:off x="2819603" y="967739"/>
            <a:ext cx="246221" cy="1450721"/>
          </a:xfrm>
          <a:prstGeom prst="rect">
            <a:avLst/>
          </a:prstGeom>
        </p:spPr>
        <p:txBody>
          <a:bodyPr vert="vert270" wrap="square" lIns="0" tIns="4445" rIns="0" bIns="0" rtlCol="0">
            <a:spAutoFit/>
          </a:bodyPr>
          <a:lstStyle/>
          <a:p>
            <a:pPr marL="158750" marR="5080" indent="-146685">
              <a:lnSpc>
                <a:spcPct val="100000"/>
              </a:lnSpc>
              <a:spcBef>
                <a:spcPts val="35"/>
              </a:spcBef>
            </a:pPr>
            <a:r>
              <a:rPr lang="fa-IR" sz="1600" b="1" spc="-5" dirty="0" smtClean="0">
                <a:solidFill>
                  <a:srgbClr val="FFFFFF"/>
                </a:solidFill>
                <a:latin typeface="Trebuchet MS"/>
                <a:cs typeface="Trebuchet MS"/>
              </a:rPr>
              <a:t>ژل های حمام معطر</a:t>
            </a:r>
            <a:endParaRPr sz="1600" b="1" dirty="0">
              <a:latin typeface="Trebuchet MS"/>
              <a:cs typeface="Trebuchet MS"/>
            </a:endParaRPr>
          </a:p>
        </p:txBody>
      </p:sp>
      <p:sp>
        <p:nvSpPr>
          <p:cNvPr id="13" name="object 13"/>
          <p:cNvSpPr/>
          <p:nvPr/>
        </p:nvSpPr>
        <p:spPr>
          <a:xfrm>
            <a:off x="2705100" y="2750820"/>
            <a:ext cx="619125" cy="1736089"/>
          </a:xfrm>
          <a:custGeom>
            <a:avLst/>
            <a:gdLst/>
            <a:ahLst/>
            <a:cxnLst/>
            <a:rect l="l" t="t" r="r" b="b"/>
            <a:pathLst>
              <a:path w="619125" h="1736089">
                <a:moveTo>
                  <a:pt x="0" y="1735835"/>
                </a:moveTo>
                <a:lnTo>
                  <a:pt x="618744" y="1735835"/>
                </a:lnTo>
                <a:lnTo>
                  <a:pt x="618744" y="0"/>
                </a:lnTo>
                <a:lnTo>
                  <a:pt x="0" y="0"/>
                </a:lnTo>
                <a:lnTo>
                  <a:pt x="0" y="1735835"/>
                </a:lnTo>
                <a:close/>
              </a:path>
            </a:pathLst>
          </a:custGeom>
          <a:solidFill>
            <a:srgbClr val="000000"/>
          </a:solidFill>
        </p:spPr>
        <p:txBody>
          <a:bodyPr wrap="square" lIns="0" tIns="0" rIns="0" bIns="0" rtlCol="0"/>
          <a:lstStyle/>
          <a:p>
            <a:endParaRPr/>
          </a:p>
        </p:txBody>
      </p:sp>
      <p:sp>
        <p:nvSpPr>
          <p:cNvPr id="14" name="object 14"/>
          <p:cNvSpPr/>
          <p:nvPr/>
        </p:nvSpPr>
        <p:spPr>
          <a:xfrm>
            <a:off x="2705100" y="2750820"/>
            <a:ext cx="619125" cy="1736089"/>
          </a:xfrm>
          <a:custGeom>
            <a:avLst/>
            <a:gdLst/>
            <a:ahLst/>
            <a:cxnLst/>
            <a:rect l="l" t="t" r="r" b="b"/>
            <a:pathLst>
              <a:path w="619125" h="1736089">
                <a:moveTo>
                  <a:pt x="0" y="1735835"/>
                </a:moveTo>
                <a:lnTo>
                  <a:pt x="618744" y="1735835"/>
                </a:lnTo>
                <a:lnTo>
                  <a:pt x="618744" y="0"/>
                </a:lnTo>
                <a:lnTo>
                  <a:pt x="0" y="0"/>
                </a:lnTo>
                <a:lnTo>
                  <a:pt x="0" y="1735835"/>
                </a:lnTo>
                <a:close/>
              </a:path>
            </a:pathLst>
          </a:custGeom>
          <a:ln w="9144">
            <a:solidFill>
              <a:srgbClr val="000000"/>
            </a:solidFill>
          </a:ln>
        </p:spPr>
        <p:txBody>
          <a:bodyPr wrap="square" lIns="0" tIns="0" rIns="0" bIns="0" rtlCol="0"/>
          <a:lstStyle/>
          <a:p>
            <a:endParaRPr/>
          </a:p>
        </p:txBody>
      </p:sp>
      <p:sp>
        <p:nvSpPr>
          <p:cNvPr id="15" name="object 15"/>
          <p:cNvSpPr txBox="1"/>
          <p:nvPr/>
        </p:nvSpPr>
        <p:spPr>
          <a:xfrm>
            <a:off x="2819603" y="2846628"/>
            <a:ext cx="215444" cy="1548130"/>
          </a:xfrm>
          <a:prstGeom prst="rect">
            <a:avLst/>
          </a:prstGeom>
        </p:spPr>
        <p:txBody>
          <a:bodyPr vert="vert270" wrap="square" lIns="0" tIns="4445" rIns="0" bIns="0" rtlCol="0">
            <a:spAutoFit/>
          </a:bodyPr>
          <a:lstStyle/>
          <a:p>
            <a:pPr marL="295910" marR="5080" indent="-283845">
              <a:lnSpc>
                <a:spcPct val="100000"/>
              </a:lnSpc>
              <a:spcBef>
                <a:spcPts val="35"/>
              </a:spcBef>
            </a:pPr>
            <a:r>
              <a:rPr lang="fa-IR" sz="1400" b="1" dirty="0" smtClean="0">
                <a:solidFill>
                  <a:srgbClr val="FFFFFF"/>
                </a:solidFill>
                <a:latin typeface="Trebuchet MS"/>
                <a:cs typeface="Trebuchet MS"/>
              </a:rPr>
              <a:t>ژل های حمام ضد عرق</a:t>
            </a:r>
            <a:endParaRPr sz="1400" b="1" dirty="0">
              <a:latin typeface="Trebuchet MS"/>
              <a:cs typeface="Trebuchet MS"/>
            </a:endParaRPr>
          </a:p>
        </p:txBody>
      </p:sp>
      <p:sp>
        <p:nvSpPr>
          <p:cNvPr id="16" name="object 16"/>
          <p:cNvSpPr/>
          <p:nvPr/>
        </p:nvSpPr>
        <p:spPr>
          <a:xfrm>
            <a:off x="2705100" y="4588764"/>
            <a:ext cx="619125" cy="1736089"/>
          </a:xfrm>
          <a:custGeom>
            <a:avLst/>
            <a:gdLst/>
            <a:ahLst/>
            <a:cxnLst/>
            <a:rect l="l" t="t" r="r" b="b"/>
            <a:pathLst>
              <a:path w="619125" h="1736089">
                <a:moveTo>
                  <a:pt x="0" y="1735836"/>
                </a:moveTo>
                <a:lnTo>
                  <a:pt x="618744" y="1735836"/>
                </a:lnTo>
                <a:lnTo>
                  <a:pt x="618744" y="0"/>
                </a:lnTo>
                <a:lnTo>
                  <a:pt x="0" y="0"/>
                </a:lnTo>
                <a:lnTo>
                  <a:pt x="0" y="1735836"/>
                </a:lnTo>
                <a:close/>
              </a:path>
            </a:pathLst>
          </a:custGeom>
          <a:solidFill>
            <a:srgbClr val="000000"/>
          </a:solidFill>
        </p:spPr>
        <p:txBody>
          <a:bodyPr wrap="square" lIns="0" tIns="0" rIns="0" bIns="0" rtlCol="0"/>
          <a:lstStyle/>
          <a:p>
            <a:endParaRPr/>
          </a:p>
        </p:txBody>
      </p:sp>
      <p:sp>
        <p:nvSpPr>
          <p:cNvPr id="17" name="object 17"/>
          <p:cNvSpPr/>
          <p:nvPr/>
        </p:nvSpPr>
        <p:spPr>
          <a:xfrm>
            <a:off x="2705100" y="4588764"/>
            <a:ext cx="619125" cy="1736089"/>
          </a:xfrm>
          <a:custGeom>
            <a:avLst/>
            <a:gdLst/>
            <a:ahLst/>
            <a:cxnLst/>
            <a:rect l="l" t="t" r="r" b="b"/>
            <a:pathLst>
              <a:path w="619125" h="1736089">
                <a:moveTo>
                  <a:pt x="0" y="1735836"/>
                </a:moveTo>
                <a:lnTo>
                  <a:pt x="618744" y="1735836"/>
                </a:lnTo>
                <a:lnTo>
                  <a:pt x="618744" y="0"/>
                </a:lnTo>
                <a:lnTo>
                  <a:pt x="0" y="0"/>
                </a:lnTo>
                <a:lnTo>
                  <a:pt x="0" y="1735836"/>
                </a:lnTo>
                <a:close/>
              </a:path>
            </a:pathLst>
          </a:custGeom>
          <a:ln w="9143">
            <a:solidFill>
              <a:srgbClr val="000000"/>
            </a:solidFill>
          </a:ln>
        </p:spPr>
        <p:txBody>
          <a:bodyPr wrap="square" lIns="0" tIns="0" rIns="0" bIns="0" rtlCol="0"/>
          <a:lstStyle/>
          <a:p>
            <a:endParaRPr/>
          </a:p>
        </p:txBody>
      </p:sp>
      <p:sp>
        <p:nvSpPr>
          <p:cNvPr id="18" name="object 18"/>
          <p:cNvSpPr txBox="1"/>
          <p:nvPr/>
        </p:nvSpPr>
        <p:spPr>
          <a:xfrm>
            <a:off x="2819603" y="4718100"/>
            <a:ext cx="246221" cy="1481455"/>
          </a:xfrm>
          <a:prstGeom prst="rect">
            <a:avLst/>
          </a:prstGeom>
        </p:spPr>
        <p:txBody>
          <a:bodyPr vert="vert270" wrap="square" lIns="0" tIns="4445" rIns="0" bIns="0" rtlCol="0">
            <a:spAutoFit/>
          </a:bodyPr>
          <a:lstStyle/>
          <a:p>
            <a:pPr marL="568960" marR="5080" indent="-556895">
              <a:lnSpc>
                <a:spcPct val="100000"/>
              </a:lnSpc>
              <a:spcBef>
                <a:spcPts val="35"/>
              </a:spcBef>
            </a:pPr>
            <a:r>
              <a:rPr lang="fa-IR" sz="1400" b="1" spc="-70" dirty="0" smtClean="0">
                <a:solidFill>
                  <a:srgbClr val="FFFFFF"/>
                </a:solidFill>
                <a:latin typeface="Trebuchet MS"/>
                <a:cs typeface="Trebuchet MS"/>
              </a:rPr>
              <a:t>ژل های </a:t>
            </a:r>
            <a:r>
              <a:rPr lang="fa-IR" sz="1600" b="1" spc="-70" dirty="0" smtClean="0">
                <a:solidFill>
                  <a:srgbClr val="FFFFFF"/>
                </a:solidFill>
                <a:latin typeface="Trebuchet MS"/>
                <a:cs typeface="Trebuchet MS"/>
              </a:rPr>
              <a:t>حمام</a:t>
            </a:r>
            <a:r>
              <a:rPr lang="fa-IR" sz="1400" b="1" spc="-70" dirty="0" smtClean="0">
                <a:solidFill>
                  <a:srgbClr val="FFFFFF"/>
                </a:solidFill>
                <a:latin typeface="Trebuchet MS"/>
                <a:cs typeface="Trebuchet MS"/>
              </a:rPr>
              <a:t> مستقل</a:t>
            </a:r>
            <a:endParaRPr sz="1400" b="1" dirty="0">
              <a:latin typeface="Trebuchet MS"/>
              <a:cs typeface="Trebuchet MS"/>
            </a:endParaRPr>
          </a:p>
        </p:txBody>
      </p:sp>
      <p:sp>
        <p:nvSpPr>
          <p:cNvPr id="19" name="object 19"/>
          <p:cNvSpPr/>
          <p:nvPr/>
        </p:nvSpPr>
        <p:spPr>
          <a:xfrm>
            <a:off x="4875276" y="2750820"/>
            <a:ext cx="1382395" cy="1736089"/>
          </a:xfrm>
          <a:custGeom>
            <a:avLst/>
            <a:gdLst/>
            <a:ahLst/>
            <a:cxnLst/>
            <a:rect l="l" t="t" r="r" b="b"/>
            <a:pathLst>
              <a:path w="1382395" h="1736089">
                <a:moveTo>
                  <a:pt x="0" y="1735835"/>
                </a:moveTo>
                <a:lnTo>
                  <a:pt x="1382268" y="1735835"/>
                </a:lnTo>
                <a:lnTo>
                  <a:pt x="1382268" y="0"/>
                </a:lnTo>
                <a:lnTo>
                  <a:pt x="0" y="0"/>
                </a:lnTo>
                <a:lnTo>
                  <a:pt x="0" y="1735835"/>
                </a:lnTo>
                <a:close/>
              </a:path>
            </a:pathLst>
          </a:custGeom>
          <a:ln w="9144">
            <a:solidFill>
              <a:srgbClr val="000000"/>
            </a:solidFill>
          </a:ln>
        </p:spPr>
        <p:txBody>
          <a:bodyPr wrap="square" lIns="0" tIns="0" rIns="0" bIns="0" rtlCol="0"/>
          <a:lstStyle/>
          <a:p>
            <a:endParaRPr/>
          </a:p>
        </p:txBody>
      </p:sp>
      <p:sp>
        <p:nvSpPr>
          <p:cNvPr id="20" name="object 20"/>
          <p:cNvSpPr txBox="1"/>
          <p:nvPr/>
        </p:nvSpPr>
        <p:spPr>
          <a:xfrm>
            <a:off x="3409188" y="912875"/>
            <a:ext cx="1382395" cy="1736089"/>
          </a:xfrm>
          <a:prstGeom prst="rect">
            <a:avLst/>
          </a:prstGeom>
          <a:ln w="9144">
            <a:solidFill>
              <a:srgbClr val="000000"/>
            </a:solidFill>
          </a:ln>
        </p:spPr>
        <p:txBody>
          <a:bodyPr vert="horz" wrap="square" lIns="0" tIns="0" rIns="0" bIns="0" rtlCol="0">
            <a:spAutoFit/>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spcBef>
                <a:spcPts val="15"/>
              </a:spcBef>
            </a:pPr>
            <a:endParaRPr sz="1350">
              <a:latin typeface="Times New Roman"/>
              <a:cs typeface="Times New Roman"/>
            </a:endParaRPr>
          </a:p>
          <a:p>
            <a:pPr marL="251460">
              <a:lnSpc>
                <a:spcPct val="100000"/>
              </a:lnSpc>
            </a:pPr>
            <a:r>
              <a:rPr sz="1500" spc="-25" dirty="0">
                <a:latin typeface="Trebuchet MS"/>
                <a:cs typeface="Trebuchet MS"/>
              </a:rPr>
              <a:t>Get</a:t>
            </a:r>
            <a:r>
              <a:rPr sz="1500" spc="-225" dirty="0">
                <a:latin typeface="Trebuchet MS"/>
                <a:cs typeface="Trebuchet MS"/>
              </a:rPr>
              <a:t> </a:t>
            </a:r>
            <a:r>
              <a:rPr sz="1500" spc="-70" dirty="0">
                <a:latin typeface="Trebuchet MS"/>
                <a:cs typeface="Trebuchet MS"/>
              </a:rPr>
              <a:t>Ready!</a:t>
            </a:r>
            <a:endParaRPr sz="1500">
              <a:latin typeface="Trebuchet MS"/>
              <a:cs typeface="Trebuchet MS"/>
            </a:endParaRPr>
          </a:p>
        </p:txBody>
      </p:sp>
      <p:sp>
        <p:nvSpPr>
          <p:cNvPr id="21" name="object 21"/>
          <p:cNvSpPr/>
          <p:nvPr/>
        </p:nvSpPr>
        <p:spPr>
          <a:xfrm>
            <a:off x="3852671" y="967739"/>
            <a:ext cx="513588" cy="1267967"/>
          </a:xfrm>
          <a:prstGeom prst="rect">
            <a:avLst/>
          </a:prstGeom>
          <a:blipFill>
            <a:blip r:embed="rId3" cstate="print"/>
            <a:stretch>
              <a:fillRect/>
            </a:stretch>
          </a:blipFill>
        </p:spPr>
        <p:txBody>
          <a:bodyPr wrap="square" lIns="0" tIns="0" rIns="0" bIns="0" rtlCol="0"/>
          <a:lstStyle/>
          <a:p>
            <a:endParaRPr/>
          </a:p>
        </p:txBody>
      </p:sp>
      <p:sp>
        <p:nvSpPr>
          <p:cNvPr id="22" name="object 22"/>
          <p:cNvSpPr/>
          <p:nvPr/>
        </p:nvSpPr>
        <p:spPr>
          <a:xfrm>
            <a:off x="5506211" y="2802635"/>
            <a:ext cx="505967" cy="1377695"/>
          </a:xfrm>
          <a:prstGeom prst="rect">
            <a:avLst/>
          </a:prstGeom>
          <a:blipFill>
            <a:blip r:embed="rId4" cstate="print"/>
            <a:stretch>
              <a:fillRect/>
            </a:stretch>
          </a:blipFill>
        </p:spPr>
        <p:txBody>
          <a:bodyPr wrap="square" lIns="0" tIns="0" rIns="0" bIns="0" rtlCol="0"/>
          <a:lstStyle/>
          <a:p>
            <a:endParaRPr/>
          </a:p>
        </p:txBody>
      </p:sp>
      <p:sp>
        <p:nvSpPr>
          <p:cNvPr id="23" name="object 23"/>
          <p:cNvSpPr/>
          <p:nvPr/>
        </p:nvSpPr>
        <p:spPr>
          <a:xfrm>
            <a:off x="5015484" y="2907792"/>
            <a:ext cx="496824" cy="1264919"/>
          </a:xfrm>
          <a:prstGeom prst="rect">
            <a:avLst/>
          </a:prstGeom>
          <a:blipFill>
            <a:blip r:embed="rId5" cstate="print"/>
            <a:stretch>
              <a:fillRect/>
            </a:stretch>
          </a:blipFill>
        </p:spPr>
        <p:txBody>
          <a:bodyPr wrap="square" lIns="0" tIns="0" rIns="0" bIns="0" rtlCol="0"/>
          <a:lstStyle/>
          <a:p>
            <a:endParaRPr/>
          </a:p>
        </p:txBody>
      </p:sp>
      <p:sp>
        <p:nvSpPr>
          <p:cNvPr id="24" name="object 24"/>
          <p:cNvSpPr/>
          <p:nvPr/>
        </p:nvSpPr>
        <p:spPr>
          <a:xfrm>
            <a:off x="3872484" y="2860548"/>
            <a:ext cx="461772" cy="1257300"/>
          </a:xfrm>
          <a:prstGeom prst="rect">
            <a:avLst/>
          </a:prstGeom>
          <a:blipFill>
            <a:blip r:embed="rId6" cstate="print"/>
            <a:stretch>
              <a:fillRect/>
            </a:stretch>
          </a:blipFill>
        </p:spPr>
        <p:txBody>
          <a:bodyPr wrap="square" lIns="0" tIns="0" rIns="0" bIns="0" rtlCol="0"/>
          <a:lstStyle/>
          <a:p>
            <a:endParaRPr/>
          </a:p>
        </p:txBody>
      </p:sp>
      <p:sp>
        <p:nvSpPr>
          <p:cNvPr id="25" name="object 25"/>
          <p:cNvSpPr txBox="1"/>
          <p:nvPr/>
        </p:nvSpPr>
        <p:spPr>
          <a:xfrm>
            <a:off x="3409188" y="2750820"/>
            <a:ext cx="1382395" cy="1736089"/>
          </a:xfrm>
          <a:prstGeom prst="rect">
            <a:avLst/>
          </a:prstGeom>
          <a:ln w="9144">
            <a:solidFill>
              <a:srgbClr val="000000"/>
            </a:solidFill>
          </a:ln>
        </p:spPr>
        <p:txBody>
          <a:bodyPr vert="horz" wrap="square" lIns="0" tIns="0" rIns="0" bIns="0" rtlCol="0">
            <a:spAutoFit/>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spcBef>
                <a:spcPts val="10"/>
              </a:spcBef>
            </a:pPr>
            <a:endParaRPr sz="1500">
              <a:latin typeface="Times New Roman"/>
              <a:cs typeface="Times New Roman"/>
            </a:endParaRPr>
          </a:p>
          <a:p>
            <a:pPr marL="295910">
              <a:lnSpc>
                <a:spcPct val="100000"/>
              </a:lnSpc>
            </a:pPr>
            <a:r>
              <a:rPr sz="1500" spc="-50" dirty="0">
                <a:latin typeface="Trebuchet MS"/>
                <a:cs typeface="Trebuchet MS"/>
              </a:rPr>
              <a:t>Climacool</a:t>
            </a:r>
            <a:endParaRPr sz="1500">
              <a:latin typeface="Trebuchet MS"/>
              <a:cs typeface="Trebuchet MS"/>
            </a:endParaRPr>
          </a:p>
        </p:txBody>
      </p:sp>
      <p:sp>
        <p:nvSpPr>
          <p:cNvPr id="26" name="object 26"/>
          <p:cNvSpPr txBox="1"/>
          <p:nvPr/>
        </p:nvSpPr>
        <p:spPr>
          <a:xfrm>
            <a:off x="5086858" y="4217161"/>
            <a:ext cx="795020" cy="247650"/>
          </a:xfrm>
          <a:prstGeom prst="rect">
            <a:avLst/>
          </a:prstGeom>
        </p:spPr>
        <p:txBody>
          <a:bodyPr vert="horz" wrap="square" lIns="0" tIns="0" rIns="0" bIns="0" rtlCol="0">
            <a:spAutoFit/>
          </a:bodyPr>
          <a:lstStyle/>
          <a:p>
            <a:pPr marL="12700">
              <a:lnSpc>
                <a:spcPct val="100000"/>
              </a:lnSpc>
            </a:pPr>
            <a:r>
              <a:rPr sz="1500" spc="10" dirty="0">
                <a:latin typeface="Trebuchet MS"/>
                <a:cs typeface="Trebuchet MS"/>
              </a:rPr>
              <a:t>A</a:t>
            </a:r>
            <a:r>
              <a:rPr sz="1500" spc="-135" dirty="0">
                <a:latin typeface="Trebuchet MS"/>
                <a:cs typeface="Trebuchet MS"/>
              </a:rPr>
              <a:t>d</a:t>
            </a:r>
            <a:r>
              <a:rPr sz="1500" spc="-75" dirty="0">
                <a:latin typeface="Trebuchet MS"/>
                <a:cs typeface="Trebuchet MS"/>
              </a:rPr>
              <a:t>i</a:t>
            </a:r>
            <a:r>
              <a:rPr sz="1500" spc="25" dirty="0">
                <a:latin typeface="Trebuchet MS"/>
                <a:cs typeface="Trebuchet MS"/>
              </a:rPr>
              <a:t>pow</a:t>
            </a:r>
            <a:r>
              <a:rPr sz="1500" spc="-75" dirty="0">
                <a:latin typeface="Trebuchet MS"/>
                <a:cs typeface="Trebuchet MS"/>
              </a:rPr>
              <a:t>er</a:t>
            </a:r>
            <a:endParaRPr sz="1500">
              <a:latin typeface="Trebuchet MS"/>
              <a:cs typeface="Trebuchet MS"/>
            </a:endParaRPr>
          </a:p>
        </p:txBody>
      </p:sp>
      <p:sp>
        <p:nvSpPr>
          <p:cNvPr id="27" name="object 27"/>
          <p:cNvSpPr/>
          <p:nvPr/>
        </p:nvSpPr>
        <p:spPr>
          <a:xfrm>
            <a:off x="6728459" y="4588764"/>
            <a:ext cx="632459" cy="1319784"/>
          </a:xfrm>
          <a:prstGeom prst="rect">
            <a:avLst/>
          </a:prstGeom>
          <a:blipFill>
            <a:blip r:embed="rId7" cstate="print"/>
            <a:stretch>
              <a:fillRect/>
            </a:stretch>
          </a:blipFill>
        </p:spPr>
        <p:txBody>
          <a:bodyPr wrap="square" lIns="0" tIns="0" rIns="0" bIns="0" rtlCol="0"/>
          <a:lstStyle/>
          <a:p>
            <a:endParaRPr/>
          </a:p>
        </p:txBody>
      </p:sp>
      <p:sp>
        <p:nvSpPr>
          <p:cNvPr id="28" name="object 28"/>
          <p:cNvSpPr/>
          <p:nvPr/>
        </p:nvSpPr>
        <p:spPr>
          <a:xfrm>
            <a:off x="3777996" y="4701540"/>
            <a:ext cx="647700" cy="1257300"/>
          </a:xfrm>
          <a:prstGeom prst="rect">
            <a:avLst/>
          </a:prstGeom>
          <a:blipFill>
            <a:blip r:embed="rId8" cstate="print"/>
            <a:stretch>
              <a:fillRect/>
            </a:stretch>
          </a:blipFill>
        </p:spPr>
        <p:txBody>
          <a:bodyPr wrap="square" lIns="0" tIns="0" rIns="0" bIns="0" rtlCol="0"/>
          <a:lstStyle/>
          <a:p>
            <a:endParaRPr/>
          </a:p>
        </p:txBody>
      </p:sp>
      <p:sp>
        <p:nvSpPr>
          <p:cNvPr id="29" name="object 29"/>
          <p:cNvSpPr txBox="1"/>
          <p:nvPr/>
        </p:nvSpPr>
        <p:spPr>
          <a:xfrm>
            <a:off x="4875276" y="4588764"/>
            <a:ext cx="1382395" cy="1736089"/>
          </a:xfrm>
          <a:prstGeom prst="rect">
            <a:avLst/>
          </a:prstGeom>
          <a:ln w="9144">
            <a:solidFill>
              <a:srgbClr val="000000"/>
            </a:solidFill>
          </a:ln>
        </p:spPr>
        <p:txBody>
          <a:bodyPr vert="horz" wrap="square" lIns="0" tIns="0" rIns="0" bIns="0" rtlCol="0">
            <a:spAutoFit/>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spcBef>
                <a:spcPts val="45"/>
              </a:spcBef>
            </a:pPr>
            <a:endParaRPr sz="1350">
              <a:latin typeface="Times New Roman"/>
              <a:cs typeface="Times New Roman"/>
            </a:endParaRPr>
          </a:p>
          <a:p>
            <a:pPr marL="394335">
              <a:lnSpc>
                <a:spcPct val="100000"/>
              </a:lnSpc>
            </a:pPr>
            <a:r>
              <a:rPr sz="1500" spc="-120" dirty="0">
                <a:latin typeface="Trebuchet MS"/>
                <a:cs typeface="Trebuchet MS"/>
              </a:rPr>
              <a:t>Vitality</a:t>
            </a:r>
            <a:endParaRPr sz="1500">
              <a:latin typeface="Trebuchet MS"/>
              <a:cs typeface="Trebuchet MS"/>
            </a:endParaRPr>
          </a:p>
        </p:txBody>
      </p:sp>
      <p:sp>
        <p:nvSpPr>
          <p:cNvPr id="30" name="object 30"/>
          <p:cNvSpPr txBox="1"/>
          <p:nvPr/>
        </p:nvSpPr>
        <p:spPr>
          <a:xfrm>
            <a:off x="3409188" y="4588764"/>
            <a:ext cx="1382395" cy="1736089"/>
          </a:xfrm>
          <a:prstGeom prst="rect">
            <a:avLst/>
          </a:prstGeom>
          <a:ln w="9144">
            <a:solidFill>
              <a:srgbClr val="000000"/>
            </a:solidFill>
          </a:ln>
        </p:spPr>
        <p:txBody>
          <a:bodyPr vert="horz" wrap="square" lIns="0" tIns="0" rIns="0" bIns="0" rtlCol="0">
            <a:spAutoFit/>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marL="368300">
              <a:lnSpc>
                <a:spcPct val="100000"/>
              </a:lnSpc>
              <a:spcBef>
                <a:spcPts val="1435"/>
              </a:spcBef>
            </a:pPr>
            <a:r>
              <a:rPr sz="1500" spc="-5" dirty="0">
                <a:latin typeface="Trebuchet MS"/>
                <a:cs typeface="Trebuchet MS"/>
              </a:rPr>
              <a:t>Smooth</a:t>
            </a:r>
            <a:endParaRPr sz="1500">
              <a:latin typeface="Trebuchet MS"/>
              <a:cs typeface="Trebuchet MS"/>
            </a:endParaRPr>
          </a:p>
        </p:txBody>
      </p:sp>
      <p:sp>
        <p:nvSpPr>
          <p:cNvPr id="31" name="object 31"/>
          <p:cNvSpPr txBox="1"/>
          <p:nvPr/>
        </p:nvSpPr>
        <p:spPr>
          <a:xfrm>
            <a:off x="6342888" y="4588764"/>
            <a:ext cx="1382395" cy="1736089"/>
          </a:xfrm>
          <a:prstGeom prst="rect">
            <a:avLst/>
          </a:prstGeom>
          <a:ln w="9144">
            <a:solidFill>
              <a:srgbClr val="000000"/>
            </a:solidFill>
          </a:ln>
        </p:spPr>
        <p:txBody>
          <a:bodyPr vert="horz" wrap="square" lIns="0" tIns="0" rIns="0" bIns="0" rtlCol="0">
            <a:spAutoFit/>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marL="315595">
              <a:lnSpc>
                <a:spcPct val="100000"/>
              </a:lnSpc>
              <a:spcBef>
                <a:spcPts val="1435"/>
              </a:spcBef>
            </a:pPr>
            <a:r>
              <a:rPr sz="1500" spc="-70" dirty="0">
                <a:latin typeface="Trebuchet MS"/>
                <a:cs typeface="Trebuchet MS"/>
              </a:rPr>
              <a:t>Skin</a:t>
            </a:r>
            <a:r>
              <a:rPr sz="1500" spc="-245" dirty="0">
                <a:latin typeface="Trebuchet MS"/>
                <a:cs typeface="Trebuchet MS"/>
              </a:rPr>
              <a:t> </a:t>
            </a:r>
            <a:r>
              <a:rPr sz="1500" spc="-25" dirty="0">
                <a:latin typeface="Trebuchet MS"/>
                <a:cs typeface="Trebuchet MS"/>
              </a:rPr>
              <a:t>Detox</a:t>
            </a:r>
            <a:endParaRPr sz="1500">
              <a:latin typeface="Trebuchet MS"/>
              <a:cs typeface="Trebuchet MS"/>
            </a:endParaRPr>
          </a:p>
        </p:txBody>
      </p:sp>
      <p:sp>
        <p:nvSpPr>
          <p:cNvPr id="32" name="object 32"/>
          <p:cNvSpPr/>
          <p:nvPr/>
        </p:nvSpPr>
        <p:spPr>
          <a:xfrm>
            <a:off x="5308091" y="4642103"/>
            <a:ext cx="435863" cy="1266444"/>
          </a:xfrm>
          <a:prstGeom prst="rect">
            <a:avLst/>
          </a:prstGeom>
          <a:blipFill>
            <a:blip r:embed="rId9" cstate="print"/>
            <a:stretch>
              <a:fillRect/>
            </a:stretch>
          </a:blipFill>
        </p:spPr>
        <p:txBody>
          <a:bodyPr wrap="square" lIns="0" tIns="0" rIns="0" bIns="0" rtlCol="0"/>
          <a:lstStyle/>
          <a:p>
            <a:endParaRPr/>
          </a:p>
        </p:txBody>
      </p:sp>
      <p:sp>
        <p:nvSpPr>
          <p:cNvPr id="33" name="object 33"/>
          <p:cNvSpPr/>
          <p:nvPr/>
        </p:nvSpPr>
        <p:spPr>
          <a:xfrm>
            <a:off x="6057900" y="2802635"/>
            <a:ext cx="644651" cy="614172"/>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23304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22</a:t>
            </a:r>
            <a:endParaRPr sz="1450">
              <a:latin typeface="Arial"/>
              <a:cs typeface="Arial"/>
            </a:endParaRPr>
          </a:p>
        </p:txBody>
      </p:sp>
      <p:sp>
        <p:nvSpPr>
          <p:cNvPr id="3" name="object 3"/>
          <p:cNvSpPr/>
          <p:nvPr/>
        </p:nvSpPr>
        <p:spPr>
          <a:xfrm>
            <a:off x="4757928" y="1688591"/>
            <a:ext cx="7434071" cy="516940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98120" y="0"/>
            <a:ext cx="6408420" cy="2725547"/>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924560" y="1197991"/>
            <a:ext cx="5028565" cy="500137"/>
          </a:xfrm>
          <a:prstGeom prst="rect">
            <a:avLst/>
          </a:prstGeom>
        </p:spPr>
        <p:txBody>
          <a:bodyPr vert="horz" wrap="square" lIns="0" tIns="0" rIns="0" bIns="0" rtlCol="0">
            <a:spAutoFit/>
          </a:bodyPr>
          <a:lstStyle/>
          <a:p>
            <a:pPr marL="12700" marR="5080" indent="848360">
              <a:lnSpc>
                <a:spcPts val="3890"/>
              </a:lnSpc>
            </a:pPr>
            <a:r>
              <a:rPr lang="fa-IR" sz="3600" spc="114" dirty="0" smtClean="0">
                <a:solidFill>
                  <a:srgbClr val="FFFFFF"/>
                </a:solidFill>
              </a:rPr>
              <a:t>در مورد ساختار آدیداس</a:t>
            </a:r>
            <a:endParaRPr sz="36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965180" y="153923"/>
            <a:ext cx="815340" cy="568451"/>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164388" y="191515"/>
            <a:ext cx="5439410" cy="430887"/>
          </a:xfrm>
          <a:prstGeom prst="rect">
            <a:avLst/>
          </a:prstGeom>
          <a:effectLst>
            <a:outerShdw blurRad="50800" dist="50800" dir="5400000" algn="ctr" rotWithShape="0">
              <a:schemeClr val="bg2">
                <a:lumMod val="75000"/>
              </a:schemeClr>
            </a:outerShdw>
          </a:effectLst>
        </p:spPr>
        <p:txBody>
          <a:bodyPr vert="horz" wrap="square" lIns="0" tIns="0" rIns="0" bIns="0" rtlCol="0">
            <a:spAutoFit/>
          </a:bodyPr>
          <a:lstStyle/>
          <a:p>
            <a:pPr marL="12700">
              <a:lnSpc>
                <a:spcPct val="100000"/>
              </a:lnSpc>
            </a:pPr>
            <a:r>
              <a:rPr lang="fa-IR" sz="2800" b="1" spc="180" dirty="0" smtClean="0">
                <a:latin typeface="Trebuchet MS"/>
                <a:cs typeface="Trebuchet MS"/>
              </a:rPr>
              <a:t>ساختار محدوده ی آدیداس</a:t>
            </a:r>
            <a:endParaRPr sz="2800" dirty="0">
              <a:latin typeface="Trebuchet MS"/>
              <a:cs typeface="Trebuchet MS"/>
            </a:endParaRPr>
          </a:p>
        </p:txBody>
      </p:sp>
      <p:sp>
        <p:nvSpPr>
          <p:cNvPr id="5" name="object 5"/>
          <p:cNvSpPr/>
          <p:nvPr/>
        </p:nvSpPr>
        <p:spPr>
          <a:xfrm>
            <a:off x="1088136" y="615695"/>
            <a:ext cx="3288791" cy="1188846"/>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991372" y="1152652"/>
            <a:ext cx="1429385" cy="369332"/>
          </a:xfrm>
          <a:prstGeom prst="rect">
            <a:avLst/>
          </a:prstGeom>
        </p:spPr>
        <p:txBody>
          <a:bodyPr vert="horz" wrap="square" lIns="0" tIns="0" rIns="0" bIns="0" rtlCol="0">
            <a:spAutoFit/>
          </a:bodyPr>
          <a:lstStyle/>
          <a:p>
            <a:pPr marL="12700">
              <a:lnSpc>
                <a:spcPct val="100000"/>
              </a:lnSpc>
            </a:pPr>
            <a:r>
              <a:rPr lang="fa-IR" sz="2400" b="1" dirty="0" smtClean="0">
                <a:latin typeface="Arial"/>
                <a:cs typeface="Arial"/>
              </a:rPr>
              <a:t>مردانه </a:t>
            </a:r>
            <a:endParaRPr sz="1700" dirty="0">
              <a:latin typeface="Arial"/>
              <a:cs typeface="Arial"/>
            </a:endParaRPr>
          </a:p>
        </p:txBody>
      </p:sp>
      <p:sp>
        <p:nvSpPr>
          <p:cNvPr id="7" name="object 7"/>
          <p:cNvSpPr/>
          <p:nvPr/>
        </p:nvSpPr>
        <p:spPr>
          <a:xfrm>
            <a:off x="5814059" y="1214627"/>
            <a:ext cx="22225" cy="5161280"/>
          </a:xfrm>
          <a:custGeom>
            <a:avLst/>
            <a:gdLst/>
            <a:ahLst/>
            <a:cxnLst/>
            <a:rect l="l" t="t" r="r" b="b"/>
            <a:pathLst>
              <a:path w="22225" h="5161280">
                <a:moveTo>
                  <a:pt x="21970" y="0"/>
                </a:moveTo>
                <a:lnTo>
                  <a:pt x="0" y="5161038"/>
                </a:lnTo>
              </a:path>
            </a:pathLst>
          </a:custGeom>
          <a:ln w="9143">
            <a:solidFill>
              <a:srgbClr val="000000"/>
            </a:solidFill>
            <a:prstDash val="sysDash"/>
          </a:ln>
        </p:spPr>
        <p:txBody>
          <a:bodyPr wrap="square" lIns="0" tIns="0" rIns="0" bIns="0" rtlCol="0"/>
          <a:lstStyle/>
          <a:p>
            <a:endParaRPr/>
          </a:p>
        </p:txBody>
      </p:sp>
      <p:sp>
        <p:nvSpPr>
          <p:cNvPr id="8" name="object 8"/>
          <p:cNvSpPr/>
          <p:nvPr/>
        </p:nvSpPr>
        <p:spPr>
          <a:xfrm>
            <a:off x="7597140" y="615695"/>
            <a:ext cx="3287267" cy="1188846"/>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8372964" y="1152652"/>
            <a:ext cx="1682750" cy="369332"/>
          </a:xfrm>
          <a:prstGeom prst="rect">
            <a:avLst/>
          </a:prstGeom>
        </p:spPr>
        <p:txBody>
          <a:bodyPr vert="horz" wrap="square" lIns="0" tIns="0" rIns="0" bIns="0" rtlCol="0">
            <a:spAutoFit/>
          </a:bodyPr>
          <a:lstStyle/>
          <a:p>
            <a:pPr marL="12700">
              <a:lnSpc>
                <a:spcPct val="100000"/>
              </a:lnSpc>
            </a:pPr>
            <a:r>
              <a:rPr lang="fa-IR" sz="2400" b="1" spc="-30" dirty="0" smtClean="0">
                <a:latin typeface="Arial"/>
                <a:cs typeface="Arial"/>
              </a:rPr>
              <a:t>زنانه </a:t>
            </a:r>
            <a:endParaRPr sz="2400" dirty="0">
              <a:latin typeface="Arial"/>
              <a:cs typeface="Arial"/>
            </a:endParaRPr>
          </a:p>
        </p:txBody>
      </p:sp>
      <p:sp>
        <p:nvSpPr>
          <p:cNvPr id="10" name="object 10"/>
          <p:cNvSpPr/>
          <p:nvPr/>
        </p:nvSpPr>
        <p:spPr>
          <a:xfrm>
            <a:off x="1088136" y="701040"/>
            <a:ext cx="740663" cy="1027176"/>
          </a:xfrm>
          <a:prstGeom prst="rect">
            <a:avLst/>
          </a:prstGeom>
          <a:blipFill>
            <a:blip r:embed="rId5" cstate="print"/>
            <a:stretch>
              <a:fillRect/>
            </a:stretch>
          </a:blipFill>
        </p:spPr>
        <p:txBody>
          <a:bodyPr wrap="square" lIns="0" tIns="0" rIns="0" bIns="0" rtlCol="0"/>
          <a:lstStyle/>
          <a:p>
            <a:endParaRPr/>
          </a:p>
        </p:txBody>
      </p:sp>
      <p:sp>
        <p:nvSpPr>
          <p:cNvPr id="11" name="object 11"/>
          <p:cNvSpPr/>
          <p:nvPr/>
        </p:nvSpPr>
        <p:spPr>
          <a:xfrm>
            <a:off x="7417307" y="821436"/>
            <a:ext cx="886968" cy="906780"/>
          </a:xfrm>
          <a:prstGeom prst="rect">
            <a:avLst/>
          </a:prstGeom>
          <a:blipFill>
            <a:blip r:embed="rId6" cstate="print"/>
            <a:stretch>
              <a:fillRect/>
            </a:stretch>
          </a:blipFill>
        </p:spPr>
        <p:txBody>
          <a:bodyPr wrap="square" lIns="0" tIns="0" rIns="0" bIns="0" rtlCol="0"/>
          <a:lstStyle/>
          <a:p>
            <a:endParaRPr/>
          </a:p>
        </p:txBody>
      </p:sp>
      <p:sp>
        <p:nvSpPr>
          <p:cNvPr id="12" name="object 12"/>
          <p:cNvSpPr txBox="1"/>
          <p:nvPr/>
        </p:nvSpPr>
        <p:spPr>
          <a:xfrm>
            <a:off x="222300" y="1367282"/>
            <a:ext cx="1071880" cy="5551805"/>
          </a:xfrm>
          <a:prstGeom prst="rect">
            <a:avLst/>
          </a:prstGeom>
        </p:spPr>
        <p:txBody>
          <a:bodyPr vert="horz" wrap="square" lIns="0" tIns="0" rIns="0" bIns="0" rtlCol="0">
            <a:spAutoFit/>
          </a:bodyPr>
          <a:lstStyle/>
          <a:p>
            <a:pPr marR="123189" algn="ctr">
              <a:lnSpc>
                <a:spcPts val="15015"/>
              </a:lnSpc>
            </a:pPr>
            <a:r>
              <a:rPr sz="14000" b="1" spc="-3665" dirty="0">
                <a:latin typeface="Trebuchet MS"/>
                <a:cs typeface="Trebuchet MS"/>
              </a:rPr>
              <a:t>1</a:t>
            </a:r>
            <a:endParaRPr sz="14000" dirty="0">
              <a:latin typeface="Trebuchet MS"/>
              <a:cs typeface="Trebuchet MS"/>
            </a:endParaRPr>
          </a:p>
          <a:p>
            <a:pPr marR="29845" algn="ctr">
              <a:lnSpc>
                <a:spcPts val="13190"/>
              </a:lnSpc>
            </a:pPr>
            <a:r>
              <a:rPr sz="14000" b="1" spc="-265" dirty="0">
                <a:latin typeface="Trebuchet MS"/>
                <a:cs typeface="Trebuchet MS"/>
              </a:rPr>
              <a:t>2</a:t>
            </a:r>
            <a:endParaRPr sz="14000" dirty="0">
              <a:latin typeface="Trebuchet MS"/>
              <a:cs typeface="Trebuchet MS"/>
            </a:endParaRPr>
          </a:p>
          <a:p>
            <a:pPr marL="12700">
              <a:lnSpc>
                <a:spcPts val="14975"/>
              </a:lnSpc>
            </a:pPr>
            <a:r>
              <a:rPr sz="14000" b="1" spc="30" dirty="0">
                <a:latin typeface="Trebuchet MS"/>
                <a:cs typeface="Trebuchet MS"/>
              </a:rPr>
              <a:t>3</a:t>
            </a:r>
            <a:endParaRPr sz="14000" dirty="0">
              <a:latin typeface="Trebuchet MS"/>
              <a:cs typeface="Trebuchet MS"/>
            </a:endParaRPr>
          </a:p>
        </p:txBody>
      </p:sp>
      <p:sp>
        <p:nvSpPr>
          <p:cNvPr id="13" name="object 13"/>
          <p:cNvSpPr txBox="1"/>
          <p:nvPr/>
        </p:nvSpPr>
        <p:spPr>
          <a:xfrm>
            <a:off x="1412494" y="1954529"/>
            <a:ext cx="2687320" cy="589905"/>
          </a:xfrm>
          <a:prstGeom prst="rect">
            <a:avLst/>
          </a:prstGeom>
        </p:spPr>
        <p:txBody>
          <a:bodyPr vert="horz" wrap="square" lIns="0" tIns="0" rIns="0" bIns="0" rtlCol="0">
            <a:spAutoFit/>
          </a:bodyPr>
          <a:lstStyle/>
          <a:p>
            <a:pPr marL="12700">
              <a:lnSpc>
                <a:spcPts val="4560"/>
              </a:lnSpc>
            </a:pPr>
            <a:r>
              <a:rPr lang="fa-IR" sz="4000" spc="-210" dirty="0" smtClean="0">
                <a:latin typeface="Trebuchet MS"/>
                <a:cs typeface="Trebuchet MS"/>
              </a:rPr>
              <a:t>محدوده ی عطری</a:t>
            </a:r>
            <a:endParaRPr sz="4000" dirty="0">
              <a:latin typeface="Trebuchet MS"/>
              <a:cs typeface="Trebuchet MS"/>
            </a:endParaRPr>
          </a:p>
        </p:txBody>
      </p:sp>
      <p:sp>
        <p:nvSpPr>
          <p:cNvPr id="14" name="object 14"/>
          <p:cNvSpPr txBox="1"/>
          <p:nvPr/>
        </p:nvSpPr>
        <p:spPr>
          <a:xfrm>
            <a:off x="1379347" y="3618357"/>
            <a:ext cx="2041410" cy="1179810"/>
          </a:xfrm>
          <a:prstGeom prst="rect">
            <a:avLst/>
          </a:prstGeom>
        </p:spPr>
        <p:txBody>
          <a:bodyPr vert="horz" wrap="square" lIns="0" tIns="0" rIns="0" bIns="0" rtlCol="0">
            <a:spAutoFit/>
          </a:bodyPr>
          <a:lstStyle/>
          <a:p>
            <a:pPr marL="12700">
              <a:lnSpc>
                <a:spcPts val="4560"/>
              </a:lnSpc>
            </a:pPr>
            <a:r>
              <a:rPr lang="fa-IR" sz="4000" spc="-45" dirty="0" smtClean="0">
                <a:latin typeface="Trebuchet MS"/>
                <a:cs typeface="Trebuchet MS"/>
              </a:rPr>
              <a:t>محدوده ی </a:t>
            </a:r>
            <a:r>
              <a:rPr lang="en-US" sz="4000" spc="-165" dirty="0">
                <a:latin typeface="Trebuchet MS"/>
                <a:cs typeface="Trebuchet MS"/>
              </a:rPr>
              <a:t>UEFA</a:t>
            </a:r>
            <a:endParaRPr sz="4000" dirty="0">
              <a:latin typeface="Trebuchet MS"/>
              <a:cs typeface="Trebuchet MS"/>
            </a:endParaRPr>
          </a:p>
        </p:txBody>
      </p:sp>
      <p:sp>
        <p:nvSpPr>
          <p:cNvPr id="15" name="object 15"/>
          <p:cNvSpPr txBox="1"/>
          <p:nvPr/>
        </p:nvSpPr>
        <p:spPr>
          <a:xfrm>
            <a:off x="1412494" y="5297525"/>
            <a:ext cx="3594100" cy="589905"/>
          </a:xfrm>
          <a:prstGeom prst="rect">
            <a:avLst/>
          </a:prstGeom>
        </p:spPr>
        <p:txBody>
          <a:bodyPr vert="horz" wrap="square" lIns="0" tIns="0" rIns="0" bIns="0" rtlCol="0">
            <a:spAutoFit/>
          </a:bodyPr>
          <a:lstStyle/>
          <a:p>
            <a:pPr marL="12700">
              <a:lnSpc>
                <a:spcPts val="4560"/>
              </a:lnSpc>
            </a:pPr>
            <a:r>
              <a:rPr lang="fa-IR" sz="4000" spc="-130" dirty="0" smtClean="0">
                <a:latin typeface="Trebuchet MS"/>
                <a:cs typeface="Trebuchet MS"/>
              </a:rPr>
              <a:t>محدوده ی ضد عرق</a:t>
            </a:r>
            <a:endParaRPr sz="4000" dirty="0">
              <a:latin typeface="Trebuchet MS"/>
              <a:cs typeface="Trebuchet MS"/>
            </a:endParaRPr>
          </a:p>
        </p:txBody>
      </p:sp>
      <p:sp>
        <p:nvSpPr>
          <p:cNvPr id="16" name="object 16"/>
          <p:cNvSpPr txBox="1"/>
          <p:nvPr/>
        </p:nvSpPr>
        <p:spPr>
          <a:xfrm>
            <a:off x="6043676" y="1367282"/>
            <a:ext cx="1034415" cy="3881754"/>
          </a:xfrm>
          <a:prstGeom prst="rect">
            <a:avLst/>
          </a:prstGeom>
        </p:spPr>
        <p:txBody>
          <a:bodyPr vert="horz" wrap="square" lIns="0" tIns="0" rIns="0" bIns="0" rtlCol="0">
            <a:spAutoFit/>
          </a:bodyPr>
          <a:lstStyle/>
          <a:p>
            <a:pPr marR="85090" algn="ctr">
              <a:lnSpc>
                <a:spcPts val="15015"/>
              </a:lnSpc>
            </a:pPr>
            <a:r>
              <a:rPr sz="14000" b="1" spc="-3665" dirty="0">
                <a:latin typeface="Trebuchet MS"/>
                <a:cs typeface="Trebuchet MS"/>
              </a:rPr>
              <a:t>1</a:t>
            </a:r>
            <a:endParaRPr sz="14000">
              <a:latin typeface="Trebuchet MS"/>
              <a:cs typeface="Trebuchet MS"/>
            </a:endParaRPr>
          </a:p>
          <a:p>
            <a:pPr algn="ctr">
              <a:lnSpc>
                <a:spcPts val="15015"/>
              </a:lnSpc>
            </a:pPr>
            <a:r>
              <a:rPr sz="14000" b="1" spc="-265" dirty="0">
                <a:latin typeface="Trebuchet MS"/>
                <a:cs typeface="Trebuchet MS"/>
              </a:rPr>
              <a:t>2</a:t>
            </a:r>
            <a:endParaRPr sz="14000">
              <a:latin typeface="Trebuchet MS"/>
              <a:cs typeface="Trebuchet MS"/>
            </a:endParaRPr>
          </a:p>
        </p:txBody>
      </p:sp>
      <p:sp>
        <p:nvSpPr>
          <p:cNvPr id="17" name="object 17"/>
          <p:cNvSpPr txBox="1"/>
          <p:nvPr/>
        </p:nvSpPr>
        <p:spPr>
          <a:xfrm>
            <a:off x="7233919" y="1954529"/>
            <a:ext cx="2687320" cy="589905"/>
          </a:xfrm>
          <a:prstGeom prst="rect">
            <a:avLst/>
          </a:prstGeom>
        </p:spPr>
        <p:txBody>
          <a:bodyPr vert="horz" wrap="square" lIns="0" tIns="0" rIns="0" bIns="0" rtlCol="0">
            <a:spAutoFit/>
          </a:bodyPr>
          <a:lstStyle/>
          <a:p>
            <a:pPr marL="12700">
              <a:lnSpc>
                <a:spcPts val="4560"/>
              </a:lnSpc>
            </a:pPr>
            <a:r>
              <a:rPr lang="fa-IR" sz="4000" spc="-210" dirty="0">
                <a:latin typeface="Trebuchet MS"/>
                <a:cs typeface="Trebuchet MS"/>
              </a:rPr>
              <a:t>محدوده ی عطری</a:t>
            </a:r>
            <a:endParaRPr lang="fa-IR" sz="4000" dirty="0">
              <a:latin typeface="Trebuchet MS"/>
              <a:cs typeface="Trebuchet MS"/>
            </a:endParaRPr>
          </a:p>
        </p:txBody>
      </p:sp>
      <p:sp>
        <p:nvSpPr>
          <p:cNvPr id="18" name="object 18"/>
          <p:cNvSpPr txBox="1"/>
          <p:nvPr/>
        </p:nvSpPr>
        <p:spPr>
          <a:xfrm>
            <a:off x="7201027" y="3618357"/>
            <a:ext cx="3594100" cy="589905"/>
          </a:xfrm>
          <a:prstGeom prst="rect">
            <a:avLst/>
          </a:prstGeom>
        </p:spPr>
        <p:txBody>
          <a:bodyPr vert="horz" wrap="square" lIns="0" tIns="0" rIns="0" bIns="0" rtlCol="0">
            <a:spAutoFit/>
          </a:bodyPr>
          <a:lstStyle/>
          <a:p>
            <a:pPr marL="12700">
              <a:lnSpc>
                <a:spcPts val="4560"/>
              </a:lnSpc>
            </a:pPr>
            <a:r>
              <a:rPr lang="fa-IR" sz="4000" spc="-130" dirty="0">
                <a:latin typeface="Trebuchet MS"/>
                <a:cs typeface="Trebuchet MS"/>
              </a:rPr>
              <a:t>محدوده ی ضد عرق</a:t>
            </a:r>
            <a:endParaRPr lang="fa-IR" sz="4000" dirty="0">
              <a:latin typeface="Trebuchet MS"/>
              <a:cs typeface="Trebuchet MS"/>
            </a:endParaRPr>
          </a:p>
        </p:txBody>
      </p:sp>
      <p:sp>
        <p:nvSpPr>
          <p:cNvPr id="19" name="object 19"/>
          <p:cNvSpPr txBox="1"/>
          <p:nvPr/>
        </p:nvSpPr>
        <p:spPr>
          <a:xfrm>
            <a:off x="5979921" y="5961481"/>
            <a:ext cx="5987415" cy="833562"/>
          </a:xfrm>
          <a:prstGeom prst="rect">
            <a:avLst/>
          </a:prstGeom>
        </p:spPr>
        <p:txBody>
          <a:bodyPr vert="horz" wrap="square" lIns="0" tIns="0" rIns="0" bIns="0" rtlCol="0">
            <a:spAutoFit/>
          </a:bodyPr>
          <a:lstStyle/>
          <a:p>
            <a:pPr marL="200660" algn="r" rtl="1">
              <a:lnSpc>
                <a:spcPts val="1595"/>
              </a:lnSpc>
            </a:pPr>
            <a:r>
              <a:rPr lang="fa-IR" sz="1600" spc="-70" dirty="0" smtClean="0">
                <a:latin typeface="Trebuchet MS"/>
                <a:cs typeface="Trebuchet MS"/>
              </a:rPr>
              <a:t>نکته :</a:t>
            </a:r>
          </a:p>
          <a:p>
            <a:pPr marL="486410" indent="-285750" algn="r" rtl="1">
              <a:lnSpc>
                <a:spcPts val="1595"/>
              </a:lnSpc>
              <a:buFontTx/>
              <a:buChar char="-"/>
            </a:pPr>
            <a:r>
              <a:rPr lang="fa-IR" sz="1600" spc="-70" dirty="0" smtClean="0">
                <a:latin typeface="Trebuchet MS"/>
                <a:cs typeface="Trebuchet MS"/>
              </a:rPr>
              <a:t>مردانه : </a:t>
            </a:r>
            <a:r>
              <a:rPr lang="en-US" sz="1600" spc="-70" dirty="0" smtClean="0">
                <a:latin typeface="Trebuchet MS"/>
                <a:cs typeface="Trebuchet MS"/>
              </a:rPr>
              <a:t>UEFA</a:t>
            </a:r>
            <a:r>
              <a:rPr lang="fa-IR" sz="1600" spc="-70" dirty="0" smtClean="0">
                <a:latin typeface="Trebuchet MS"/>
                <a:cs typeface="Trebuchet MS"/>
              </a:rPr>
              <a:t> بخشی از خانواده ی عطری است </a:t>
            </a:r>
          </a:p>
          <a:p>
            <a:pPr marL="486410" indent="-285750" algn="r" rtl="1">
              <a:lnSpc>
                <a:spcPts val="1595"/>
              </a:lnSpc>
              <a:buFontTx/>
              <a:buChar char="-"/>
            </a:pPr>
            <a:r>
              <a:rPr lang="fa-IR" sz="1600" spc="-70" dirty="0" smtClean="0">
                <a:latin typeface="Trebuchet MS"/>
                <a:cs typeface="Trebuchet MS"/>
              </a:rPr>
              <a:t>ژل های حمامی وجود دارند که به هیچ محدوده ی خاصی تعلق ندارند</a:t>
            </a:r>
            <a:endParaRPr sz="1600" dirty="0">
              <a:latin typeface="Trebuchet MS"/>
              <a:cs typeface="Trebuchet MS"/>
            </a:endParaRPr>
          </a:p>
          <a:p>
            <a:pPr marL="12700">
              <a:lnSpc>
                <a:spcPts val="1689"/>
              </a:lnSpc>
            </a:pPr>
            <a:r>
              <a:rPr sz="1600" spc="5" dirty="0">
                <a:solidFill>
                  <a:srgbClr val="FFFFFF"/>
                </a:solidFill>
                <a:latin typeface="Arial"/>
                <a:cs typeface="Arial"/>
              </a:rPr>
              <a:t>23</a:t>
            </a:r>
            <a:endParaRPr sz="1600" dirty="0">
              <a:latin typeface="Arial"/>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23304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24</a:t>
            </a:r>
            <a:endParaRPr sz="1450">
              <a:latin typeface="Arial"/>
              <a:cs typeface="Arial"/>
            </a:endParaRPr>
          </a:p>
        </p:txBody>
      </p:sp>
      <p:sp>
        <p:nvSpPr>
          <p:cNvPr id="3" name="object 3"/>
          <p:cNvSpPr/>
          <p:nvPr/>
        </p:nvSpPr>
        <p:spPr>
          <a:xfrm>
            <a:off x="4757928" y="1688591"/>
            <a:ext cx="7434071" cy="516940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98120" y="0"/>
            <a:ext cx="6408420" cy="2725547"/>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924560" y="1197991"/>
            <a:ext cx="5028565" cy="1007744"/>
          </a:xfrm>
          <a:prstGeom prst="rect">
            <a:avLst/>
          </a:prstGeom>
        </p:spPr>
        <p:txBody>
          <a:bodyPr vert="horz" wrap="square" lIns="0" tIns="0" rIns="0" bIns="0" rtlCol="0">
            <a:spAutoFit/>
          </a:bodyPr>
          <a:lstStyle/>
          <a:p>
            <a:pPr marL="12700" marR="5080" indent="848360">
              <a:lnSpc>
                <a:spcPts val="3890"/>
              </a:lnSpc>
            </a:pPr>
            <a:r>
              <a:rPr sz="3600" spc="114" dirty="0">
                <a:solidFill>
                  <a:srgbClr val="FFFFFF"/>
                </a:solidFill>
              </a:rPr>
              <a:t>ABOUT </a:t>
            </a:r>
            <a:r>
              <a:rPr sz="3600" spc="185" dirty="0">
                <a:solidFill>
                  <a:srgbClr val="FFFFFF"/>
                </a:solidFill>
              </a:rPr>
              <a:t>ADIDAS  </a:t>
            </a:r>
            <a:r>
              <a:rPr sz="3600" spc="175" dirty="0">
                <a:solidFill>
                  <a:srgbClr val="FFFFFF"/>
                </a:solidFill>
              </a:rPr>
              <a:t>BRAND</a:t>
            </a:r>
            <a:r>
              <a:rPr sz="3600" spc="-465" dirty="0">
                <a:solidFill>
                  <a:srgbClr val="FFFFFF"/>
                </a:solidFill>
              </a:rPr>
              <a:t> </a:t>
            </a:r>
            <a:r>
              <a:rPr sz="3600" spc="80" dirty="0">
                <a:solidFill>
                  <a:srgbClr val="FFFFFF"/>
                </a:solidFill>
              </a:rPr>
              <a:t>ARCHITECTURE</a:t>
            </a:r>
            <a:endParaRPr sz="3600"/>
          </a:p>
        </p:txBody>
      </p:sp>
      <p:sp>
        <p:nvSpPr>
          <p:cNvPr id="6" name="object 6"/>
          <p:cNvSpPr/>
          <p:nvPr/>
        </p:nvSpPr>
        <p:spPr>
          <a:xfrm>
            <a:off x="236220" y="2845307"/>
            <a:ext cx="6408420" cy="1234185"/>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1724660" y="3268217"/>
            <a:ext cx="3429635" cy="675640"/>
          </a:xfrm>
          <a:prstGeom prst="rect">
            <a:avLst/>
          </a:prstGeom>
        </p:spPr>
        <p:txBody>
          <a:bodyPr vert="horz" wrap="square" lIns="0" tIns="0" rIns="0" bIns="0" rtlCol="0">
            <a:spAutoFit/>
          </a:bodyPr>
          <a:lstStyle/>
          <a:p>
            <a:pPr marL="791210" marR="5080" indent="-779145">
              <a:lnSpc>
                <a:spcPts val="2590"/>
              </a:lnSpc>
            </a:pPr>
            <a:r>
              <a:rPr sz="2400" b="1" spc="130" dirty="0">
                <a:solidFill>
                  <a:srgbClr val="FFFFFF"/>
                </a:solidFill>
                <a:latin typeface="Trebuchet MS"/>
                <a:cs typeface="Trebuchet MS"/>
              </a:rPr>
              <a:t>MALE</a:t>
            </a:r>
            <a:r>
              <a:rPr sz="2400" b="1" spc="-320" dirty="0">
                <a:solidFill>
                  <a:srgbClr val="FFFFFF"/>
                </a:solidFill>
                <a:latin typeface="Trebuchet MS"/>
                <a:cs typeface="Trebuchet MS"/>
              </a:rPr>
              <a:t> </a:t>
            </a:r>
            <a:r>
              <a:rPr sz="2400" b="1" spc="105" dirty="0">
                <a:solidFill>
                  <a:srgbClr val="FFFFFF"/>
                </a:solidFill>
                <a:latin typeface="Trebuchet MS"/>
                <a:cs typeface="Trebuchet MS"/>
              </a:rPr>
              <a:t>FRAGRANCE</a:t>
            </a:r>
            <a:r>
              <a:rPr sz="2400" b="1" spc="-320" dirty="0">
                <a:solidFill>
                  <a:srgbClr val="FFFFFF"/>
                </a:solidFill>
                <a:latin typeface="Trebuchet MS"/>
                <a:cs typeface="Trebuchet MS"/>
              </a:rPr>
              <a:t> </a:t>
            </a:r>
            <a:r>
              <a:rPr sz="2400" b="1" spc="10" dirty="0">
                <a:solidFill>
                  <a:srgbClr val="FFFFFF"/>
                </a:solidFill>
                <a:latin typeface="Trebuchet MS"/>
                <a:cs typeface="Trebuchet MS"/>
              </a:rPr>
              <a:t>LINE  </a:t>
            </a:r>
            <a:r>
              <a:rPr sz="2400" b="1" spc="5" dirty="0">
                <a:solidFill>
                  <a:srgbClr val="FFFFFF"/>
                </a:solidFill>
                <a:latin typeface="Trebuchet MS"/>
                <a:cs typeface="Trebuchet MS"/>
              </a:rPr>
              <a:t>UEFA</a:t>
            </a:r>
            <a:r>
              <a:rPr sz="2400" b="1" spc="-375" dirty="0">
                <a:solidFill>
                  <a:srgbClr val="FFFFFF"/>
                </a:solidFill>
                <a:latin typeface="Trebuchet MS"/>
                <a:cs typeface="Trebuchet MS"/>
              </a:rPr>
              <a:t> </a:t>
            </a:r>
            <a:r>
              <a:rPr sz="2400" b="1" spc="120" dirty="0">
                <a:solidFill>
                  <a:srgbClr val="FFFFFF"/>
                </a:solidFill>
                <a:latin typeface="Trebuchet MS"/>
                <a:cs typeface="Trebuchet MS"/>
              </a:rPr>
              <a:t>RANGE</a:t>
            </a:r>
            <a:endParaRPr sz="2400">
              <a:latin typeface="Trebuchet MS"/>
              <a:cs typeface="Trebuchet M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23304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25</a:t>
            </a:r>
            <a:endParaRPr sz="1450">
              <a:latin typeface="Arial"/>
              <a:cs typeface="Arial"/>
            </a:endParaRPr>
          </a:p>
        </p:txBody>
      </p:sp>
      <p:sp>
        <p:nvSpPr>
          <p:cNvPr id="3" name="object 3"/>
          <p:cNvSpPr/>
          <p:nvPr/>
        </p:nvSpPr>
        <p:spPr>
          <a:xfrm>
            <a:off x="7714071" y="2024832"/>
            <a:ext cx="4208145" cy="1691639"/>
          </a:xfrm>
          <a:custGeom>
            <a:avLst/>
            <a:gdLst/>
            <a:ahLst/>
            <a:cxnLst/>
            <a:rect l="l" t="t" r="r" b="b"/>
            <a:pathLst>
              <a:path w="4208145" h="1691639">
                <a:moveTo>
                  <a:pt x="3443732" y="0"/>
                </a:moveTo>
                <a:lnTo>
                  <a:pt x="0" y="915669"/>
                </a:lnTo>
                <a:lnTo>
                  <a:pt x="284353" y="1599438"/>
                </a:lnTo>
                <a:lnTo>
                  <a:pt x="268732" y="1639570"/>
                </a:lnTo>
                <a:lnTo>
                  <a:pt x="4207764" y="1691639"/>
                </a:lnTo>
                <a:lnTo>
                  <a:pt x="3443732" y="0"/>
                </a:lnTo>
                <a:close/>
              </a:path>
            </a:pathLst>
          </a:custGeom>
          <a:solidFill>
            <a:srgbClr val="4571AD"/>
          </a:solidFill>
        </p:spPr>
        <p:txBody>
          <a:bodyPr wrap="square" lIns="0" tIns="0" rIns="0" bIns="0" rtlCol="0"/>
          <a:lstStyle/>
          <a:p>
            <a:endParaRPr/>
          </a:p>
        </p:txBody>
      </p:sp>
      <p:sp>
        <p:nvSpPr>
          <p:cNvPr id="4" name="object 4"/>
          <p:cNvSpPr txBox="1"/>
          <p:nvPr/>
        </p:nvSpPr>
        <p:spPr>
          <a:xfrm>
            <a:off x="8382000" y="2583767"/>
            <a:ext cx="3246755" cy="1000274"/>
          </a:xfrm>
          <a:prstGeom prst="rect">
            <a:avLst/>
          </a:prstGeom>
        </p:spPr>
        <p:txBody>
          <a:bodyPr vert="horz" wrap="square" lIns="0" tIns="0" rIns="0" bIns="0" rtlCol="0">
            <a:spAutoFit/>
          </a:bodyPr>
          <a:lstStyle/>
          <a:p>
            <a:pPr marL="12700">
              <a:lnSpc>
                <a:spcPts val="3890"/>
              </a:lnSpc>
            </a:pPr>
            <a:r>
              <a:rPr lang="fa-IR" sz="1600" spc="-5" dirty="0" smtClean="0">
                <a:solidFill>
                  <a:srgbClr val="FFFFFF"/>
                </a:solidFill>
                <a:latin typeface="Trebuchet MS"/>
                <a:cs typeface="Trebuchet MS"/>
              </a:rPr>
              <a:t>آدیداس </a:t>
            </a:r>
            <a:r>
              <a:rPr lang="fa-IR" sz="3600" spc="-5" dirty="0" smtClean="0">
                <a:solidFill>
                  <a:srgbClr val="FFFFFF"/>
                </a:solidFill>
                <a:latin typeface="Trebuchet MS"/>
                <a:cs typeface="Trebuchet MS"/>
              </a:rPr>
              <a:t>هر سال </a:t>
            </a:r>
            <a:r>
              <a:rPr lang="fa-IR" sz="1600" spc="-5" dirty="0" smtClean="0">
                <a:solidFill>
                  <a:srgbClr val="FFFFFF"/>
                </a:solidFill>
                <a:latin typeface="Trebuchet MS"/>
                <a:cs typeface="Trebuchet MS"/>
              </a:rPr>
              <a:t>نسخه های </a:t>
            </a:r>
            <a:r>
              <a:rPr lang="fa-IR" sz="3600" spc="-5" dirty="0" smtClean="0">
                <a:solidFill>
                  <a:srgbClr val="FFFFFF"/>
                </a:solidFill>
                <a:latin typeface="Trebuchet MS"/>
                <a:cs typeface="Trebuchet MS"/>
              </a:rPr>
              <a:t>محدوی </a:t>
            </a:r>
            <a:r>
              <a:rPr lang="fa-IR" sz="1600" spc="-5" dirty="0" smtClean="0">
                <a:solidFill>
                  <a:srgbClr val="FFFFFF"/>
                </a:solidFill>
                <a:latin typeface="Trebuchet MS"/>
                <a:cs typeface="Trebuchet MS"/>
              </a:rPr>
              <a:t>منتشر می کند</a:t>
            </a:r>
            <a:endParaRPr sz="1600" dirty="0">
              <a:latin typeface="Trebuchet MS"/>
              <a:cs typeface="Trebuchet MS"/>
            </a:endParaRPr>
          </a:p>
        </p:txBody>
      </p:sp>
      <p:sp>
        <p:nvSpPr>
          <p:cNvPr id="5" name="object 5"/>
          <p:cNvSpPr/>
          <p:nvPr/>
        </p:nvSpPr>
        <p:spPr>
          <a:xfrm>
            <a:off x="0" y="1002791"/>
            <a:ext cx="4119879" cy="2042160"/>
          </a:xfrm>
          <a:custGeom>
            <a:avLst/>
            <a:gdLst/>
            <a:ahLst/>
            <a:cxnLst/>
            <a:rect l="l" t="t" r="r" b="b"/>
            <a:pathLst>
              <a:path w="4119879" h="2042160">
                <a:moveTo>
                  <a:pt x="798957" y="0"/>
                </a:moveTo>
                <a:lnTo>
                  <a:pt x="0" y="2042160"/>
                </a:lnTo>
                <a:lnTo>
                  <a:pt x="4119372" y="1979168"/>
                </a:lnTo>
                <a:lnTo>
                  <a:pt x="4103116" y="1930781"/>
                </a:lnTo>
                <a:lnTo>
                  <a:pt x="3787013" y="807720"/>
                </a:lnTo>
                <a:lnTo>
                  <a:pt x="3699002" y="793242"/>
                </a:lnTo>
                <a:lnTo>
                  <a:pt x="3584956" y="749681"/>
                </a:lnTo>
                <a:lnTo>
                  <a:pt x="798957" y="0"/>
                </a:lnTo>
                <a:close/>
              </a:path>
            </a:pathLst>
          </a:custGeom>
          <a:solidFill>
            <a:srgbClr val="7E7E7E"/>
          </a:solidFill>
        </p:spPr>
        <p:txBody>
          <a:bodyPr wrap="square" lIns="0" tIns="0" rIns="0" bIns="0" rtlCol="0"/>
          <a:lstStyle/>
          <a:p>
            <a:endParaRPr/>
          </a:p>
        </p:txBody>
      </p:sp>
      <p:sp>
        <p:nvSpPr>
          <p:cNvPr id="6" name="object 6"/>
          <p:cNvSpPr txBox="1"/>
          <p:nvPr/>
        </p:nvSpPr>
        <p:spPr>
          <a:xfrm>
            <a:off x="723391" y="1637538"/>
            <a:ext cx="1967864" cy="246221"/>
          </a:xfrm>
          <a:prstGeom prst="rect">
            <a:avLst/>
          </a:prstGeom>
        </p:spPr>
        <p:txBody>
          <a:bodyPr vert="horz" wrap="square" lIns="0" tIns="0" rIns="0" bIns="0" rtlCol="0">
            <a:spAutoFit/>
          </a:bodyPr>
          <a:lstStyle/>
          <a:p>
            <a:pPr marL="12700" algn="r" rtl="1">
              <a:lnSpc>
                <a:spcPct val="100000"/>
              </a:lnSpc>
            </a:pPr>
            <a:r>
              <a:rPr lang="fa-IR" sz="1600" spc="-5" dirty="0" smtClean="0">
                <a:solidFill>
                  <a:srgbClr val="FFFFFF"/>
                </a:solidFill>
                <a:latin typeface="Trebuchet MS"/>
                <a:cs typeface="Trebuchet MS"/>
              </a:rPr>
              <a:t>آدیداس و </a:t>
            </a:r>
            <a:r>
              <a:rPr lang="en-US" sz="1600" spc="-5" dirty="0" smtClean="0">
                <a:solidFill>
                  <a:srgbClr val="FFFFFF"/>
                </a:solidFill>
                <a:latin typeface="Trebuchet MS"/>
                <a:cs typeface="Trebuchet MS"/>
              </a:rPr>
              <a:t>UEFA</a:t>
            </a:r>
            <a:r>
              <a:rPr lang="fa-IR" sz="1600" spc="-5" dirty="0" smtClean="0">
                <a:solidFill>
                  <a:srgbClr val="FFFFFF"/>
                </a:solidFill>
                <a:latin typeface="Trebuchet MS"/>
                <a:cs typeface="Trebuchet MS"/>
              </a:rPr>
              <a:t> دارای </a:t>
            </a:r>
            <a:endParaRPr sz="1600" dirty="0">
              <a:latin typeface="Trebuchet MS"/>
              <a:cs typeface="Trebuchet MS"/>
            </a:endParaRPr>
          </a:p>
        </p:txBody>
      </p:sp>
      <p:sp>
        <p:nvSpPr>
          <p:cNvPr id="7" name="object 7"/>
          <p:cNvSpPr txBox="1"/>
          <p:nvPr/>
        </p:nvSpPr>
        <p:spPr>
          <a:xfrm>
            <a:off x="708075" y="2023871"/>
            <a:ext cx="2573655" cy="443198"/>
          </a:xfrm>
          <a:prstGeom prst="rect">
            <a:avLst/>
          </a:prstGeom>
        </p:spPr>
        <p:txBody>
          <a:bodyPr vert="horz" wrap="square" lIns="0" tIns="0" rIns="0" bIns="0" rtlCol="0">
            <a:spAutoFit/>
          </a:bodyPr>
          <a:lstStyle/>
          <a:p>
            <a:pPr marL="12700" marR="5080">
              <a:lnSpc>
                <a:spcPct val="80000"/>
              </a:lnSpc>
            </a:pPr>
            <a:r>
              <a:rPr lang="fa-IR" sz="3600" spc="-70" dirty="0" smtClean="0">
                <a:solidFill>
                  <a:srgbClr val="FFFFFF"/>
                </a:solidFill>
                <a:latin typeface="Trebuchet MS"/>
                <a:cs typeface="Trebuchet MS"/>
              </a:rPr>
              <a:t>مشارکت بلند مدت</a:t>
            </a:r>
            <a:endParaRPr sz="3600" dirty="0">
              <a:latin typeface="Trebuchet MS"/>
              <a:cs typeface="Trebuchet MS"/>
            </a:endParaRPr>
          </a:p>
        </p:txBody>
      </p:sp>
      <p:sp>
        <p:nvSpPr>
          <p:cNvPr id="8" name="object 8"/>
          <p:cNvSpPr/>
          <p:nvPr/>
        </p:nvSpPr>
        <p:spPr>
          <a:xfrm>
            <a:off x="1118616" y="4142232"/>
            <a:ext cx="4800600" cy="2609215"/>
          </a:xfrm>
          <a:custGeom>
            <a:avLst/>
            <a:gdLst/>
            <a:ahLst/>
            <a:cxnLst/>
            <a:rect l="l" t="t" r="r" b="b"/>
            <a:pathLst>
              <a:path w="4800600" h="2609215">
                <a:moveTo>
                  <a:pt x="0" y="0"/>
                </a:moveTo>
                <a:lnTo>
                  <a:pt x="566673" y="2540431"/>
                </a:lnTo>
                <a:lnTo>
                  <a:pt x="4359275" y="2609088"/>
                </a:lnTo>
                <a:lnTo>
                  <a:pt x="4800600" y="1128014"/>
                </a:lnTo>
                <a:lnTo>
                  <a:pt x="0" y="0"/>
                </a:lnTo>
                <a:close/>
              </a:path>
            </a:pathLst>
          </a:custGeom>
          <a:solidFill>
            <a:srgbClr val="072745"/>
          </a:solidFill>
        </p:spPr>
        <p:txBody>
          <a:bodyPr wrap="square" lIns="0" tIns="0" rIns="0" bIns="0" rtlCol="0"/>
          <a:lstStyle/>
          <a:p>
            <a:endParaRPr/>
          </a:p>
        </p:txBody>
      </p:sp>
      <p:sp>
        <p:nvSpPr>
          <p:cNvPr id="9" name="object 9"/>
          <p:cNvSpPr txBox="1"/>
          <p:nvPr/>
        </p:nvSpPr>
        <p:spPr>
          <a:xfrm>
            <a:off x="1475994" y="4995798"/>
            <a:ext cx="3786504" cy="1166986"/>
          </a:xfrm>
          <a:prstGeom prst="rect">
            <a:avLst/>
          </a:prstGeom>
        </p:spPr>
        <p:txBody>
          <a:bodyPr vert="horz" wrap="square" lIns="0" tIns="0" rIns="0" bIns="0" rtlCol="0">
            <a:spAutoFit/>
          </a:bodyPr>
          <a:lstStyle/>
          <a:p>
            <a:pPr marL="12700" algn="r" rtl="1">
              <a:lnSpc>
                <a:spcPts val="1600"/>
              </a:lnSpc>
            </a:pPr>
            <a:r>
              <a:rPr lang="fa-IR" sz="1600" b="1" spc="20" dirty="0" smtClean="0">
                <a:solidFill>
                  <a:srgbClr val="FFFFFF"/>
                </a:solidFill>
                <a:latin typeface="Trebuchet MS"/>
                <a:cs typeface="Trebuchet MS"/>
              </a:rPr>
              <a:t>        لیگ قهرمانی</a:t>
            </a:r>
            <a:r>
              <a:rPr lang="en-US" sz="1600" b="1" spc="-70" dirty="0">
                <a:solidFill>
                  <a:srgbClr val="FFFFFF"/>
                </a:solidFill>
                <a:latin typeface="Trebuchet MS"/>
                <a:cs typeface="Trebuchet MS"/>
              </a:rPr>
              <a:t>UEFA</a:t>
            </a:r>
            <a:r>
              <a:rPr lang="en-US" sz="1600" b="1" spc="-165" dirty="0">
                <a:solidFill>
                  <a:srgbClr val="FFFFFF"/>
                </a:solidFill>
                <a:latin typeface="Trebuchet MS"/>
                <a:cs typeface="Trebuchet MS"/>
              </a:rPr>
              <a:t> </a:t>
            </a:r>
            <a:r>
              <a:rPr lang="fa-IR" sz="1600" b="1" spc="-165" dirty="0" smtClean="0">
                <a:solidFill>
                  <a:srgbClr val="FFFFFF"/>
                </a:solidFill>
                <a:latin typeface="Trebuchet MS"/>
                <a:cs typeface="Trebuchet MS"/>
              </a:rPr>
              <a:t> دارای</a:t>
            </a:r>
            <a:endParaRPr sz="1600" b="1" dirty="0">
              <a:latin typeface="Trebuchet MS"/>
              <a:cs typeface="Trebuchet MS"/>
            </a:endParaRPr>
          </a:p>
          <a:p>
            <a:pPr marL="12700">
              <a:lnSpc>
                <a:spcPts val="3565"/>
              </a:lnSpc>
            </a:pPr>
            <a:r>
              <a:rPr lang="fa-IR" sz="3600" spc="-35" dirty="0" smtClean="0">
                <a:solidFill>
                  <a:srgbClr val="FFFFFF"/>
                </a:solidFill>
                <a:latin typeface="Trebuchet MS"/>
                <a:cs typeface="Trebuchet MS"/>
              </a:rPr>
              <a:t>دومین بالاترین پیرو</a:t>
            </a:r>
            <a:endParaRPr sz="1600" dirty="0">
              <a:latin typeface="Trebuchet MS"/>
              <a:cs typeface="Trebuchet MS"/>
            </a:endParaRPr>
          </a:p>
          <a:p>
            <a:pPr marL="12700">
              <a:lnSpc>
                <a:spcPts val="3890"/>
              </a:lnSpc>
            </a:pPr>
            <a:r>
              <a:rPr lang="fa-IR" sz="1600" spc="-20" dirty="0" smtClean="0">
                <a:solidFill>
                  <a:srgbClr val="FFFFFF"/>
                </a:solidFill>
                <a:latin typeface="Trebuchet MS"/>
                <a:cs typeface="Trebuchet MS"/>
              </a:rPr>
              <a:t>لیگ فوتبال </a:t>
            </a:r>
            <a:r>
              <a:rPr lang="fa-IR" sz="3600" spc="-20" dirty="0" smtClean="0">
                <a:solidFill>
                  <a:srgbClr val="FFFFFF"/>
                </a:solidFill>
                <a:latin typeface="Trebuchet MS"/>
                <a:cs typeface="Trebuchet MS"/>
              </a:rPr>
              <a:t>در جهان </a:t>
            </a:r>
            <a:r>
              <a:rPr lang="fa-IR" sz="1600" spc="-20" dirty="0" smtClean="0">
                <a:solidFill>
                  <a:srgbClr val="FFFFFF"/>
                </a:solidFill>
                <a:latin typeface="Trebuchet MS"/>
                <a:cs typeface="Trebuchet MS"/>
              </a:rPr>
              <a:t>است      </a:t>
            </a:r>
            <a:endParaRPr sz="3600" dirty="0">
              <a:latin typeface="Trebuchet MS"/>
              <a:cs typeface="Trebuchet MS"/>
            </a:endParaRPr>
          </a:p>
        </p:txBody>
      </p:sp>
      <p:sp>
        <p:nvSpPr>
          <p:cNvPr id="10" name="object 10"/>
          <p:cNvSpPr/>
          <p:nvPr/>
        </p:nvSpPr>
        <p:spPr>
          <a:xfrm>
            <a:off x="10965180" y="153923"/>
            <a:ext cx="815340" cy="568451"/>
          </a:xfrm>
          <a:prstGeom prst="rect">
            <a:avLst/>
          </a:prstGeom>
          <a:blipFill>
            <a:blip r:embed="rId2" cstate="print"/>
            <a:stretch>
              <a:fillRect/>
            </a:stretch>
          </a:blipFill>
        </p:spPr>
        <p:txBody>
          <a:bodyPr wrap="square" lIns="0" tIns="0" rIns="0" bIns="0" rtlCol="0"/>
          <a:lstStyle/>
          <a:p>
            <a:endParaRPr/>
          </a:p>
        </p:txBody>
      </p:sp>
      <p:sp>
        <p:nvSpPr>
          <p:cNvPr id="13" name="object 13"/>
          <p:cNvSpPr txBox="1">
            <a:spLocks noGrp="1"/>
          </p:cNvSpPr>
          <p:nvPr>
            <p:ph type="title"/>
          </p:nvPr>
        </p:nvSpPr>
        <p:spPr>
          <a:xfrm>
            <a:off x="164388" y="191515"/>
            <a:ext cx="4639945" cy="430887"/>
          </a:xfrm>
          <a:prstGeom prst="rect">
            <a:avLst/>
          </a:prstGeom>
          <a:effectLst>
            <a:outerShdw blurRad="50800" dist="50800" dir="5400000" algn="ctr" rotWithShape="0">
              <a:schemeClr val="bg2">
                <a:lumMod val="75000"/>
              </a:schemeClr>
            </a:outerShdw>
          </a:effectLst>
        </p:spPr>
        <p:txBody>
          <a:bodyPr vert="horz" wrap="square" lIns="0" tIns="0" rIns="0" bIns="0" rtlCol="0">
            <a:spAutoFit/>
          </a:bodyPr>
          <a:lstStyle/>
          <a:p>
            <a:pPr marL="12700">
              <a:lnSpc>
                <a:spcPct val="100000"/>
              </a:lnSpc>
            </a:pPr>
            <a:r>
              <a:rPr sz="2800" spc="30" dirty="0"/>
              <a:t>UEFA </a:t>
            </a:r>
            <a:r>
              <a:rPr lang="fa-IR" sz="2800" spc="200" dirty="0" smtClean="0"/>
              <a:t>لیگ قهرمانی</a:t>
            </a:r>
            <a:endParaRPr sz="2800" dirty="0"/>
          </a:p>
        </p:txBody>
      </p:sp>
      <p:sp>
        <p:nvSpPr>
          <p:cNvPr id="14" name="object 14"/>
          <p:cNvSpPr/>
          <p:nvPr/>
        </p:nvSpPr>
        <p:spPr>
          <a:xfrm>
            <a:off x="3361944" y="1601724"/>
            <a:ext cx="4622292" cy="3288792"/>
          </a:xfrm>
          <a:prstGeom prst="rect">
            <a:avLst/>
          </a:prstGeom>
          <a:blipFill>
            <a:blip r:embed="rId3" cstate="print"/>
            <a:stretch>
              <a:fillRect/>
            </a:stretch>
          </a:blipFill>
        </p:spPr>
        <p:txBody>
          <a:bodyPr wrap="square" lIns="0" tIns="0" rIns="0" bIns="0" rtlCol="0"/>
          <a:lstStyle/>
          <a:p>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5377" y="4897443"/>
            <a:ext cx="1524000"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129539"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2</a:t>
            </a:r>
            <a:endParaRPr sz="1450">
              <a:latin typeface="Arial"/>
              <a:cs typeface="Arial"/>
            </a:endParaRPr>
          </a:p>
        </p:txBody>
      </p:sp>
      <p:sp>
        <p:nvSpPr>
          <p:cNvPr id="3" name="object 3"/>
          <p:cNvSpPr txBox="1"/>
          <p:nvPr/>
        </p:nvSpPr>
        <p:spPr>
          <a:xfrm>
            <a:off x="6096000" y="0"/>
            <a:ext cx="6096000" cy="6858000"/>
          </a:xfrm>
          <a:prstGeom prst="rect">
            <a:avLst/>
          </a:prstGeom>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30"/>
              </a:spcBef>
            </a:pPr>
            <a:endParaRPr sz="1600">
              <a:latin typeface="Times New Roman"/>
              <a:cs typeface="Times New Roman"/>
            </a:endParaRPr>
          </a:p>
          <a:p>
            <a:pPr>
              <a:lnSpc>
                <a:spcPct val="100000"/>
              </a:lnSpc>
            </a:pPr>
            <a:r>
              <a:rPr sz="1450" spc="5" dirty="0">
                <a:solidFill>
                  <a:srgbClr val="FFFFFF"/>
                </a:solidFill>
                <a:latin typeface="Arial"/>
                <a:cs typeface="Arial"/>
              </a:rPr>
              <a:t>6</a:t>
            </a:r>
            <a:endParaRPr sz="1450">
              <a:latin typeface="Arial"/>
              <a:cs typeface="Arial"/>
            </a:endParaRPr>
          </a:p>
        </p:txBody>
      </p:sp>
      <p:sp>
        <p:nvSpPr>
          <p:cNvPr id="4" name="object 4"/>
          <p:cNvSpPr/>
          <p:nvPr/>
        </p:nvSpPr>
        <p:spPr>
          <a:xfrm>
            <a:off x="0" y="4666488"/>
            <a:ext cx="6095999" cy="219151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096000" y="0"/>
            <a:ext cx="6096000" cy="6858000"/>
          </a:xfrm>
          <a:custGeom>
            <a:avLst/>
            <a:gdLst/>
            <a:ahLst/>
            <a:cxnLst/>
            <a:rect l="l" t="t" r="r" b="b"/>
            <a:pathLst>
              <a:path w="6096000" h="6858000">
                <a:moveTo>
                  <a:pt x="0" y="0"/>
                </a:moveTo>
                <a:lnTo>
                  <a:pt x="0" y="6857996"/>
                </a:lnTo>
                <a:lnTo>
                  <a:pt x="6096000" y="6857996"/>
                </a:lnTo>
                <a:lnTo>
                  <a:pt x="6096000" y="0"/>
                </a:lnTo>
                <a:lnTo>
                  <a:pt x="0" y="0"/>
                </a:lnTo>
                <a:close/>
              </a:path>
            </a:pathLst>
          </a:custGeom>
          <a:solidFill>
            <a:srgbClr val="7E7E7E">
              <a:alpha val="21174"/>
            </a:srgbClr>
          </a:solidFill>
        </p:spPr>
        <p:txBody>
          <a:bodyPr wrap="square" lIns="0" tIns="0" rIns="0" bIns="0" rtlCol="0"/>
          <a:lstStyle/>
          <a:p>
            <a:endParaRPr/>
          </a:p>
        </p:txBody>
      </p:sp>
      <p:sp>
        <p:nvSpPr>
          <p:cNvPr id="6" name="object 6"/>
          <p:cNvSpPr/>
          <p:nvPr/>
        </p:nvSpPr>
        <p:spPr>
          <a:xfrm>
            <a:off x="5978652" y="201168"/>
            <a:ext cx="2070100" cy="1282065"/>
          </a:xfrm>
          <a:custGeom>
            <a:avLst/>
            <a:gdLst/>
            <a:ahLst/>
            <a:cxnLst/>
            <a:rect l="l" t="t" r="r" b="b"/>
            <a:pathLst>
              <a:path w="2070100" h="1282065">
                <a:moveTo>
                  <a:pt x="1693799" y="0"/>
                </a:moveTo>
                <a:lnTo>
                  <a:pt x="0" y="693801"/>
                </a:lnTo>
                <a:lnTo>
                  <a:pt x="139826" y="1211833"/>
                </a:lnTo>
                <a:lnTo>
                  <a:pt x="132207" y="1242186"/>
                </a:lnTo>
                <a:lnTo>
                  <a:pt x="2069592" y="1281683"/>
                </a:lnTo>
                <a:lnTo>
                  <a:pt x="1693799" y="0"/>
                </a:lnTo>
                <a:close/>
              </a:path>
            </a:pathLst>
          </a:custGeom>
          <a:solidFill>
            <a:srgbClr val="7E7E7E"/>
          </a:solidFill>
        </p:spPr>
        <p:txBody>
          <a:bodyPr wrap="square" lIns="0" tIns="0" rIns="0" bIns="0" rtlCol="0"/>
          <a:lstStyle/>
          <a:p>
            <a:endParaRPr/>
          </a:p>
        </p:txBody>
      </p:sp>
      <p:sp>
        <p:nvSpPr>
          <p:cNvPr id="7" name="object 7"/>
          <p:cNvSpPr txBox="1"/>
          <p:nvPr/>
        </p:nvSpPr>
        <p:spPr>
          <a:xfrm>
            <a:off x="6493890" y="673353"/>
            <a:ext cx="927100" cy="246221"/>
          </a:xfrm>
          <a:prstGeom prst="rect">
            <a:avLst/>
          </a:prstGeom>
        </p:spPr>
        <p:txBody>
          <a:bodyPr vert="horz" wrap="square" lIns="0" tIns="0" rIns="0" bIns="0" rtlCol="0">
            <a:spAutoFit/>
          </a:bodyPr>
          <a:lstStyle/>
          <a:p>
            <a:pPr marL="12700">
              <a:lnSpc>
                <a:spcPct val="100000"/>
              </a:lnSpc>
            </a:pPr>
            <a:r>
              <a:rPr lang="fa-IR" sz="1600" spc="-75" dirty="0" smtClean="0">
                <a:latin typeface="Trebuchet MS"/>
                <a:cs typeface="Trebuchet MS"/>
              </a:rPr>
              <a:t>الهام گرفته از </a:t>
            </a:r>
            <a:endParaRPr sz="1600" dirty="0">
              <a:latin typeface="Trebuchet MS"/>
              <a:cs typeface="Trebuchet MS"/>
            </a:endParaRPr>
          </a:p>
        </p:txBody>
      </p:sp>
      <p:sp>
        <p:nvSpPr>
          <p:cNvPr id="8" name="object 8"/>
          <p:cNvSpPr txBox="1"/>
          <p:nvPr/>
        </p:nvSpPr>
        <p:spPr>
          <a:xfrm>
            <a:off x="6070219" y="797686"/>
            <a:ext cx="1351280" cy="553998"/>
          </a:xfrm>
          <a:prstGeom prst="rect">
            <a:avLst/>
          </a:prstGeom>
        </p:spPr>
        <p:txBody>
          <a:bodyPr vert="horz" wrap="square" lIns="0" tIns="0" rIns="0" bIns="0" rtlCol="0">
            <a:spAutoFit/>
          </a:bodyPr>
          <a:lstStyle/>
          <a:p>
            <a:pPr marL="12700">
              <a:lnSpc>
                <a:spcPct val="100000"/>
              </a:lnSpc>
            </a:pPr>
            <a:r>
              <a:rPr lang="fa-IR" sz="3600" spc="170" dirty="0" smtClean="0">
                <a:latin typeface="Trebuchet MS"/>
                <a:cs typeface="Trebuchet MS"/>
              </a:rPr>
              <a:t>ورزش </a:t>
            </a:r>
            <a:endParaRPr sz="3600" dirty="0">
              <a:latin typeface="Trebuchet MS"/>
              <a:cs typeface="Trebuchet MS"/>
            </a:endParaRPr>
          </a:p>
        </p:txBody>
      </p:sp>
      <p:sp>
        <p:nvSpPr>
          <p:cNvPr id="9" name="object 9"/>
          <p:cNvSpPr/>
          <p:nvPr/>
        </p:nvSpPr>
        <p:spPr>
          <a:xfrm>
            <a:off x="3496055" y="2124455"/>
            <a:ext cx="2905125" cy="1282065"/>
          </a:xfrm>
          <a:custGeom>
            <a:avLst/>
            <a:gdLst/>
            <a:ahLst/>
            <a:cxnLst/>
            <a:rect l="l" t="t" r="r" b="b"/>
            <a:pathLst>
              <a:path w="2905125" h="1282064">
                <a:moveTo>
                  <a:pt x="563372" y="0"/>
                </a:moveTo>
                <a:lnTo>
                  <a:pt x="0" y="1281684"/>
                </a:lnTo>
                <a:lnTo>
                  <a:pt x="2904744" y="1242187"/>
                </a:lnTo>
                <a:lnTo>
                  <a:pt x="2893314" y="1211834"/>
                </a:lnTo>
                <a:lnTo>
                  <a:pt x="2670302" y="506984"/>
                </a:lnTo>
                <a:lnTo>
                  <a:pt x="2608326" y="497840"/>
                </a:lnTo>
                <a:lnTo>
                  <a:pt x="2527808" y="470535"/>
                </a:lnTo>
                <a:lnTo>
                  <a:pt x="563372" y="0"/>
                </a:lnTo>
                <a:close/>
              </a:path>
            </a:pathLst>
          </a:custGeom>
          <a:solidFill>
            <a:srgbClr val="000000"/>
          </a:solidFill>
        </p:spPr>
        <p:txBody>
          <a:bodyPr wrap="square" lIns="0" tIns="0" rIns="0" bIns="0" rtlCol="0"/>
          <a:lstStyle/>
          <a:p>
            <a:endParaRPr/>
          </a:p>
        </p:txBody>
      </p:sp>
      <p:sp>
        <p:nvSpPr>
          <p:cNvPr id="10" name="object 10"/>
          <p:cNvSpPr txBox="1"/>
          <p:nvPr/>
        </p:nvSpPr>
        <p:spPr>
          <a:xfrm>
            <a:off x="4219447" y="2597911"/>
            <a:ext cx="589280" cy="246221"/>
          </a:xfrm>
          <a:prstGeom prst="rect">
            <a:avLst/>
          </a:prstGeom>
        </p:spPr>
        <p:txBody>
          <a:bodyPr vert="horz" wrap="square" lIns="0" tIns="0" rIns="0" bIns="0" rtlCol="0">
            <a:spAutoFit/>
          </a:bodyPr>
          <a:lstStyle/>
          <a:p>
            <a:pPr marL="12700">
              <a:lnSpc>
                <a:spcPct val="100000"/>
              </a:lnSpc>
            </a:pPr>
            <a:r>
              <a:rPr lang="fa-IR" sz="1600" spc="-65" dirty="0" smtClean="0">
                <a:solidFill>
                  <a:srgbClr val="FFFFFF"/>
                </a:solidFill>
                <a:latin typeface="Trebuchet MS"/>
                <a:cs typeface="Trebuchet MS"/>
              </a:rPr>
              <a:t>بخشی از </a:t>
            </a:r>
            <a:endParaRPr sz="1600" dirty="0">
              <a:latin typeface="Trebuchet MS"/>
              <a:cs typeface="Trebuchet MS"/>
            </a:endParaRPr>
          </a:p>
        </p:txBody>
      </p:sp>
      <p:sp>
        <p:nvSpPr>
          <p:cNvPr id="11" name="object 11"/>
          <p:cNvSpPr txBox="1"/>
          <p:nvPr/>
        </p:nvSpPr>
        <p:spPr>
          <a:xfrm>
            <a:off x="4112830" y="2830575"/>
            <a:ext cx="1000760" cy="575945"/>
          </a:xfrm>
          <a:prstGeom prst="rect">
            <a:avLst/>
          </a:prstGeom>
        </p:spPr>
        <p:txBody>
          <a:bodyPr vert="horz" wrap="square" lIns="0" tIns="0" rIns="0" bIns="0" rtlCol="0">
            <a:spAutoFit/>
          </a:bodyPr>
          <a:lstStyle/>
          <a:p>
            <a:pPr marL="12700">
              <a:lnSpc>
                <a:spcPct val="100000"/>
              </a:lnSpc>
            </a:pPr>
            <a:r>
              <a:rPr sz="3600" spc="-105" dirty="0">
                <a:solidFill>
                  <a:srgbClr val="FFFFFF"/>
                </a:solidFill>
                <a:latin typeface="Trebuchet MS"/>
                <a:cs typeface="Trebuchet MS"/>
              </a:rPr>
              <a:t>UE</a:t>
            </a:r>
            <a:r>
              <a:rPr sz="3600" spc="-490" dirty="0">
                <a:solidFill>
                  <a:srgbClr val="FFFFFF"/>
                </a:solidFill>
                <a:latin typeface="Trebuchet MS"/>
                <a:cs typeface="Trebuchet MS"/>
              </a:rPr>
              <a:t>F</a:t>
            </a:r>
            <a:r>
              <a:rPr sz="3600" spc="90" dirty="0">
                <a:solidFill>
                  <a:srgbClr val="FFFFFF"/>
                </a:solidFill>
                <a:latin typeface="Trebuchet MS"/>
                <a:cs typeface="Trebuchet MS"/>
              </a:rPr>
              <a:t>A</a:t>
            </a:r>
            <a:endParaRPr sz="3600" dirty="0">
              <a:latin typeface="Trebuchet MS"/>
              <a:cs typeface="Trebuchet MS"/>
            </a:endParaRPr>
          </a:p>
        </p:txBody>
      </p:sp>
      <p:sp>
        <p:nvSpPr>
          <p:cNvPr id="12" name="object 12"/>
          <p:cNvSpPr/>
          <p:nvPr/>
        </p:nvSpPr>
        <p:spPr>
          <a:xfrm>
            <a:off x="3422903" y="3587496"/>
            <a:ext cx="2380615" cy="1615440"/>
          </a:xfrm>
          <a:custGeom>
            <a:avLst/>
            <a:gdLst/>
            <a:ahLst/>
            <a:cxnLst/>
            <a:rect l="l" t="t" r="r" b="b"/>
            <a:pathLst>
              <a:path w="2380615" h="1615439">
                <a:moveTo>
                  <a:pt x="0" y="0"/>
                </a:moveTo>
                <a:lnTo>
                  <a:pt x="281050" y="1572895"/>
                </a:lnTo>
                <a:lnTo>
                  <a:pt x="2161667" y="1615439"/>
                </a:lnTo>
                <a:lnTo>
                  <a:pt x="2380488" y="698372"/>
                </a:lnTo>
                <a:lnTo>
                  <a:pt x="0" y="0"/>
                </a:lnTo>
                <a:close/>
              </a:path>
            </a:pathLst>
          </a:custGeom>
          <a:solidFill>
            <a:srgbClr val="1F94D1"/>
          </a:solidFill>
        </p:spPr>
        <p:txBody>
          <a:bodyPr wrap="square" lIns="0" tIns="0" rIns="0" bIns="0" rtlCol="0"/>
          <a:lstStyle/>
          <a:p>
            <a:endParaRPr/>
          </a:p>
        </p:txBody>
      </p:sp>
      <p:sp>
        <p:nvSpPr>
          <p:cNvPr id="13" name="object 13"/>
          <p:cNvSpPr txBox="1"/>
          <p:nvPr/>
        </p:nvSpPr>
        <p:spPr>
          <a:xfrm>
            <a:off x="3780535" y="4085082"/>
            <a:ext cx="1029969" cy="246221"/>
          </a:xfrm>
          <a:prstGeom prst="rect">
            <a:avLst/>
          </a:prstGeom>
        </p:spPr>
        <p:txBody>
          <a:bodyPr vert="horz" wrap="square" lIns="0" tIns="0" rIns="0" bIns="0" rtlCol="0">
            <a:spAutoFit/>
          </a:bodyPr>
          <a:lstStyle/>
          <a:p>
            <a:pPr marL="12700">
              <a:lnSpc>
                <a:spcPct val="100000"/>
              </a:lnSpc>
            </a:pPr>
            <a:r>
              <a:rPr lang="fa-IR" sz="1600" spc="-5" dirty="0" smtClean="0">
                <a:latin typeface="Trebuchet MS"/>
                <a:cs typeface="Trebuchet MS"/>
              </a:rPr>
              <a:t>عطر            </a:t>
            </a:r>
            <a:endParaRPr sz="1600" dirty="0">
              <a:latin typeface="Trebuchet MS"/>
              <a:cs typeface="Trebuchet MS"/>
            </a:endParaRPr>
          </a:p>
        </p:txBody>
      </p:sp>
      <p:sp>
        <p:nvSpPr>
          <p:cNvPr id="14" name="object 14"/>
          <p:cNvSpPr txBox="1"/>
          <p:nvPr/>
        </p:nvSpPr>
        <p:spPr>
          <a:xfrm>
            <a:off x="3780535" y="4209033"/>
            <a:ext cx="1659889" cy="772795"/>
          </a:xfrm>
          <a:prstGeom prst="rect">
            <a:avLst/>
          </a:prstGeom>
        </p:spPr>
        <p:txBody>
          <a:bodyPr vert="horz" wrap="square" lIns="0" tIns="0" rIns="0" bIns="0" rtlCol="0">
            <a:spAutoFit/>
          </a:bodyPr>
          <a:lstStyle/>
          <a:p>
            <a:pPr marL="12700">
              <a:lnSpc>
                <a:spcPts val="4170"/>
              </a:lnSpc>
            </a:pPr>
            <a:r>
              <a:rPr sz="3600" spc="-130" dirty="0">
                <a:latin typeface="Trebuchet MS"/>
                <a:cs typeface="Trebuchet MS"/>
              </a:rPr>
              <a:t>VIBRANT</a:t>
            </a:r>
            <a:endParaRPr sz="3600" dirty="0">
              <a:latin typeface="Trebuchet MS"/>
              <a:cs typeface="Trebuchet MS"/>
            </a:endParaRPr>
          </a:p>
          <a:p>
            <a:pPr marL="12700">
              <a:lnSpc>
                <a:spcPts val="1770"/>
              </a:lnSpc>
            </a:pPr>
            <a:r>
              <a:rPr lang="fa-IR" sz="1600" spc="-35" dirty="0" smtClean="0">
                <a:latin typeface="Trebuchet MS"/>
                <a:cs typeface="Trebuchet MS"/>
              </a:rPr>
              <a:t>با ماندگاری بالا</a:t>
            </a:r>
            <a:endParaRPr sz="1600" dirty="0">
              <a:latin typeface="Trebuchet MS"/>
              <a:cs typeface="Trebuchet MS"/>
            </a:endParaRPr>
          </a:p>
        </p:txBody>
      </p:sp>
      <p:sp>
        <p:nvSpPr>
          <p:cNvPr id="15" name="object 15"/>
          <p:cNvSpPr/>
          <p:nvPr/>
        </p:nvSpPr>
        <p:spPr>
          <a:xfrm>
            <a:off x="10965180" y="153923"/>
            <a:ext cx="815340" cy="568451"/>
          </a:xfrm>
          <a:prstGeom prst="rect">
            <a:avLst/>
          </a:prstGeom>
          <a:blipFill>
            <a:blip r:embed="rId3" cstate="print"/>
            <a:stretch>
              <a:fillRect/>
            </a:stretch>
          </a:blipFill>
        </p:spPr>
        <p:txBody>
          <a:bodyPr wrap="square" lIns="0" tIns="0" rIns="0" bIns="0" rtlCol="0"/>
          <a:lstStyle/>
          <a:p>
            <a:endParaRPr/>
          </a:p>
        </p:txBody>
      </p:sp>
      <p:sp>
        <p:nvSpPr>
          <p:cNvPr id="16" name="object 16"/>
          <p:cNvSpPr/>
          <p:nvPr/>
        </p:nvSpPr>
        <p:spPr>
          <a:xfrm>
            <a:off x="5163311" y="1246631"/>
            <a:ext cx="1871472" cy="4681728"/>
          </a:xfrm>
          <a:prstGeom prst="rect">
            <a:avLst/>
          </a:prstGeom>
          <a:blipFill>
            <a:blip r:embed="rId4" cstate="print"/>
            <a:stretch>
              <a:fillRect/>
            </a:stretch>
          </a:blipFill>
        </p:spPr>
        <p:txBody>
          <a:bodyPr wrap="square" lIns="0" tIns="0" rIns="0" bIns="0" rtlCol="0"/>
          <a:lstStyle/>
          <a:p>
            <a:endParaRPr/>
          </a:p>
        </p:txBody>
      </p:sp>
      <p:sp>
        <p:nvSpPr>
          <p:cNvPr id="17" name="object 17"/>
          <p:cNvSpPr/>
          <p:nvPr/>
        </p:nvSpPr>
        <p:spPr>
          <a:xfrm>
            <a:off x="0" y="96062"/>
            <a:ext cx="4443730" cy="784682"/>
          </a:xfrm>
          <a:prstGeom prst="rect">
            <a:avLst/>
          </a:prstGeom>
          <a:blipFill>
            <a:blip r:embed="rId5" cstate="print"/>
            <a:stretch>
              <a:fillRect/>
            </a:stretch>
          </a:blipFill>
        </p:spPr>
        <p:txBody>
          <a:bodyPr wrap="square" lIns="0" tIns="0" rIns="0" bIns="0" rtlCol="0"/>
          <a:lstStyle/>
          <a:p>
            <a:endParaRPr/>
          </a:p>
        </p:txBody>
      </p:sp>
      <p:sp>
        <p:nvSpPr>
          <p:cNvPr id="18" name="object 18"/>
          <p:cNvSpPr txBox="1">
            <a:spLocks noGrp="1"/>
          </p:cNvSpPr>
          <p:nvPr>
            <p:ph type="title"/>
          </p:nvPr>
        </p:nvSpPr>
        <p:spPr>
          <a:xfrm>
            <a:off x="164388" y="191515"/>
            <a:ext cx="3959860" cy="450850"/>
          </a:xfrm>
          <a:prstGeom prst="rect">
            <a:avLst/>
          </a:prstGeom>
        </p:spPr>
        <p:txBody>
          <a:bodyPr vert="horz" wrap="square" lIns="0" tIns="0" rIns="0" bIns="0" rtlCol="0">
            <a:spAutoFit/>
          </a:bodyPr>
          <a:lstStyle/>
          <a:p>
            <a:pPr marL="12700">
              <a:lnSpc>
                <a:spcPct val="100000"/>
              </a:lnSpc>
            </a:pPr>
            <a:r>
              <a:rPr sz="2800" spc="70" dirty="0"/>
              <a:t>STAR</a:t>
            </a:r>
            <a:r>
              <a:rPr sz="2800" spc="-195" dirty="0"/>
              <a:t> </a:t>
            </a:r>
            <a:r>
              <a:rPr sz="2800" spc="95" dirty="0"/>
              <a:t>EDITION</a:t>
            </a:r>
            <a:r>
              <a:rPr sz="2800" spc="-180" dirty="0"/>
              <a:t> </a:t>
            </a:r>
            <a:r>
              <a:rPr sz="2800" spc="35" dirty="0"/>
              <a:t>(UEFA</a:t>
            </a:r>
            <a:r>
              <a:rPr sz="2800" spc="-190" dirty="0"/>
              <a:t> </a:t>
            </a:r>
            <a:r>
              <a:rPr sz="2800" dirty="0"/>
              <a:t>2)</a:t>
            </a:r>
            <a:endParaRPr sz="2800"/>
          </a:p>
        </p:txBody>
      </p:sp>
      <p:sp>
        <p:nvSpPr>
          <p:cNvPr id="19" name="object 19"/>
          <p:cNvSpPr txBox="1"/>
          <p:nvPr/>
        </p:nvSpPr>
        <p:spPr>
          <a:xfrm>
            <a:off x="217424" y="1013205"/>
            <a:ext cx="4801870" cy="830997"/>
          </a:xfrm>
          <a:prstGeom prst="rect">
            <a:avLst/>
          </a:prstGeom>
        </p:spPr>
        <p:txBody>
          <a:bodyPr vert="horz" wrap="square" lIns="0" tIns="0" rIns="0" bIns="0" rtlCol="0">
            <a:spAutoFit/>
          </a:bodyPr>
          <a:lstStyle/>
          <a:p>
            <a:pPr marL="12700" algn="r" rtl="1">
              <a:lnSpc>
                <a:spcPct val="100000"/>
              </a:lnSpc>
            </a:pPr>
            <a:r>
              <a:rPr lang="fa-IR" sz="1800" spc="-60" dirty="0" smtClean="0">
                <a:latin typeface="Trebuchet MS"/>
                <a:cs typeface="Trebuchet MS"/>
              </a:rPr>
              <a:t>در مورد :</a:t>
            </a:r>
          </a:p>
          <a:p>
            <a:pPr marL="12700" algn="r" rtl="1">
              <a:lnSpc>
                <a:spcPct val="100000"/>
              </a:lnSpc>
            </a:pPr>
            <a:r>
              <a:rPr lang="fa-IR" spc="-60" dirty="0" smtClean="0">
                <a:latin typeface="Trebuchet MS"/>
                <a:cs typeface="Trebuchet MS"/>
              </a:rPr>
              <a:t>الهام گرفته از جشن های موفقت های استثنایی ورزشی؛ پیشرفت کنید و به پای ستاره ها برسید. </a:t>
            </a:r>
            <a:endParaRPr sz="1800" dirty="0">
              <a:latin typeface="Trebuchet MS"/>
              <a:cs typeface="Trebuchet MS"/>
            </a:endParaRPr>
          </a:p>
        </p:txBody>
      </p:sp>
      <p:sp>
        <p:nvSpPr>
          <p:cNvPr id="20" name="object 20"/>
          <p:cNvSpPr txBox="1"/>
          <p:nvPr/>
        </p:nvSpPr>
        <p:spPr>
          <a:xfrm>
            <a:off x="164998" y="2286000"/>
            <a:ext cx="3128645" cy="830997"/>
          </a:xfrm>
          <a:prstGeom prst="rect">
            <a:avLst/>
          </a:prstGeom>
        </p:spPr>
        <p:txBody>
          <a:bodyPr vert="horz" wrap="square" lIns="0" tIns="0" rIns="0" bIns="0" rtlCol="0">
            <a:spAutoFit/>
          </a:bodyPr>
          <a:lstStyle/>
          <a:p>
            <a:pPr marL="12700" algn="r" rtl="1">
              <a:lnSpc>
                <a:spcPct val="100000"/>
              </a:lnSpc>
            </a:pPr>
            <a:r>
              <a:rPr lang="fa-IR" sz="1800" dirty="0" smtClean="0">
                <a:latin typeface="Trebuchet MS"/>
                <a:cs typeface="Trebuchet MS"/>
              </a:rPr>
              <a:t>رایحه: </a:t>
            </a:r>
          </a:p>
          <a:p>
            <a:pPr marL="12700" algn="r" rtl="1">
              <a:lnSpc>
                <a:spcPct val="100000"/>
              </a:lnSpc>
            </a:pPr>
            <a:r>
              <a:rPr lang="fa-IR" dirty="0" smtClean="0">
                <a:latin typeface="Trebuchet MS"/>
                <a:cs typeface="Trebuchet MS"/>
              </a:rPr>
              <a:t>عطر سبز انرژی بخش و پر جنب و جوش </a:t>
            </a:r>
            <a:r>
              <a:rPr lang="en-US" dirty="0" smtClean="0">
                <a:latin typeface="Trebuchet MS"/>
                <a:cs typeface="Trebuchet MS"/>
              </a:rPr>
              <a:t>VIBRENT WOODY</a:t>
            </a:r>
            <a:endParaRPr sz="1800" dirty="0">
              <a:latin typeface="Trebuchet MS"/>
              <a:cs typeface="Trebuchet MS"/>
            </a:endParaRPr>
          </a:p>
        </p:txBody>
      </p:sp>
      <p:sp>
        <p:nvSpPr>
          <p:cNvPr id="21" name="object 21"/>
          <p:cNvSpPr txBox="1"/>
          <p:nvPr/>
        </p:nvSpPr>
        <p:spPr>
          <a:xfrm>
            <a:off x="164998" y="3383533"/>
            <a:ext cx="1540510" cy="843280"/>
          </a:xfrm>
          <a:prstGeom prst="rect">
            <a:avLst/>
          </a:prstGeom>
        </p:spPr>
        <p:txBody>
          <a:bodyPr vert="horz" wrap="square" lIns="0" tIns="0" rIns="0" bIns="0" rtlCol="0">
            <a:spAutoFit/>
          </a:bodyPr>
          <a:lstStyle/>
          <a:p>
            <a:pPr marL="299085" indent="-286385" algn="r" rtl="1">
              <a:lnSpc>
                <a:spcPct val="100000"/>
              </a:lnSpc>
              <a:buFont typeface="Wingdings"/>
              <a:buChar char=""/>
              <a:tabLst>
                <a:tab pos="299085" algn="l"/>
                <a:tab pos="299720" algn="l"/>
              </a:tabLst>
            </a:pPr>
            <a:r>
              <a:rPr lang="fa-IR" spc="-90" dirty="0" smtClean="0">
                <a:latin typeface="Trebuchet MS"/>
                <a:cs typeface="Trebuchet MS"/>
              </a:rPr>
              <a:t>پر طراوت</a:t>
            </a:r>
            <a:endParaRPr sz="1800" dirty="0">
              <a:latin typeface="Trebuchet MS"/>
              <a:cs typeface="Trebuchet MS"/>
            </a:endParaRPr>
          </a:p>
          <a:p>
            <a:pPr marL="299085" indent="-286385" algn="r" rtl="1">
              <a:lnSpc>
                <a:spcPct val="100000"/>
              </a:lnSpc>
              <a:buFont typeface="Wingdings"/>
              <a:buChar char=""/>
              <a:tabLst>
                <a:tab pos="299085" algn="l"/>
                <a:tab pos="299720" algn="l"/>
              </a:tabLst>
            </a:pPr>
            <a:r>
              <a:rPr lang="fa-IR" sz="1800" spc="-20" dirty="0" smtClean="0">
                <a:latin typeface="Trebuchet MS"/>
                <a:cs typeface="Trebuchet MS"/>
              </a:rPr>
              <a:t>پاکیزه</a:t>
            </a:r>
            <a:endParaRPr sz="1800" dirty="0">
              <a:latin typeface="Trebuchet MS"/>
              <a:cs typeface="Trebuchet MS"/>
            </a:endParaRPr>
          </a:p>
          <a:p>
            <a:pPr marL="299085" indent="-286385" algn="r" rtl="1">
              <a:lnSpc>
                <a:spcPct val="100000"/>
              </a:lnSpc>
              <a:buFont typeface="Wingdings"/>
              <a:buChar char=""/>
              <a:tabLst>
                <a:tab pos="299085" algn="l"/>
                <a:tab pos="299720" algn="l"/>
              </a:tabLst>
            </a:pPr>
            <a:r>
              <a:rPr lang="fa-IR" sz="1800" spc="-20" dirty="0" smtClean="0">
                <a:latin typeface="Trebuchet MS"/>
                <a:cs typeface="Trebuchet MS"/>
              </a:rPr>
              <a:t>راحت</a:t>
            </a:r>
            <a:endParaRPr sz="1800" dirty="0">
              <a:latin typeface="Trebuchet MS"/>
              <a:cs typeface="Trebuchet MS"/>
            </a:endParaRPr>
          </a:p>
        </p:txBody>
      </p:sp>
      <p:sp>
        <p:nvSpPr>
          <p:cNvPr id="22" name="object 22"/>
          <p:cNvSpPr/>
          <p:nvPr/>
        </p:nvSpPr>
        <p:spPr>
          <a:xfrm>
            <a:off x="6932676" y="2606039"/>
            <a:ext cx="1037844" cy="2215895"/>
          </a:xfrm>
          <a:prstGeom prst="rect">
            <a:avLst/>
          </a:prstGeom>
          <a:blipFill>
            <a:blip r:embed="rId6" cstate="print"/>
            <a:stretch>
              <a:fillRect/>
            </a:stretch>
          </a:blipFill>
        </p:spPr>
        <p:txBody>
          <a:bodyPr wrap="square" lIns="0" tIns="0" rIns="0" bIns="0" rtlCol="0"/>
          <a:lstStyle/>
          <a:p>
            <a:endParaRPr/>
          </a:p>
        </p:txBody>
      </p:sp>
      <p:sp>
        <p:nvSpPr>
          <p:cNvPr id="23" name="object 23"/>
          <p:cNvSpPr/>
          <p:nvPr/>
        </p:nvSpPr>
        <p:spPr>
          <a:xfrm>
            <a:off x="7996428" y="2593848"/>
            <a:ext cx="1065276" cy="2215896"/>
          </a:xfrm>
          <a:prstGeom prst="rect">
            <a:avLst/>
          </a:prstGeom>
          <a:blipFill>
            <a:blip r:embed="rId7" cstate="print"/>
            <a:stretch>
              <a:fillRect/>
            </a:stretch>
          </a:blipFill>
        </p:spPr>
        <p:txBody>
          <a:bodyPr wrap="square" lIns="0" tIns="0" rIns="0" bIns="0" rtlCol="0"/>
          <a:lstStyle/>
          <a:p>
            <a:endParaRPr/>
          </a:p>
        </p:txBody>
      </p:sp>
      <p:sp>
        <p:nvSpPr>
          <p:cNvPr id="24" name="object 24"/>
          <p:cNvSpPr/>
          <p:nvPr/>
        </p:nvSpPr>
        <p:spPr>
          <a:xfrm>
            <a:off x="9089135" y="2761488"/>
            <a:ext cx="1578864" cy="2010156"/>
          </a:xfrm>
          <a:prstGeom prst="rect">
            <a:avLst/>
          </a:prstGeom>
          <a:blipFill>
            <a:blip r:embed="rId8" cstate="print"/>
            <a:stretch>
              <a:fillRect/>
            </a:stretch>
          </a:blipFill>
        </p:spPr>
        <p:txBody>
          <a:bodyPr wrap="square" lIns="0" tIns="0" rIns="0" bIns="0" rtlCol="0"/>
          <a:lstStyle/>
          <a:p>
            <a:endParaRPr/>
          </a:p>
        </p:txBody>
      </p:sp>
      <p:sp>
        <p:nvSpPr>
          <p:cNvPr id="25" name="object 25"/>
          <p:cNvSpPr/>
          <p:nvPr/>
        </p:nvSpPr>
        <p:spPr>
          <a:xfrm>
            <a:off x="10725911" y="1956816"/>
            <a:ext cx="998220" cy="3012948"/>
          </a:xfrm>
          <a:prstGeom prst="rect">
            <a:avLst/>
          </a:prstGeom>
          <a:blipFill>
            <a:blip r:embed="rId9" cstate="print"/>
            <a:stretch>
              <a:fillRect/>
            </a:stretch>
          </a:blipFill>
        </p:spPr>
        <p:txBody>
          <a:bodyPr wrap="square" lIns="0" tIns="0" rIns="0" bIns="0" rtlCol="0"/>
          <a:lstStyle/>
          <a:p>
            <a:endParaRPr/>
          </a:p>
        </p:txBody>
      </p:sp>
      <p:graphicFrame>
        <p:nvGraphicFramePr>
          <p:cNvPr id="26" name="object 26"/>
          <p:cNvGraphicFramePr>
            <a:graphicFrameLocks noGrp="1"/>
          </p:cNvGraphicFramePr>
          <p:nvPr/>
        </p:nvGraphicFramePr>
        <p:xfrm>
          <a:off x="6926580" y="5405373"/>
          <a:ext cx="4979664" cy="561872"/>
        </p:xfrm>
        <a:graphic>
          <a:graphicData uri="http://schemas.openxmlformats.org/drawingml/2006/table">
            <a:tbl>
              <a:tblPr firstRow="1" bandRow="1">
                <a:tableStyleId>{2D5ABB26-0587-4C30-8999-92F81FD0307C}</a:tableStyleId>
              </a:tblPr>
              <a:tblGrid>
                <a:gridCol w="711326">
                  <a:extLst>
                    <a:ext uri="{9D8B030D-6E8A-4147-A177-3AD203B41FA5}">
                      <a16:colId xmlns:a16="http://schemas.microsoft.com/office/drawing/2014/main" xmlns="" val="20000"/>
                    </a:ext>
                  </a:extLst>
                </a:gridCol>
                <a:gridCol w="711453">
                  <a:extLst>
                    <a:ext uri="{9D8B030D-6E8A-4147-A177-3AD203B41FA5}">
                      <a16:colId xmlns:a16="http://schemas.microsoft.com/office/drawing/2014/main" xmlns="" val="20001"/>
                    </a:ext>
                  </a:extLst>
                </a:gridCol>
                <a:gridCol w="711327">
                  <a:extLst>
                    <a:ext uri="{9D8B030D-6E8A-4147-A177-3AD203B41FA5}">
                      <a16:colId xmlns:a16="http://schemas.microsoft.com/office/drawing/2014/main" xmlns="" val="20002"/>
                    </a:ext>
                  </a:extLst>
                </a:gridCol>
                <a:gridCol w="711453">
                  <a:extLst>
                    <a:ext uri="{9D8B030D-6E8A-4147-A177-3AD203B41FA5}">
                      <a16:colId xmlns:a16="http://schemas.microsoft.com/office/drawing/2014/main" xmlns="" val="20003"/>
                    </a:ext>
                  </a:extLst>
                </a:gridCol>
                <a:gridCol w="711326">
                  <a:extLst>
                    <a:ext uri="{9D8B030D-6E8A-4147-A177-3AD203B41FA5}">
                      <a16:colId xmlns:a16="http://schemas.microsoft.com/office/drawing/2014/main" xmlns="" val="20004"/>
                    </a:ext>
                  </a:extLst>
                </a:gridCol>
                <a:gridCol w="711453">
                  <a:extLst>
                    <a:ext uri="{9D8B030D-6E8A-4147-A177-3AD203B41FA5}">
                      <a16:colId xmlns:a16="http://schemas.microsoft.com/office/drawing/2014/main" xmlns="" val="20005"/>
                    </a:ext>
                  </a:extLst>
                </a:gridCol>
                <a:gridCol w="711326">
                  <a:extLst>
                    <a:ext uri="{9D8B030D-6E8A-4147-A177-3AD203B41FA5}">
                      <a16:colId xmlns:a16="http://schemas.microsoft.com/office/drawing/2014/main" xmlns="" val="20006"/>
                    </a:ext>
                  </a:extLst>
                </a:gridCol>
              </a:tblGrid>
              <a:tr h="363753">
                <a:tc>
                  <a:txBody>
                    <a:bodyPr/>
                    <a:lstStyle/>
                    <a:p>
                      <a:pPr marL="1270" algn="ctr">
                        <a:lnSpc>
                          <a:spcPct val="100000"/>
                        </a:lnSpc>
                        <a:spcBef>
                          <a:spcPts val="275"/>
                        </a:spcBef>
                      </a:pPr>
                      <a:r>
                        <a:rPr sz="800" spc="30" dirty="0">
                          <a:solidFill>
                            <a:srgbClr val="FFFFFF"/>
                          </a:solidFill>
                          <a:latin typeface="Trebuchet MS"/>
                          <a:cs typeface="Trebuchet MS"/>
                        </a:rPr>
                        <a:t>BS</a:t>
                      </a:r>
                      <a:endParaRPr sz="800">
                        <a:latin typeface="Trebuchet MS"/>
                        <a:cs typeface="Trebuchet MS"/>
                      </a:endParaRPr>
                    </a:p>
                    <a:p>
                      <a:pPr marL="1270" algn="ctr">
                        <a:lnSpc>
                          <a:spcPct val="100000"/>
                        </a:lnSpc>
                      </a:pPr>
                      <a:r>
                        <a:rPr sz="800" spc="-80" dirty="0">
                          <a:solidFill>
                            <a:srgbClr val="FFFFFF"/>
                          </a:solidFill>
                          <a:latin typeface="Trebuchet MS"/>
                          <a:cs typeface="Trebuchet MS"/>
                        </a:rPr>
                        <a:t>150ml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95885">
                        <a:lnSpc>
                          <a:spcPct val="100000"/>
                        </a:lnSpc>
                        <a:spcBef>
                          <a:spcPts val="275"/>
                        </a:spcBef>
                      </a:pPr>
                      <a:r>
                        <a:rPr sz="800" spc="-75" dirty="0">
                          <a:solidFill>
                            <a:srgbClr val="FFFFFF"/>
                          </a:solidFill>
                          <a:latin typeface="Trebuchet MS"/>
                          <a:cs typeface="Trebuchet MS"/>
                        </a:rPr>
                        <a:t>Roll </a:t>
                      </a:r>
                      <a:r>
                        <a:rPr sz="800" spc="10" dirty="0">
                          <a:solidFill>
                            <a:srgbClr val="FFFFFF"/>
                          </a:solidFill>
                          <a:latin typeface="Trebuchet MS"/>
                          <a:cs typeface="Trebuchet MS"/>
                        </a:rPr>
                        <a:t>On</a:t>
                      </a:r>
                      <a:r>
                        <a:rPr sz="800" spc="-200" dirty="0">
                          <a:solidFill>
                            <a:srgbClr val="FFFFFF"/>
                          </a:solidFill>
                          <a:latin typeface="Trebuchet MS"/>
                          <a:cs typeface="Trebuchet MS"/>
                        </a:rPr>
                        <a:t> </a:t>
                      </a:r>
                      <a:r>
                        <a:rPr sz="800" spc="-35" dirty="0">
                          <a:solidFill>
                            <a:srgbClr val="FFFFFF"/>
                          </a:solidFill>
                          <a:latin typeface="Trebuchet MS"/>
                          <a:cs typeface="Trebuchet MS"/>
                        </a:rPr>
                        <a:t>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270" algn="ctr">
                        <a:lnSpc>
                          <a:spcPct val="100000"/>
                        </a:lnSpc>
                      </a:pPr>
                      <a:r>
                        <a:rPr sz="800" spc="-30" dirty="0">
                          <a:solidFill>
                            <a:srgbClr val="FFFFFF"/>
                          </a:solidFill>
                          <a:latin typeface="Trebuchet MS"/>
                          <a:cs typeface="Trebuchet MS"/>
                        </a:rPr>
                        <a:t>250ml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905" algn="ctr">
                        <a:lnSpc>
                          <a:spcPct val="100000"/>
                        </a:lnSpc>
                      </a:pPr>
                      <a:r>
                        <a:rPr sz="800" spc="-30" dirty="0">
                          <a:solidFill>
                            <a:srgbClr val="FFFFFF"/>
                          </a:solidFill>
                          <a:latin typeface="Trebuchet MS"/>
                          <a:cs typeface="Trebuchet MS"/>
                        </a:rPr>
                        <a:t>400ml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52400">
                        <a:lnSpc>
                          <a:spcPct val="100000"/>
                        </a:lnSpc>
                        <a:spcBef>
                          <a:spcPts val="275"/>
                        </a:spcBef>
                      </a:pPr>
                      <a:r>
                        <a:rPr sz="800" spc="-20" dirty="0">
                          <a:solidFill>
                            <a:srgbClr val="FFFFFF"/>
                          </a:solidFill>
                          <a:latin typeface="Trebuchet MS"/>
                          <a:cs typeface="Trebuchet MS"/>
                        </a:rPr>
                        <a:t>EDT</a:t>
                      </a:r>
                      <a:r>
                        <a:rPr sz="800" spc="-170" dirty="0">
                          <a:solidFill>
                            <a:srgbClr val="FFFFFF"/>
                          </a:solidFill>
                          <a:latin typeface="Trebuchet MS"/>
                          <a:cs typeface="Trebuchet MS"/>
                        </a:rPr>
                        <a:t> </a:t>
                      </a:r>
                      <a:r>
                        <a:rPr sz="800" spc="-35" dirty="0">
                          <a:solidFill>
                            <a:srgbClr val="FFFFFF"/>
                          </a:solidFill>
                          <a:latin typeface="Trebuchet MS"/>
                          <a:cs typeface="Trebuchet MS"/>
                        </a:rPr>
                        <a:t>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905" algn="ctr">
                        <a:lnSpc>
                          <a:spcPct val="100000"/>
                        </a:lnSpc>
                        <a:spcBef>
                          <a:spcPts val="275"/>
                        </a:spcBef>
                      </a:pPr>
                      <a:r>
                        <a:rPr sz="800" spc="-20" dirty="0">
                          <a:solidFill>
                            <a:srgbClr val="FFFFFF"/>
                          </a:solidFill>
                          <a:latin typeface="Trebuchet MS"/>
                          <a:cs typeface="Trebuchet MS"/>
                        </a:rPr>
                        <a:t>EDT</a:t>
                      </a:r>
                      <a:r>
                        <a:rPr sz="800" spc="-150" dirty="0">
                          <a:solidFill>
                            <a:srgbClr val="FFFFFF"/>
                          </a:solidFill>
                          <a:latin typeface="Trebuchet MS"/>
                          <a:cs typeface="Trebuchet MS"/>
                        </a:rPr>
                        <a:t> </a:t>
                      </a:r>
                      <a:r>
                        <a:rPr sz="800" spc="-80" dirty="0">
                          <a:solidFill>
                            <a:srgbClr val="FFFFFF"/>
                          </a:solidFill>
                          <a:latin typeface="Trebuchet MS"/>
                          <a:cs typeface="Trebuchet MS"/>
                        </a:rPr>
                        <a:t>100ml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40" dirty="0">
                          <a:solidFill>
                            <a:srgbClr val="FFFFFF"/>
                          </a:solidFill>
                          <a:latin typeface="Trebuchet MS"/>
                          <a:cs typeface="Trebuchet MS"/>
                        </a:rPr>
                        <a:t>After</a:t>
                      </a:r>
                      <a:r>
                        <a:rPr sz="800" spc="-175" dirty="0">
                          <a:solidFill>
                            <a:srgbClr val="FFFFFF"/>
                          </a:solidFill>
                          <a:latin typeface="Trebuchet MS"/>
                          <a:cs typeface="Trebuchet MS"/>
                        </a:rPr>
                        <a:t> </a:t>
                      </a:r>
                      <a:r>
                        <a:rPr sz="800" spc="15" dirty="0">
                          <a:solidFill>
                            <a:srgbClr val="FFFFFF"/>
                          </a:solidFill>
                          <a:latin typeface="Trebuchet MS"/>
                          <a:cs typeface="Trebuchet MS"/>
                        </a:rPr>
                        <a:t>Shave</a:t>
                      </a:r>
                      <a:endParaRPr sz="800">
                        <a:latin typeface="Trebuchet MS"/>
                        <a:cs typeface="Trebuchet MS"/>
                      </a:endParaRPr>
                    </a:p>
                    <a:p>
                      <a:pPr marL="635" algn="ctr">
                        <a:lnSpc>
                          <a:spcPct val="100000"/>
                        </a:lnSpc>
                      </a:pPr>
                      <a:r>
                        <a:rPr sz="800" spc="-80" dirty="0">
                          <a:solidFill>
                            <a:srgbClr val="FFFFFF"/>
                          </a:solidFill>
                          <a:latin typeface="Trebuchet MS"/>
                          <a:cs typeface="Trebuchet MS"/>
                        </a:rPr>
                        <a:t>100ml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19">
                <a:tc>
                  <a:txBody>
                    <a:bodyPr/>
                    <a:lstStyle/>
                    <a:p>
                      <a:pPr marL="1270"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27" name="object 27"/>
          <p:cNvSpPr/>
          <p:nvPr/>
        </p:nvSpPr>
        <p:spPr>
          <a:xfrm>
            <a:off x="6932676" y="1956816"/>
            <a:ext cx="4980940" cy="3365500"/>
          </a:xfrm>
          <a:custGeom>
            <a:avLst/>
            <a:gdLst/>
            <a:ahLst/>
            <a:cxnLst/>
            <a:rect l="l" t="t" r="r" b="b"/>
            <a:pathLst>
              <a:path w="4980940" h="3365500">
                <a:moveTo>
                  <a:pt x="0" y="3364991"/>
                </a:moveTo>
                <a:lnTo>
                  <a:pt x="4980432" y="3364991"/>
                </a:lnTo>
                <a:lnTo>
                  <a:pt x="4980432" y="0"/>
                </a:lnTo>
                <a:lnTo>
                  <a:pt x="0" y="0"/>
                </a:lnTo>
                <a:lnTo>
                  <a:pt x="0" y="3364991"/>
                </a:lnTo>
                <a:close/>
              </a:path>
            </a:pathLst>
          </a:custGeom>
          <a:ln w="6096">
            <a:solidFill>
              <a:srgbClr val="000000"/>
            </a:solidFill>
          </a:ln>
        </p:spPr>
        <p:txBody>
          <a:bodyPr wrap="square" lIns="0" tIns="0" rIns="0" bIns="0" rtlCol="0"/>
          <a:lstStyle/>
          <a:p>
            <a:endParaRPr/>
          </a:p>
        </p:txBody>
      </p:sp>
      <p:sp>
        <p:nvSpPr>
          <p:cNvPr id="28" name="object 28"/>
          <p:cNvSpPr/>
          <p:nvPr/>
        </p:nvSpPr>
        <p:spPr>
          <a:xfrm>
            <a:off x="8161019" y="1453896"/>
            <a:ext cx="2334768" cy="910589"/>
          </a:xfrm>
          <a:prstGeom prst="rect">
            <a:avLst/>
          </a:prstGeom>
          <a:blipFill>
            <a:blip r:embed="rId10" cstate="print"/>
            <a:stretch>
              <a:fillRect/>
            </a:stretch>
          </a:blipFill>
        </p:spPr>
        <p:txBody>
          <a:bodyPr wrap="square" lIns="0" tIns="0" rIns="0" bIns="0" rtlCol="0"/>
          <a:lstStyle/>
          <a:p>
            <a:endParaRPr/>
          </a:p>
        </p:txBody>
      </p:sp>
      <p:sp>
        <p:nvSpPr>
          <p:cNvPr id="29" name="object 29"/>
          <p:cNvSpPr txBox="1"/>
          <p:nvPr/>
        </p:nvSpPr>
        <p:spPr>
          <a:xfrm>
            <a:off x="8652764" y="1828546"/>
            <a:ext cx="1363345" cy="290195"/>
          </a:xfrm>
          <a:prstGeom prst="rect">
            <a:avLst/>
          </a:prstGeom>
        </p:spPr>
        <p:txBody>
          <a:bodyPr vert="horz" wrap="square" lIns="0" tIns="0" rIns="0" bIns="0" rtlCol="0">
            <a:spAutoFit/>
          </a:bodyPr>
          <a:lstStyle/>
          <a:p>
            <a:pPr marL="12700">
              <a:lnSpc>
                <a:spcPct val="100000"/>
              </a:lnSpc>
            </a:pPr>
            <a:r>
              <a:rPr sz="1800" b="1" spc="-10" dirty="0">
                <a:solidFill>
                  <a:srgbClr val="FFFFFF"/>
                </a:solidFill>
                <a:latin typeface="Arial"/>
                <a:cs typeface="Arial"/>
              </a:rPr>
              <a:t>T</a:t>
            </a:r>
            <a:r>
              <a:rPr sz="1800" b="1" spc="-60" dirty="0">
                <a:solidFill>
                  <a:srgbClr val="FFFFFF"/>
                </a:solidFill>
                <a:latin typeface="Arial"/>
                <a:cs typeface="Arial"/>
              </a:rPr>
              <a:t>H</a:t>
            </a:r>
            <a:r>
              <a:rPr sz="1800" b="1" spc="175" dirty="0">
                <a:solidFill>
                  <a:srgbClr val="FFFFFF"/>
                </a:solidFill>
                <a:latin typeface="Arial"/>
                <a:cs typeface="Arial"/>
              </a:rPr>
              <a:t>E</a:t>
            </a:r>
            <a:r>
              <a:rPr sz="1800" b="1" spc="-125" dirty="0">
                <a:solidFill>
                  <a:srgbClr val="FFFFFF"/>
                </a:solidFill>
                <a:latin typeface="Arial"/>
                <a:cs typeface="Arial"/>
              </a:rPr>
              <a:t>L</a:t>
            </a:r>
            <a:r>
              <a:rPr sz="1800" b="1" spc="-10" dirty="0">
                <a:solidFill>
                  <a:srgbClr val="FFFFFF"/>
                </a:solidFill>
                <a:latin typeface="Arial"/>
                <a:cs typeface="Arial"/>
              </a:rPr>
              <a:t>I</a:t>
            </a:r>
            <a:r>
              <a:rPr sz="1800" b="1" spc="-55" dirty="0">
                <a:solidFill>
                  <a:srgbClr val="FFFFFF"/>
                </a:solidFill>
                <a:latin typeface="Arial"/>
                <a:cs typeface="Arial"/>
              </a:rPr>
              <a:t>N</a:t>
            </a:r>
            <a:r>
              <a:rPr sz="1800" b="1" spc="-140" dirty="0">
                <a:solidFill>
                  <a:srgbClr val="FFFFFF"/>
                </a:solidFill>
                <a:latin typeface="Arial"/>
                <a:cs typeface="Arial"/>
              </a:rPr>
              <a:t>E</a:t>
            </a:r>
            <a:r>
              <a:rPr sz="1800" b="1" spc="40" dirty="0">
                <a:solidFill>
                  <a:srgbClr val="FFFFFF"/>
                </a:solidFill>
                <a:latin typeface="Arial"/>
                <a:cs typeface="Arial"/>
              </a:rPr>
              <a:t>-</a:t>
            </a:r>
            <a:r>
              <a:rPr sz="1800" b="1" spc="-55" dirty="0">
                <a:solidFill>
                  <a:srgbClr val="FFFFFF"/>
                </a:solidFill>
                <a:latin typeface="Arial"/>
                <a:cs typeface="Arial"/>
              </a:rPr>
              <a:t>UP</a:t>
            </a:r>
            <a:endParaRPr sz="1800" dirty="0">
              <a:latin typeface="Arial"/>
              <a:cs typeface="Arial"/>
            </a:endParaRPr>
          </a:p>
        </p:txBody>
      </p:sp>
      <p:sp>
        <p:nvSpPr>
          <p:cNvPr id="30" name="object 30"/>
          <p:cNvSpPr txBox="1"/>
          <p:nvPr/>
        </p:nvSpPr>
        <p:spPr>
          <a:xfrm>
            <a:off x="315263" y="6235293"/>
            <a:ext cx="1054481" cy="215444"/>
          </a:xfrm>
          <a:prstGeom prst="rect">
            <a:avLst/>
          </a:prstGeom>
        </p:spPr>
        <p:txBody>
          <a:bodyPr vert="horz" wrap="square" lIns="0" tIns="0" rIns="0" bIns="0" rtlCol="0">
            <a:spAutoFit/>
          </a:bodyPr>
          <a:lstStyle/>
          <a:p>
            <a:pPr marL="12700">
              <a:lnSpc>
                <a:spcPct val="100000"/>
              </a:lnSpc>
            </a:pPr>
            <a:r>
              <a:rPr lang="fa-IR" sz="1400" dirty="0" smtClean="0">
                <a:solidFill>
                  <a:schemeClr val="bg1"/>
                </a:solidFill>
                <a:latin typeface="Trebuchet MS"/>
                <a:cs typeface="Trebuchet MS"/>
              </a:rPr>
              <a:t>عنصر اصلی</a:t>
            </a:r>
            <a:endParaRPr sz="1400" dirty="0">
              <a:solidFill>
                <a:schemeClr val="bg1"/>
              </a:solidFill>
              <a:latin typeface="Trebuchet MS"/>
              <a:cs typeface="Trebuchet MS"/>
            </a:endParaRPr>
          </a:p>
        </p:txBody>
      </p:sp>
      <p:sp>
        <p:nvSpPr>
          <p:cNvPr id="31" name="object 31"/>
          <p:cNvSpPr txBox="1"/>
          <p:nvPr/>
        </p:nvSpPr>
        <p:spPr>
          <a:xfrm>
            <a:off x="175056" y="6565290"/>
            <a:ext cx="960119" cy="215444"/>
          </a:xfrm>
          <a:prstGeom prst="rect">
            <a:avLst/>
          </a:prstGeom>
        </p:spPr>
        <p:txBody>
          <a:bodyPr vert="horz" wrap="square" lIns="0" tIns="0" rIns="0" bIns="0" rtlCol="0">
            <a:spAutoFit/>
          </a:bodyPr>
          <a:lstStyle/>
          <a:p>
            <a:pPr marL="12700">
              <a:lnSpc>
                <a:spcPct val="100000"/>
              </a:lnSpc>
            </a:pPr>
            <a:r>
              <a:rPr lang="fa-IR" sz="1400" b="1" spc="-5" dirty="0" smtClean="0">
                <a:solidFill>
                  <a:srgbClr val="FFFFFF"/>
                </a:solidFill>
                <a:latin typeface="Lucida Sans"/>
                <a:cs typeface="Lucida Sans"/>
              </a:rPr>
              <a:t>چوب سدر</a:t>
            </a:r>
            <a:endParaRPr sz="1400" dirty="0">
              <a:latin typeface="Lucida Sans"/>
              <a:cs typeface="Lucida Sans"/>
            </a:endParaRPr>
          </a:p>
        </p:txBody>
      </p:sp>
      <p:sp>
        <p:nvSpPr>
          <p:cNvPr id="32" name="object 32"/>
          <p:cNvSpPr txBox="1"/>
          <p:nvPr/>
        </p:nvSpPr>
        <p:spPr>
          <a:xfrm>
            <a:off x="278687" y="5826759"/>
            <a:ext cx="1091057" cy="246221"/>
          </a:xfrm>
          <a:prstGeom prst="rect">
            <a:avLst/>
          </a:prstGeom>
        </p:spPr>
        <p:txBody>
          <a:bodyPr vert="horz" wrap="square" lIns="0" tIns="0" rIns="0" bIns="0" rtlCol="0">
            <a:spAutoFit/>
          </a:bodyPr>
          <a:lstStyle/>
          <a:p>
            <a:pPr marL="12700">
              <a:lnSpc>
                <a:spcPct val="100000"/>
              </a:lnSpc>
            </a:pPr>
            <a:r>
              <a:rPr lang="fa-IR" sz="1600" b="1" dirty="0">
                <a:solidFill>
                  <a:schemeClr val="bg1"/>
                </a:solidFill>
              </a:rPr>
              <a:t>اسطوخدوس</a:t>
            </a:r>
            <a:endParaRPr sz="1600" b="1" dirty="0">
              <a:solidFill>
                <a:schemeClr val="bg1"/>
              </a:solidFill>
              <a:latin typeface="Lucida Sans"/>
              <a:cs typeface="Lucida Sans"/>
            </a:endParaRPr>
          </a:p>
        </p:txBody>
      </p:sp>
      <p:sp>
        <p:nvSpPr>
          <p:cNvPr id="33" name="object 33"/>
          <p:cNvSpPr txBox="1"/>
          <p:nvPr/>
        </p:nvSpPr>
        <p:spPr>
          <a:xfrm>
            <a:off x="413104" y="4800345"/>
            <a:ext cx="956639" cy="184666"/>
          </a:xfrm>
          <a:prstGeom prst="rect">
            <a:avLst/>
          </a:prstGeom>
        </p:spPr>
        <p:txBody>
          <a:bodyPr vert="horz" wrap="square" lIns="0" tIns="0" rIns="0" bIns="0" rtlCol="0">
            <a:spAutoFit/>
          </a:bodyPr>
          <a:lstStyle/>
          <a:p>
            <a:pPr marL="12700">
              <a:lnSpc>
                <a:spcPct val="100000"/>
              </a:lnSpc>
            </a:pPr>
            <a:r>
              <a:rPr lang="fa-IR" sz="1200" spc="-15" dirty="0" smtClean="0">
                <a:solidFill>
                  <a:srgbClr val="FFFFFF"/>
                </a:solidFill>
                <a:latin typeface="Trebuchet MS"/>
                <a:cs typeface="Trebuchet MS"/>
              </a:rPr>
              <a:t>عنصر برتر</a:t>
            </a:r>
            <a:endParaRPr sz="1200" dirty="0">
              <a:latin typeface="Trebuchet MS"/>
              <a:cs typeface="Trebuchet MS"/>
            </a:endParaRPr>
          </a:p>
        </p:txBody>
      </p:sp>
      <p:sp>
        <p:nvSpPr>
          <p:cNvPr id="34" name="object 34"/>
          <p:cNvSpPr txBox="1"/>
          <p:nvPr/>
        </p:nvSpPr>
        <p:spPr>
          <a:xfrm>
            <a:off x="24180" y="5130038"/>
            <a:ext cx="1345565" cy="584775"/>
          </a:xfrm>
          <a:prstGeom prst="rect">
            <a:avLst/>
          </a:prstGeom>
        </p:spPr>
        <p:txBody>
          <a:bodyPr vert="horz" wrap="square" lIns="0" tIns="0" rIns="0" bIns="0" rtlCol="0">
            <a:spAutoFit/>
          </a:bodyPr>
          <a:lstStyle/>
          <a:p>
            <a:pPr algn="ctr">
              <a:lnSpc>
                <a:spcPct val="100000"/>
              </a:lnSpc>
            </a:pPr>
            <a:r>
              <a:rPr lang="fa-IR" sz="1400" b="1" spc="-70" dirty="0" smtClean="0">
                <a:solidFill>
                  <a:srgbClr val="FFFFFF"/>
                </a:solidFill>
                <a:latin typeface="Lucida Sans"/>
                <a:cs typeface="Lucida Sans"/>
              </a:rPr>
              <a:t>دانه ی هل</a:t>
            </a:r>
            <a:endParaRPr sz="1400" dirty="0">
              <a:latin typeface="Lucida Sans"/>
              <a:cs typeface="Lucida Sans"/>
            </a:endParaRPr>
          </a:p>
          <a:p>
            <a:pPr marR="78105" algn="ctr">
              <a:lnSpc>
                <a:spcPct val="100000"/>
              </a:lnSpc>
              <a:spcBef>
                <a:spcPts val="1205"/>
              </a:spcBef>
            </a:pPr>
            <a:r>
              <a:rPr lang="fa-IR" sz="1400" spc="-45" dirty="0" smtClean="0">
                <a:solidFill>
                  <a:srgbClr val="FFFFFF"/>
                </a:solidFill>
                <a:latin typeface="Trebuchet MS"/>
                <a:cs typeface="Trebuchet MS"/>
              </a:rPr>
              <a:t>عنصر عمده</a:t>
            </a:r>
            <a:endParaRPr sz="1400" dirty="0">
              <a:latin typeface="Trebuchet MS"/>
              <a:cs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129539"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2</a:t>
            </a:r>
            <a:endParaRPr sz="1450">
              <a:latin typeface="Arial"/>
              <a:cs typeface="Arial"/>
            </a:endParaRPr>
          </a:p>
        </p:txBody>
      </p:sp>
      <p:sp>
        <p:nvSpPr>
          <p:cNvPr id="3" name="object 3"/>
          <p:cNvSpPr txBox="1"/>
          <p:nvPr/>
        </p:nvSpPr>
        <p:spPr>
          <a:xfrm>
            <a:off x="6096000" y="0"/>
            <a:ext cx="6096000" cy="6858000"/>
          </a:xfrm>
          <a:prstGeom prst="rect">
            <a:avLst/>
          </a:prstGeom>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30"/>
              </a:spcBef>
            </a:pPr>
            <a:endParaRPr sz="1600">
              <a:latin typeface="Times New Roman"/>
              <a:cs typeface="Times New Roman"/>
            </a:endParaRPr>
          </a:p>
          <a:p>
            <a:pPr>
              <a:lnSpc>
                <a:spcPct val="100000"/>
              </a:lnSpc>
            </a:pPr>
            <a:r>
              <a:rPr sz="1450" spc="5" dirty="0">
                <a:solidFill>
                  <a:srgbClr val="FFFFFF"/>
                </a:solidFill>
                <a:latin typeface="Arial"/>
                <a:cs typeface="Arial"/>
              </a:rPr>
              <a:t>7</a:t>
            </a:r>
            <a:endParaRPr sz="1450">
              <a:latin typeface="Arial"/>
              <a:cs typeface="Arial"/>
            </a:endParaRPr>
          </a:p>
        </p:txBody>
      </p:sp>
      <p:sp>
        <p:nvSpPr>
          <p:cNvPr id="4" name="object 4"/>
          <p:cNvSpPr/>
          <p:nvPr/>
        </p:nvSpPr>
        <p:spPr>
          <a:xfrm>
            <a:off x="0" y="4622291"/>
            <a:ext cx="6096000" cy="2235707"/>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096000" y="0"/>
            <a:ext cx="6096000" cy="6858000"/>
          </a:xfrm>
          <a:custGeom>
            <a:avLst/>
            <a:gdLst/>
            <a:ahLst/>
            <a:cxnLst/>
            <a:rect l="l" t="t" r="r" b="b"/>
            <a:pathLst>
              <a:path w="6096000" h="6858000">
                <a:moveTo>
                  <a:pt x="0" y="0"/>
                </a:moveTo>
                <a:lnTo>
                  <a:pt x="0" y="6857996"/>
                </a:lnTo>
                <a:lnTo>
                  <a:pt x="6096000" y="6857996"/>
                </a:lnTo>
                <a:lnTo>
                  <a:pt x="6096000" y="0"/>
                </a:lnTo>
                <a:lnTo>
                  <a:pt x="0" y="0"/>
                </a:lnTo>
                <a:close/>
              </a:path>
            </a:pathLst>
          </a:custGeom>
          <a:solidFill>
            <a:srgbClr val="7E7E7E">
              <a:alpha val="21174"/>
            </a:srgbClr>
          </a:solidFill>
        </p:spPr>
        <p:txBody>
          <a:bodyPr wrap="square" lIns="0" tIns="0" rIns="0" bIns="0" rtlCol="0"/>
          <a:lstStyle/>
          <a:p>
            <a:endParaRPr/>
          </a:p>
        </p:txBody>
      </p:sp>
      <p:sp>
        <p:nvSpPr>
          <p:cNvPr id="6" name="object 6"/>
          <p:cNvSpPr/>
          <p:nvPr/>
        </p:nvSpPr>
        <p:spPr>
          <a:xfrm>
            <a:off x="5922390" y="113220"/>
            <a:ext cx="2070100" cy="1282065"/>
          </a:xfrm>
          <a:custGeom>
            <a:avLst/>
            <a:gdLst/>
            <a:ahLst/>
            <a:cxnLst/>
            <a:rect l="l" t="t" r="r" b="b"/>
            <a:pathLst>
              <a:path w="2070100" h="1282065">
                <a:moveTo>
                  <a:pt x="1693799" y="0"/>
                </a:moveTo>
                <a:lnTo>
                  <a:pt x="0" y="693801"/>
                </a:lnTo>
                <a:lnTo>
                  <a:pt x="139826" y="1211834"/>
                </a:lnTo>
                <a:lnTo>
                  <a:pt x="132207" y="1242187"/>
                </a:lnTo>
                <a:lnTo>
                  <a:pt x="2069592" y="1281684"/>
                </a:lnTo>
                <a:lnTo>
                  <a:pt x="1693799" y="0"/>
                </a:lnTo>
                <a:close/>
              </a:path>
            </a:pathLst>
          </a:custGeom>
          <a:solidFill>
            <a:srgbClr val="6C6D6E"/>
          </a:solidFill>
        </p:spPr>
        <p:txBody>
          <a:bodyPr wrap="square" lIns="0" tIns="0" rIns="0" bIns="0" rtlCol="0"/>
          <a:lstStyle/>
          <a:p>
            <a:endParaRPr/>
          </a:p>
        </p:txBody>
      </p:sp>
      <p:sp>
        <p:nvSpPr>
          <p:cNvPr id="7" name="object 7"/>
          <p:cNvSpPr txBox="1"/>
          <p:nvPr/>
        </p:nvSpPr>
        <p:spPr>
          <a:xfrm>
            <a:off x="6493890" y="622808"/>
            <a:ext cx="927100" cy="246221"/>
          </a:xfrm>
          <a:prstGeom prst="rect">
            <a:avLst/>
          </a:prstGeom>
        </p:spPr>
        <p:txBody>
          <a:bodyPr vert="horz" wrap="square" lIns="0" tIns="0" rIns="0" bIns="0" rtlCol="0">
            <a:spAutoFit/>
          </a:bodyPr>
          <a:lstStyle/>
          <a:p>
            <a:pPr marL="12700">
              <a:lnSpc>
                <a:spcPct val="100000"/>
              </a:lnSpc>
            </a:pPr>
            <a:r>
              <a:rPr lang="fa-IR" sz="1600" spc="-75" dirty="0" smtClean="0">
                <a:solidFill>
                  <a:srgbClr val="FFFFFF"/>
                </a:solidFill>
                <a:latin typeface="Trebuchet MS"/>
                <a:cs typeface="Trebuchet MS"/>
              </a:rPr>
              <a:t>الهام گرفته از </a:t>
            </a:r>
            <a:endParaRPr sz="1600" dirty="0">
              <a:latin typeface="Trebuchet MS"/>
              <a:cs typeface="Trebuchet MS"/>
            </a:endParaRPr>
          </a:p>
        </p:txBody>
      </p:sp>
      <p:sp>
        <p:nvSpPr>
          <p:cNvPr id="8" name="object 8"/>
          <p:cNvSpPr txBox="1"/>
          <p:nvPr/>
        </p:nvSpPr>
        <p:spPr>
          <a:xfrm>
            <a:off x="6070219" y="746759"/>
            <a:ext cx="1351280" cy="575945"/>
          </a:xfrm>
          <a:prstGeom prst="rect">
            <a:avLst/>
          </a:prstGeom>
        </p:spPr>
        <p:txBody>
          <a:bodyPr vert="horz" wrap="square" lIns="0" tIns="0" rIns="0" bIns="0" rtlCol="0">
            <a:spAutoFit/>
          </a:bodyPr>
          <a:lstStyle/>
          <a:p>
            <a:pPr marL="12700">
              <a:lnSpc>
                <a:spcPct val="100000"/>
              </a:lnSpc>
            </a:pPr>
            <a:r>
              <a:rPr lang="fa-IR" sz="3600" spc="170" dirty="0" smtClean="0">
                <a:solidFill>
                  <a:srgbClr val="FFFFFF"/>
                </a:solidFill>
                <a:latin typeface="Trebuchet MS"/>
                <a:cs typeface="Trebuchet MS"/>
              </a:rPr>
              <a:t>ورزش</a:t>
            </a:r>
            <a:endParaRPr sz="3600" dirty="0">
              <a:latin typeface="Trebuchet MS"/>
              <a:cs typeface="Trebuchet MS"/>
            </a:endParaRPr>
          </a:p>
        </p:txBody>
      </p:sp>
      <p:sp>
        <p:nvSpPr>
          <p:cNvPr id="9" name="object 9"/>
          <p:cNvSpPr/>
          <p:nvPr/>
        </p:nvSpPr>
        <p:spPr>
          <a:xfrm>
            <a:off x="3539592" y="2124455"/>
            <a:ext cx="2905125" cy="1282065"/>
          </a:xfrm>
          <a:custGeom>
            <a:avLst/>
            <a:gdLst/>
            <a:ahLst/>
            <a:cxnLst/>
            <a:rect l="l" t="t" r="r" b="b"/>
            <a:pathLst>
              <a:path w="2905125" h="1282064">
                <a:moveTo>
                  <a:pt x="563372" y="0"/>
                </a:moveTo>
                <a:lnTo>
                  <a:pt x="0" y="1281684"/>
                </a:lnTo>
                <a:lnTo>
                  <a:pt x="2904744" y="1242187"/>
                </a:lnTo>
                <a:lnTo>
                  <a:pt x="2893314" y="1211834"/>
                </a:lnTo>
                <a:lnTo>
                  <a:pt x="2670302" y="506984"/>
                </a:lnTo>
                <a:lnTo>
                  <a:pt x="2608326" y="497840"/>
                </a:lnTo>
                <a:lnTo>
                  <a:pt x="2527808" y="470535"/>
                </a:lnTo>
                <a:lnTo>
                  <a:pt x="563372" y="0"/>
                </a:lnTo>
                <a:close/>
              </a:path>
            </a:pathLst>
          </a:custGeom>
          <a:solidFill>
            <a:srgbClr val="000000"/>
          </a:solidFill>
        </p:spPr>
        <p:txBody>
          <a:bodyPr wrap="square" lIns="0" tIns="0" rIns="0" bIns="0" rtlCol="0"/>
          <a:lstStyle/>
          <a:p>
            <a:endParaRPr/>
          </a:p>
        </p:txBody>
      </p:sp>
      <p:sp>
        <p:nvSpPr>
          <p:cNvPr id="10" name="object 10"/>
          <p:cNvSpPr txBox="1"/>
          <p:nvPr/>
        </p:nvSpPr>
        <p:spPr>
          <a:xfrm>
            <a:off x="4219447" y="2597911"/>
            <a:ext cx="589280" cy="246221"/>
          </a:xfrm>
          <a:prstGeom prst="rect">
            <a:avLst/>
          </a:prstGeom>
        </p:spPr>
        <p:txBody>
          <a:bodyPr vert="horz" wrap="square" lIns="0" tIns="0" rIns="0" bIns="0" rtlCol="0">
            <a:spAutoFit/>
          </a:bodyPr>
          <a:lstStyle/>
          <a:p>
            <a:pPr marL="12700">
              <a:lnSpc>
                <a:spcPct val="100000"/>
              </a:lnSpc>
            </a:pPr>
            <a:r>
              <a:rPr lang="fa-IR" sz="1600" spc="-65" dirty="0" smtClean="0">
                <a:solidFill>
                  <a:srgbClr val="FFFFFF"/>
                </a:solidFill>
                <a:latin typeface="Trebuchet MS"/>
                <a:cs typeface="Trebuchet MS"/>
              </a:rPr>
              <a:t>بخشی از </a:t>
            </a:r>
            <a:endParaRPr sz="1600" dirty="0">
              <a:latin typeface="Trebuchet MS"/>
              <a:cs typeface="Trebuchet MS"/>
            </a:endParaRPr>
          </a:p>
        </p:txBody>
      </p:sp>
      <p:sp>
        <p:nvSpPr>
          <p:cNvPr id="11" name="object 11"/>
          <p:cNvSpPr txBox="1"/>
          <p:nvPr/>
        </p:nvSpPr>
        <p:spPr>
          <a:xfrm>
            <a:off x="4013707" y="2771017"/>
            <a:ext cx="1000760" cy="575945"/>
          </a:xfrm>
          <a:prstGeom prst="rect">
            <a:avLst/>
          </a:prstGeom>
        </p:spPr>
        <p:txBody>
          <a:bodyPr vert="horz" wrap="square" lIns="0" tIns="0" rIns="0" bIns="0" rtlCol="0">
            <a:spAutoFit/>
          </a:bodyPr>
          <a:lstStyle/>
          <a:p>
            <a:pPr marL="12700">
              <a:lnSpc>
                <a:spcPct val="100000"/>
              </a:lnSpc>
            </a:pPr>
            <a:r>
              <a:rPr sz="3600" spc="-105" dirty="0">
                <a:solidFill>
                  <a:srgbClr val="FFFFFF"/>
                </a:solidFill>
                <a:latin typeface="Trebuchet MS"/>
                <a:cs typeface="Trebuchet MS"/>
              </a:rPr>
              <a:t>UE</a:t>
            </a:r>
            <a:r>
              <a:rPr sz="3600" spc="-490" dirty="0">
                <a:solidFill>
                  <a:srgbClr val="FFFFFF"/>
                </a:solidFill>
                <a:latin typeface="Trebuchet MS"/>
                <a:cs typeface="Trebuchet MS"/>
              </a:rPr>
              <a:t>F</a:t>
            </a:r>
            <a:r>
              <a:rPr sz="3600" spc="90" dirty="0">
                <a:solidFill>
                  <a:srgbClr val="FFFFFF"/>
                </a:solidFill>
                <a:latin typeface="Trebuchet MS"/>
                <a:cs typeface="Trebuchet MS"/>
              </a:rPr>
              <a:t>A</a:t>
            </a:r>
            <a:endParaRPr sz="3600" dirty="0">
              <a:latin typeface="Trebuchet MS"/>
              <a:cs typeface="Trebuchet MS"/>
            </a:endParaRPr>
          </a:p>
        </p:txBody>
      </p:sp>
      <p:sp>
        <p:nvSpPr>
          <p:cNvPr id="12" name="object 12"/>
          <p:cNvSpPr/>
          <p:nvPr/>
        </p:nvSpPr>
        <p:spPr>
          <a:xfrm>
            <a:off x="3104388" y="3587496"/>
            <a:ext cx="2699385" cy="1615440"/>
          </a:xfrm>
          <a:custGeom>
            <a:avLst/>
            <a:gdLst/>
            <a:ahLst/>
            <a:cxnLst/>
            <a:rect l="l" t="t" r="r" b="b"/>
            <a:pathLst>
              <a:path w="2699385" h="1615439">
                <a:moveTo>
                  <a:pt x="0" y="0"/>
                </a:moveTo>
                <a:lnTo>
                  <a:pt x="318642" y="1572895"/>
                </a:lnTo>
                <a:lnTo>
                  <a:pt x="2450846" y="1615439"/>
                </a:lnTo>
                <a:lnTo>
                  <a:pt x="2699004" y="698372"/>
                </a:lnTo>
                <a:lnTo>
                  <a:pt x="0" y="0"/>
                </a:lnTo>
                <a:close/>
              </a:path>
            </a:pathLst>
          </a:custGeom>
          <a:solidFill>
            <a:srgbClr val="1268B9"/>
          </a:solidFill>
        </p:spPr>
        <p:txBody>
          <a:bodyPr wrap="square" lIns="0" tIns="0" rIns="0" bIns="0" rtlCol="0"/>
          <a:lstStyle/>
          <a:p>
            <a:endParaRPr/>
          </a:p>
        </p:txBody>
      </p:sp>
      <p:sp>
        <p:nvSpPr>
          <p:cNvPr id="13" name="object 13"/>
          <p:cNvSpPr txBox="1"/>
          <p:nvPr/>
        </p:nvSpPr>
        <p:spPr>
          <a:xfrm>
            <a:off x="3462654" y="4085082"/>
            <a:ext cx="1029969" cy="246221"/>
          </a:xfrm>
          <a:prstGeom prst="rect">
            <a:avLst/>
          </a:prstGeom>
        </p:spPr>
        <p:txBody>
          <a:bodyPr vert="horz" wrap="square" lIns="0" tIns="0" rIns="0" bIns="0" rtlCol="0">
            <a:spAutoFit/>
          </a:bodyPr>
          <a:lstStyle/>
          <a:p>
            <a:pPr marL="12700">
              <a:lnSpc>
                <a:spcPct val="100000"/>
              </a:lnSpc>
            </a:pPr>
            <a:r>
              <a:rPr lang="fa-IR" sz="1600" spc="-5" dirty="0" smtClean="0">
                <a:latin typeface="Trebuchet MS"/>
                <a:cs typeface="Trebuchet MS"/>
              </a:rPr>
              <a:t>رایحه ی        </a:t>
            </a:r>
            <a:endParaRPr sz="1600" dirty="0">
              <a:latin typeface="Trebuchet MS"/>
              <a:cs typeface="Trebuchet MS"/>
            </a:endParaRPr>
          </a:p>
        </p:txBody>
      </p:sp>
      <p:sp>
        <p:nvSpPr>
          <p:cNvPr id="14" name="object 14"/>
          <p:cNvSpPr txBox="1"/>
          <p:nvPr/>
        </p:nvSpPr>
        <p:spPr>
          <a:xfrm>
            <a:off x="3462654" y="4209033"/>
            <a:ext cx="1857375" cy="772795"/>
          </a:xfrm>
          <a:prstGeom prst="rect">
            <a:avLst/>
          </a:prstGeom>
        </p:spPr>
        <p:txBody>
          <a:bodyPr vert="horz" wrap="square" lIns="0" tIns="0" rIns="0" bIns="0" rtlCol="0">
            <a:spAutoFit/>
          </a:bodyPr>
          <a:lstStyle/>
          <a:p>
            <a:pPr marL="12700">
              <a:lnSpc>
                <a:spcPts val="4170"/>
              </a:lnSpc>
            </a:pPr>
            <a:r>
              <a:rPr sz="3600" spc="-175" dirty="0">
                <a:latin typeface="Trebuchet MS"/>
                <a:cs typeface="Trebuchet MS"/>
              </a:rPr>
              <a:t>ORIENTAL</a:t>
            </a:r>
            <a:endParaRPr sz="3600" dirty="0">
              <a:latin typeface="Trebuchet MS"/>
              <a:cs typeface="Trebuchet MS"/>
            </a:endParaRPr>
          </a:p>
          <a:p>
            <a:pPr marL="12700">
              <a:lnSpc>
                <a:spcPts val="1770"/>
              </a:lnSpc>
            </a:pPr>
            <a:r>
              <a:rPr lang="fa-IR" sz="1600" spc="-35" dirty="0" smtClean="0">
                <a:latin typeface="Trebuchet MS"/>
                <a:cs typeface="Trebuchet MS"/>
              </a:rPr>
              <a:t>با ماندگاری بالا</a:t>
            </a:r>
            <a:endParaRPr sz="1600" dirty="0">
              <a:latin typeface="Trebuchet MS"/>
              <a:cs typeface="Trebuchet MS"/>
            </a:endParaRPr>
          </a:p>
        </p:txBody>
      </p:sp>
      <p:sp>
        <p:nvSpPr>
          <p:cNvPr id="15" name="object 15"/>
          <p:cNvSpPr/>
          <p:nvPr/>
        </p:nvSpPr>
        <p:spPr>
          <a:xfrm>
            <a:off x="10965180" y="153923"/>
            <a:ext cx="815340" cy="568451"/>
          </a:xfrm>
          <a:prstGeom prst="rect">
            <a:avLst/>
          </a:prstGeom>
          <a:blipFill>
            <a:blip r:embed="rId3" cstate="print"/>
            <a:stretch>
              <a:fillRect/>
            </a:stretch>
          </a:blipFill>
        </p:spPr>
        <p:txBody>
          <a:bodyPr wrap="square" lIns="0" tIns="0" rIns="0" bIns="0" rtlCol="0"/>
          <a:lstStyle/>
          <a:p>
            <a:endParaRPr/>
          </a:p>
        </p:txBody>
      </p:sp>
      <p:sp>
        <p:nvSpPr>
          <p:cNvPr id="17" name="object 17"/>
          <p:cNvSpPr txBox="1">
            <a:spLocks noGrp="1"/>
          </p:cNvSpPr>
          <p:nvPr>
            <p:ph type="title"/>
          </p:nvPr>
        </p:nvSpPr>
        <p:spPr>
          <a:xfrm>
            <a:off x="164388" y="191515"/>
            <a:ext cx="4302125" cy="430887"/>
          </a:xfrm>
          <a:prstGeom prst="rect">
            <a:avLst/>
          </a:prstGeom>
          <a:effectLst>
            <a:outerShdw blurRad="50800" dist="50800" dir="5400000" algn="ctr" rotWithShape="0">
              <a:schemeClr val="bg2">
                <a:lumMod val="75000"/>
              </a:schemeClr>
            </a:outerShdw>
          </a:effectLst>
        </p:spPr>
        <p:txBody>
          <a:bodyPr vert="horz" wrap="square" lIns="0" tIns="0" rIns="0" bIns="0" rtlCol="0">
            <a:spAutoFit/>
          </a:bodyPr>
          <a:lstStyle/>
          <a:p>
            <a:pPr marL="12700">
              <a:lnSpc>
                <a:spcPct val="100000"/>
              </a:lnSpc>
            </a:pPr>
            <a:r>
              <a:rPr sz="2800" spc="160" dirty="0"/>
              <a:t>ARENA</a:t>
            </a:r>
            <a:r>
              <a:rPr sz="2800" spc="-170" dirty="0"/>
              <a:t> </a:t>
            </a:r>
            <a:r>
              <a:rPr lang="fa-IR" sz="2800" spc="95" dirty="0" smtClean="0"/>
              <a:t>ویرایش</a:t>
            </a:r>
            <a:r>
              <a:rPr sz="2800" spc="35" dirty="0" smtClean="0"/>
              <a:t>(UEFA</a:t>
            </a:r>
            <a:r>
              <a:rPr sz="2800" spc="-195" dirty="0" smtClean="0"/>
              <a:t> </a:t>
            </a:r>
            <a:r>
              <a:rPr sz="2800" spc="30" dirty="0"/>
              <a:t>3)</a:t>
            </a:r>
            <a:endParaRPr sz="2800" dirty="0"/>
          </a:p>
        </p:txBody>
      </p:sp>
      <p:sp>
        <p:nvSpPr>
          <p:cNvPr id="18" name="object 18"/>
          <p:cNvSpPr txBox="1"/>
          <p:nvPr/>
        </p:nvSpPr>
        <p:spPr>
          <a:xfrm>
            <a:off x="217424" y="1013205"/>
            <a:ext cx="5076825" cy="553998"/>
          </a:xfrm>
          <a:prstGeom prst="rect">
            <a:avLst/>
          </a:prstGeom>
        </p:spPr>
        <p:txBody>
          <a:bodyPr vert="horz" wrap="square" lIns="0" tIns="0" rIns="0" bIns="0" rtlCol="0">
            <a:spAutoFit/>
          </a:bodyPr>
          <a:lstStyle/>
          <a:p>
            <a:pPr marL="12700" algn="r" rtl="1">
              <a:lnSpc>
                <a:spcPct val="100000"/>
              </a:lnSpc>
            </a:pPr>
            <a:r>
              <a:rPr lang="fa-IR" sz="1800" spc="-60" dirty="0" smtClean="0">
                <a:latin typeface="Trebuchet MS"/>
                <a:cs typeface="Trebuchet MS"/>
              </a:rPr>
              <a:t>درمورد: </a:t>
            </a:r>
          </a:p>
          <a:p>
            <a:pPr marL="12700" algn="r" rtl="1">
              <a:lnSpc>
                <a:spcPct val="100000"/>
              </a:lnSpc>
            </a:pPr>
            <a:r>
              <a:rPr lang="fa-IR" dirty="0"/>
              <a:t>با الهام از آدرنالین ورود به عرصه </a:t>
            </a:r>
            <a:r>
              <a:rPr lang="fa-IR" dirty="0" smtClean="0"/>
              <a:t>و غلبه بر محدودیت ها</a:t>
            </a:r>
            <a:endParaRPr sz="1800" dirty="0">
              <a:latin typeface="Trebuchet MS"/>
              <a:cs typeface="Trebuchet MS"/>
            </a:endParaRPr>
          </a:p>
        </p:txBody>
      </p:sp>
      <p:sp>
        <p:nvSpPr>
          <p:cNvPr id="19" name="object 19"/>
          <p:cNvSpPr txBox="1"/>
          <p:nvPr/>
        </p:nvSpPr>
        <p:spPr>
          <a:xfrm>
            <a:off x="164998" y="2286000"/>
            <a:ext cx="2505075" cy="553998"/>
          </a:xfrm>
          <a:prstGeom prst="rect">
            <a:avLst/>
          </a:prstGeom>
        </p:spPr>
        <p:txBody>
          <a:bodyPr vert="horz" wrap="square" lIns="0" tIns="0" rIns="0" bIns="0" rtlCol="0">
            <a:spAutoFit/>
          </a:bodyPr>
          <a:lstStyle/>
          <a:p>
            <a:pPr marL="12700" algn="r" rtl="1">
              <a:lnSpc>
                <a:spcPct val="100000"/>
              </a:lnSpc>
            </a:pPr>
            <a:r>
              <a:rPr lang="fa-IR" sz="1800" dirty="0" smtClean="0">
                <a:latin typeface="Trebuchet MS"/>
                <a:cs typeface="Trebuchet MS"/>
              </a:rPr>
              <a:t>رایحه :</a:t>
            </a:r>
          </a:p>
          <a:p>
            <a:pPr marL="12700" algn="r" rtl="1">
              <a:lnSpc>
                <a:spcPct val="100000"/>
              </a:lnSpc>
            </a:pPr>
            <a:r>
              <a:rPr lang="fa-IR" dirty="0" smtClean="0">
                <a:latin typeface="Trebuchet MS"/>
                <a:cs typeface="Trebuchet MS"/>
              </a:rPr>
              <a:t>یک رایحه ی قدرتمند شرقی </a:t>
            </a:r>
            <a:endParaRPr sz="1800" dirty="0">
              <a:latin typeface="Trebuchet MS"/>
              <a:cs typeface="Trebuchet MS"/>
            </a:endParaRPr>
          </a:p>
        </p:txBody>
      </p:sp>
      <p:sp>
        <p:nvSpPr>
          <p:cNvPr id="20" name="object 20"/>
          <p:cNvSpPr txBox="1"/>
          <p:nvPr/>
        </p:nvSpPr>
        <p:spPr>
          <a:xfrm>
            <a:off x="164998" y="3383533"/>
            <a:ext cx="1290320" cy="830997"/>
          </a:xfrm>
          <a:prstGeom prst="rect">
            <a:avLst/>
          </a:prstGeom>
        </p:spPr>
        <p:txBody>
          <a:bodyPr vert="horz" wrap="square" lIns="0" tIns="0" rIns="0" bIns="0" rtlCol="0">
            <a:spAutoFit/>
          </a:bodyPr>
          <a:lstStyle/>
          <a:p>
            <a:pPr marL="299085" indent="-286385" algn="r" rtl="1">
              <a:lnSpc>
                <a:spcPct val="100000"/>
              </a:lnSpc>
              <a:buFont typeface="Wingdings"/>
              <a:buChar char=""/>
              <a:tabLst>
                <a:tab pos="299085" algn="l"/>
                <a:tab pos="299720" algn="l"/>
              </a:tabLst>
            </a:pPr>
            <a:r>
              <a:rPr lang="fa-IR" sz="1800" spc="-85" dirty="0" smtClean="0">
                <a:latin typeface="Trebuchet MS"/>
                <a:cs typeface="Trebuchet MS"/>
              </a:rPr>
              <a:t>فرح بخش</a:t>
            </a:r>
            <a:endParaRPr sz="1800" dirty="0">
              <a:latin typeface="Trebuchet MS"/>
              <a:cs typeface="Trebuchet MS"/>
            </a:endParaRPr>
          </a:p>
          <a:p>
            <a:pPr marL="299085" indent="-286385" algn="r" rtl="1">
              <a:lnSpc>
                <a:spcPct val="100000"/>
              </a:lnSpc>
              <a:buFont typeface="Wingdings"/>
              <a:buChar char=""/>
              <a:tabLst>
                <a:tab pos="299085" algn="l"/>
                <a:tab pos="299720" algn="l"/>
              </a:tabLst>
            </a:pPr>
            <a:r>
              <a:rPr lang="fa-IR" sz="1800" spc="-80" dirty="0" smtClean="0">
                <a:latin typeface="Trebuchet MS"/>
                <a:cs typeface="Trebuchet MS"/>
              </a:rPr>
              <a:t>انرژی زا</a:t>
            </a:r>
            <a:endParaRPr sz="1800" dirty="0">
              <a:latin typeface="Trebuchet MS"/>
              <a:cs typeface="Trebuchet MS"/>
            </a:endParaRPr>
          </a:p>
          <a:p>
            <a:pPr marL="299085" indent="-286385" algn="r" rtl="1">
              <a:lnSpc>
                <a:spcPct val="100000"/>
              </a:lnSpc>
              <a:buFont typeface="Wingdings"/>
              <a:buChar char=""/>
              <a:tabLst>
                <a:tab pos="299085" algn="l"/>
                <a:tab pos="299720" algn="l"/>
              </a:tabLst>
            </a:pPr>
            <a:r>
              <a:rPr lang="fa-IR" sz="1800" spc="-25" dirty="0" smtClean="0">
                <a:latin typeface="Trebuchet MS"/>
                <a:cs typeface="Trebuchet MS"/>
              </a:rPr>
              <a:t>هوس برانگیز</a:t>
            </a:r>
            <a:endParaRPr sz="1800" dirty="0">
              <a:latin typeface="Trebuchet MS"/>
              <a:cs typeface="Trebuchet MS"/>
            </a:endParaRPr>
          </a:p>
        </p:txBody>
      </p:sp>
      <p:graphicFrame>
        <p:nvGraphicFramePr>
          <p:cNvPr id="21" name="object 21"/>
          <p:cNvGraphicFramePr>
            <a:graphicFrameLocks noGrp="1"/>
          </p:cNvGraphicFramePr>
          <p:nvPr/>
        </p:nvGraphicFramePr>
        <p:xfrm>
          <a:off x="6926580" y="5405373"/>
          <a:ext cx="4979664" cy="561872"/>
        </p:xfrm>
        <a:graphic>
          <a:graphicData uri="http://schemas.openxmlformats.org/drawingml/2006/table">
            <a:tbl>
              <a:tblPr firstRow="1" bandRow="1">
                <a:tableStyleId>{2D5ABB26-0587-4C30-8999-92F81FD0307C}</a:tableStyleId>
              </a:tblPr>
              <a:tblGrid>
                <a:gridCol w="711326">
                  <a:extLst>
                    <a:ext uri="{9D8B030D-6E8A-4147-A177-3AD203B41FA5}">
                      <a16:colId xmlns:a16="http://schemas.microsoft.com/office/drawing/2014/main" xmlns="" val="20000"/>
                    </a:ext>
                  </a:extLst>
                </a:gridCol>
                <a:gridCol w="711453">
                  <a:extLst>
                    <a:ext uri="{9D8B030D-6E8A-4147-A177-3AD203B41FA5}">
                      <a16:colId xmlns:a16="http://schemas.microsoft.com/office/drawing/2014/main" xmlns="" val="20001"/>
                    </a:ext>
                  </a:extLst>
                </a:gridCol>
                <a:gridCol w="711327">
                  <a:extLst>
                    <a:ext uri="{9D8B030D-6E8A-4147-A177-3AD203B41FA5}">
                      <a16:colId xmlns:a16="http://schemas.microsoft.com/office/drawing/2014/main" xmlns="" val="20002"/>
                    </a:ext>
                  </a:extLst>
                </a:gridCol>
                <a:gridCol w="711453">
                  <a:extLst>
                    <a:ext uri="{9D8B030D-6E8A-4147-A177-3AD203B41FA5}">
                      <a16:colId xmlns:a16="http://schemas.microsoft.com/office/drawing/2014/main" xmlns="" val="20003"/>
                    </a:ext>
                  </a:extLst>
                </a:gridCol>
                <a:gridCol w="711326">
                  <a:extLst>
                    <a:ext uri="{9D8B030D-6E8A-4147-A177-3AD203B41FA5}">
                      <a16:colId xmlns:a16="http://schemas.microsoft.com/office/drawing/2014/main" xmlns="" val="20004"/>
                    </a:ext>
                  </a:extLst>
                </a:gridCol>
                <a:gridCol w="711453">
                  <a:extLst>
                    <a:ext uri="{9D8B030D-6E8A-4147-A177-3AD203B41FA5}">
                      <a16:colId xmlns:a16="http://schemas.microsoft.com/office/drawing/2014/main" xmlns="" val="20005"/>
                    </a:ext>
                  </a:extLst>
                </a:gridCol>
                <a:gridCol w="711326">
                  <a:extLst>
                    <a:ext uri="{9D8B030D-6E8A-4147-A177-3AD203B41FA5}">
                      <a16:colId xmlns:a16="http://schemas.microsoft.com/office/drawing/2014/main" xmlns="" val="20006"/>
                    </a:ext>
                  </a:extLst>
                </a:gridCol>
              </a:tblGrid>
              <a:tr h="363753">
                <a:tc>
                  <a:txBody>
                    <a:bodyPr/>
                    <a:lstStyle/>
                    <a:p>
                      <a:pPr marL="635" algn="ctr">
                        <a:lnSpc>
                          <a:spcPct val="100000"/>
                        </a:lnSpc>
                        <a:spcBef>
                          <a:spcPts val="275"/>
                        </a:spcBef>
                      </a:pPr>
                      <a:r>
                        <a:rPr sz="800" spc="30" dirty="0">
                          <a:solidFill>
                            <a:srgbClr val="FFFFFF"/>
                          </a:solidFill>
                          <a:latin typeface="Trebuchet MS"/>
                          <a:cs typeface="Trebuchet MS"/>
                        </a:rPr>
                        <a:t>BS</a:t>
                      </a:r>
                      <a:r>
                        <a:rPr sz="800" spc="-165" dirty="0">
                          <a:solidFill>
                            <a:srgbClr val="FFFFFF"/>
                          </a:solidFill>
                          <a:latin typeface="Trebuchet MS"/>
                          <a:cs typeface="Trebuchet MS"/>
                        </a:rPr>
                        <a:t> </a:t>
                      </a:r>
                      <a:r>
                        <a:rPr sz="800" spc="-80" dirty="0">
                          <a:solidFill>
                            <a:srgbClr val="FFFFFF"/>
                          </a:solidFill>
                          <a:latin typeface="Trebuchet MS"/>
                          <a:cs typeface="Trebuchet MS"/>
                        </a:rPr>
                        <a:t>150ml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95885">
                        <a:lnSpc>
                          <a:spcPct val="100000"/>
                        </a:lnSpc>
                        <a:spcBef>
                          <a:spcPts val="275"/>
                        </a:spcBef>
                      </a:pPr>
                      <a:r>
                        <a:rPr sz="800" spc="-75" dirty="0">
                          <a:solidFill>
                            <a:srgbClr val="FFFFFF"/>
                          </a:solidFill>
                          <a:latin typeface="Trebuchet MS"/>
                          <a:cs typeface="Trebuchet MS"/>
                        </a:rPr>
                        <a:t>Roll </a:t>
                      </a:r>
                      <a:r>
                        <a:rPr sz="800" spc="10" dirty="0">
                          <a:solidFill>
                            <a:srgbClr val="FFFFFF"/>
                          </a:solidFill>
                          <a:latin typeface="Trebuchet MS"/>
                          <a:cs typeface="Trebuchet MS"/>
                        </a:rPr>
                        <a:t>On</a:t>
                      </a:r>
                      <a:r>
                        <a:rPr sz="800" spc="-200" dirty="0">
                          <a:solidFill>
                            <a:srgbClr val="FFFFFF"/>
                          </a:solidFill>
                          <a:latin typeface="Trebuchet MS"/>
                          <a:cs typeface="Trebuchet MS"/>
                        </a:rPr>
                        <a:t> </a:t>
                      </a:r>
                      <a:r>
                        <a:rPr sz="800" spc="-35" dirty="0">
                          <a:solidFill>
                            <a:srgbClr val="FFFFFF"/>
                          </a:solidFill>
                          <a:latin typeface="Trebuchet MS"/>
                          <a:cs typeface="Trebuchet MS"/>
                        </a:rPr>
                        <a:t>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270" algn="ctr">
                        <a:lnSpc>
                          <a:spcPct val="100000"/>
                        </a:lnSpc>
                      </a:pPr>
                      <a:r>
                        <a:rPr sz="800" spc="-30" dirty="0">
                          <a:solidFill>
                            <a:srgbClr val="FFFFFF"/>
                          </a:solidFill>
                          <a:latin typeface="Trebuchet MS"/>
                          <a:cs typeface="Trebuchet MS"/>
                        </a:rPr>
                        <a:t>250ml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905" algn="ctr">
                        <a:lnSpc>
                          <a:spcPct val="100000"/>
                        </a:lnSpc>
                      </a:pPr>
                      <a:r>
                        <a:rPr sz="800" spc="-30" dirty="0">
                          <a:solidFill>
                            <a:srgbClr val="FFFFFF"/>
                          </a:solidFill>
                          <a:latin typeface="Trebuchet MS"/>
                          <a:cs typeface="Trebuchet MS"/>
                        </a:rPr>
                        <a:t>400ml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20" dirty="0">
                          <a:solidFill>
                            <a:srgbClr val="FFFFFF"/>
                          </a:solidFill>
                          <a:latin typeface="Trebuchet MS"/>
                          <a:cs typeface="Trebuchet MS"/>
                        </a:rPr>
                        <a:t>EDT</a:t>
                      </a:r>
                      <a:r>
                        <a:rPr sz="800" spc="-170" dirty="0">
                          <a:solidFill>
                            <a:srgbClr val="FFFFFF"/>
                          </a:solidFill>
                          <a:latin typeface="Trebuchet MS"/>
                          <a:cs typeface="Trebuchet MS"/>
                        </a:rPr>
                        <a:t> </a:t>
                      </a:r>
                      <a:r>
                        <a:rPr sz="800" spc="-35" dirty="0">
                          <a:solidFill>
                            <a:srgbClr val="FFFFFF"/>
                          </a:solidFill>
                          <a:latin typeface="Trebuchet MS"/>
                          <a:cs typeface="Trebuchet MS"/>
                        </a:rPr>
                        <a:t>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905" algn="ctr">
                        <a:lnSpc>
                          <a:spcPct val="100000"/>
                        </a:lnSpc>
                        <a:spcBef>
                          <a:spcPts val="275"/>
                        </a:spcBef>
                      </a:pPr>
                      <a:r>
                        <a:rPr sz="800" spc="-20" dirty="0">
                          <a:solidFill>
                            <a:srgbClr val="FFFFFF"/>
                          </a:solidFill>
                          <a:latin typeface="Trebuchet MS"/>
                          <a:cs typeface="Trebuchet MS"/>
                        </a:rPr>
                        <a:t>EDT</a:t>
                      </a:r>
                      <a:r>
                        <a:rPr sz="800" spc="-150" dirty="0">
                          <a:solidFill>
                            <a:srgbClr val="FFFFFF"/>
                          </a:solidFill>
                          <a:latin typeface="Trebuchet MS"/>
                          <a:cs typeface="Trebuchet MS"/>
                        </a:rPr>
                        <a:t> </a:t>
                      </a:r>
                      <a:r>
                        <a:rPr sz="800" spc="-80" dirty="0">
                          <a:solidFill>
                            <a:srgbClr val="FFFFFF"/>
                          </a:solidFill>
                          <a:latin typeface="Trebuchet MS"/>
                          <a:cs typeface="Trebuchet MS"/>
                        </a:rPr>
                        <a:t>100ml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40" dirty="0">
                          <a:solidFill>
                            <a:srgbClr val="FFFFFF"/>
                          </a:solidFill>
                          <a:latin typeface="Trebuchet MS"/>
                          <a:cs typeface="Trebuchet MS"/>
                        </a:rPr>
                        <a:t>After</a:t>
                      </a:r>
                      <a:r>
                        <a:rPr sz="800" spc="-175" dirty="0">
                          <a:solidFill>
                            <a:srgbClr val="FFFFFF"/>
                          </a:solidFill>
                          <a:latin typeface="Trebuchet MS"/>
                          <a:cs typeface="Trebuchet MS"/>
                        </a:rPr>
                        <a:t> </a:t>
                      </a:r>
                      <a:r>
                        <a:rPr sz="800" spc="15" dirty="0">
                          <a:solidFill>
                            <a:srgbClr val="FFFFFF"/>
                          </a:solidFill>
                          <a:latin typeface="Trebuchet MS"/>
                          <a:cs typeface="Trebuchet MS"/>
                        </a:rPr>
                        <a:t>Shave</a:t>
                      </a:r>
                      <a:endParaRPr sz="800">
                        <a:latin typeface="Trebuchet MS"/>
                        <a:cs typeface="Trebuchet MS"/>
                      </a:endParaRPr>
                    </a:p>
                    <a:p>
                      <a:pPr marL="635" algn="ctr">
                        <a:lnSpc>
                          <a:spcPct val="100000"/>
                        </a:lnSpc>
                      </a:pPr>
                      <a:r>
                        <a:rPr sz="800" spc="-80" dirty="0">
                          <a:solidFill>
                            <a:srgbClr val="FFFFFF"/>
                          </a:solidFill>
                          <a:latin typeface="Trebuchet MS"/>
                          <a:cs typeface="Trebuchet MS"/>
                        </a:rPr>
                        <a:t>100ml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19">
                <a:tc>
                  <a:txBody>
                    <a:bodyPr/>
                    <a:lstStyle/>
                    <a:p>
                      <a:pPr marL="1270"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22" name="object 22"/>
          <p:cNvSpPr/>
          <p:nvPr/>
        </p:nvSpPr>
        <p:spPr>
          <a:xfrm>
            <a:off x="6932676" y="1956816"/>
            <a:ext cx="4980940" cy="3365500"/>
          </a:xfrm>
          <a:custGeom>
            <a:avLst/>
            <a:gdLst/>
            <a:ahLst/>
            <a:cxnLst/>
            <a:rect l="l" t="t" r="r" b="b"/>
            <a:pathLst>
              <a:path w="4980940" h="3365500">
                <a:moveTo>
                  <a:pt x="0" y="3364991"/>
                </a:moveTo>
                <a:lnTo>
                  <a:pt x="4980432" y="3364991"/>
                </a:lnTo>
                <a:lnTo>
                  <a:pt x="4980432" y="0"/>
                </a:lnTo>
                <a:lnTo>
                  <a:pt x="0" y="0"/>
                </a:lnTo>
                <a:lnTo>
                  <a:pt x="0" y="3364991"/>
                </a:lnTo>
                <a:close/>
              </a:path>
            </a:pathLst>
          </a:custGeom>
          <a:ln w="6096">
            <a:solidFill>
              <a:srgbClr val="000000"/>
            </a:solidFill>
          </a:ln>
        </p:spPr>
        <p:txBody>
          <a:bodyPr wrap="square" lIns="0" tIns="0" rIns="0" bIns="0" rtlCol="0"/>
          <a:lstStyle/>
          <a:p>
            <a:endParaRPr/>
          </a:p>
        </p:txBody>
      </p:sp>
      <p:sp>
        <p:nvSpPr>
          <p:cNvPr id="23" name="object 23"/>
          <p:cNvSpPr/>
          <p:nvPr/>
        </p:nvSpPr>
        <p:spPr>
          <a:xfrm>
            <a:off x="8161019" y="1453896"/>
            <a:ext cx="2334768" cy="910589"/>
          </a:xfrm>
          <a:prstGeom prst="rect">
            <a:avLst/>
          </a:prstGeom>
          <a:blipFill>
            <a:blip r:embed="rId4" cstate="print"/>
            <a:stretch>
              <a:fillRect/>
            </a:stretch>
          </a:blipFill>
        </p:spPr>
        <p:txBody>
          <a:bodyPr wrap="square" lIns="0" tIns="0" rIns="0" bIns="0" rtlCol="0"/>
          <a:lstStyle/>
          <a:p>
            <a:endParaRPr/>
          </a:p>
        </p:txBody>
      </p:sp>
      <p:sp>
        <p:nvSpPr>
          <p:cNvPr id="24" name="object 24"/>
          <p:cNvSpPr txBox="1"/>
          <p:nvPr/>
        </p:nvSpPr>
        <p:spPr>
          <a:xfrm>
            <a:off x="8652764" y="1828546"/>
            <a:ext cx="1363345" cy="290195"/>
          </a:xfrm>
          <a:prstGeom prst="rect">
            <a:avLst/>
          </a:prstGeom>
        </p:spPr>
        <p:txBody>
          <a:bodyPr vert="horz" wrap="square" lIns="0" tIns="0" rIns="0" bIns="0" rtlCol="0">
            <a:spAutoFit/>
          </a:bodyPr>
          <a:lstStyle/>
          <a:p>
            <a:pPr marL="12700">
              <a:lnSpc>
                <a:spcPct val="100000"/>
              </a:lnSpc>
            </a:pPr>
            <a:r>
              <a:rPr sz="1800" b="1" spc="-10" dirty="0">
                <a:solidFill>
                  <a:srgbClr val="FFFFFF"/>
                </a:solidFill>
                <a:latin typeface="Arial"/>
                <a:cs typeface="Arial"/>
              </a:rPr>
              <a:t>T</a:t>
            </a:r>
            <a:r>
              <a:rPr sz="1800" b="1" spc="-60" dirty="0">
                <a:solidFill>
                  <a:srgbClr val="FFFFFF"/>
                </a:solidFill>
                <a:latin typeface="Arial"/>
                <a:cs typeface="Arial"/>
              </a:rPr>
              <a:t>H</a:t>
            </a:r>
            <a:r>
              <a:rPr sz="1800" b="1" spc="175" dirty="0">
                <a:solidFill>
                  <a:srgbClr val="FFFFFF"/>
                </a:solidFill>
                <a:latin typeface="Arial"/>
                <a:cs typeface="Arial"/>
              </a:rPr>
              <a:t>E</a:t>
            </a:r>
            <a:r>
              <a:rPr sz="1800" b="1" spc="-125" dirty="0">
                <a:solidFill>
                  <a:srgbClr val="FFFFFF"/>
                </a:solidFill>
                <a:latin typeface="Arial"/>
                <a:cs typeface="Arial"/>
              </a:rPr>
              <a:t>L</a:t>
            </a:r>
            <a:r>
              <a:rPr sz="1800" b="1" spc="-10" dirty="0">
                <a:solidFill>
                  <a:srgbClr val="FFFFFF"/>
                </a:solidFill>
                <a:latin typeface="Arial"/>
                <a:cs typeface="Arial"/>
              </a:rPr>
              <a:t>I</a:t>
            </a:r>
            <a:r>
              <a:rPr sz="1800" b="1" spc="-55" dirty="0">
                <a:solidFill>
                  <a:srgbClr val="FFFFFF"/>
                </a:solidFill>
                <a:latin typeface="Arial"/>
                <a:cs typeface="Arial"/>
              </a:rPr>
              <a:t>N</a:t>
            </a:r>
            <a:r>
              <a:rPr sz="1800" b="1" spc="-140" dirty="0">
                <a:solidFill>
                  <a:srgbClr val="FFFFFF"/>
                </a:solidFill>
                <a:latin typeface="Arial"/>
                <a:cs typeface="Arial"/>
              </a:rPr>
              <a:t>E</a:t>
            </a:r>
            <a:r>
              <a:rPr sz="1800" b="1" spc="40" dirty="0">
                <a:solidFill>
                  <a:srgbClr val="FFFFFF"/>
                </a:solidFill>
                <a:latin typeface="Arial"/>
                <a:cs typeface="Arial"/>
              </a:rPr>
              <a:t>-</a:t>
            </a:r>
            <a:r>
              <a:rPr sz="1800" b="1" spc="-55" dirty="0">
                <a:solidFill>
                  <a:srgbClr val="FFFFFF"/>
                </a:solidFill>
                <a:latin typeface="Arial"/>
                <a:cs typeface="Arial"/>
              </a:rPr>
              <a:t>UP</a:t>
            </a:r>
            <a:endParaRPr sz="1800" dirty="0">
              <a:latin typeface="Arial"/>
              <a:cs typeface="Arial"/>
            </a:endParaRPr>
          </a:p>
        </p:txBody>
      </p:sp>
      <p:sp>
        <p:nvSpPr>
          <p:cNvPr id="25" name="object 25"/>
          <p:cNvSpPr/>
          <p:nvPr/>
        </p:nvSpPr>
        <p:spPr>
          <a:xfrm>
            <a:off x="7700771" y="3634740"/>
            <a:ext cx="2039112" cy="1592580"/>
          </a:xfrm>
          <a:prstGeom prst="rect">
            <a:avLst/>
          </a:prstGeom>
          <a:blipFill>
            <a:blip r:embed="rId5" cstate="print"/>
            <a:stretch>
              <a:fillRect/>
            </a:stretch>
          </a:blipFill>
        </p:spPr>
        <p:txBody>
          <a:bodyPr wrap="square" lIns="0" tIns="0" rIns="0" bIns="0" rtlCol="0"/>
          <a:lstStyle/>
          <a:p>
            <a:endParaRPr/>
          </a:p>
        </p:txBody>
      </p:sp>
      <p:sp>
        <p:nvSpPr>
          <p:cNvPr id="26" name="object 26"/>
          <p:cNvSpPr/>
          <p:nvPr/>
        </p:nvSpPr>
        <p:spPr>
          <a:xfrm>
            <a:off x="9691116" y="3619500"/>
            <a:ext cx="1534668" cy="1592580"/>
          </a:xfrm>
          <a:prstGeom prst="rect">
            <a:avLst/>
          </a:prstGeom>
          <a:blipFill>
            <a:blip r:embed="rId6" cstate="print"/>
            <a:stretch>
              <a:fillRect/>
            </a:stretch>
          </a:blipFill>
        </p:spPr>
        <p:txBody>
          <a:bodyPr wrap="square" lIns="0" tIns="0" rIns="0" bIns="0" rtlCol="0"/>
          <a:lstStyle/>
          <a:p>
            <a:endParaRPr/>
          </a:p>
        </p:txBody>
      </p:sp>
      <p:sp>
        <p:nvSpPr>
          <p:cNvPr id="27" name="object 27"/>
          <p:cNvSpPr/>
          <p:nvPr/>
        </p:nvSpPr>
        <p:spPr>
          <a:xfrm>
            <a:off x="8426195" y="2409444"/>
            <a:ext cx="1304544" cy="1592579"/>
          </a:xfrm>
          <a:prstGeom prst="rect">
            <a:avLst/>
          </a:prstGeom>
          <a:blipFill>
            <a:blip r:embed="rId7" cstate="print"/>
            <a:stretch>
              <a:fillRect/>
            </a:stretch>
          </a:blipFill>
        </p:spPr>
        <p:txBody>
          <a:bodyPr wrap="square" lIns="0" tIns="0" rIns="0" bIns="0" rtlCol="0"/>
          <a:lstStyle/>
          <a:p>
            <a:endParaRPr/>
          </a:p>
        </p:txBody>
      </p:sp>
      <p:sp>
        <p:nvSpPr>
          <p:cNvPr id="28" name="object 28"/>
          <p:cNvSpPr/>
          <p:nvPr/>
        </p:nvSpPr>
        <p:spPr>
          <a:xfrm>
            <a:off x="9473183" y="2174748"/>
            <a:ext cx="1115568" cy="1927859"/>
          </a:xfrm>
          <a:prstGeom prst="rect">
            <a:avLst/>
          </a:prstGeom>
          <a:blipFill>
            <a:blip r:embed="rId8" cstate="print"/>
            <a:stretch>
              <a:fillRect/>
            </a:stretch>
          </a:blipFill>
        </p:spPr>
        <p:txBody>
          <a:bodyPr wrap="square" lIns="0" tIns="0" rIns="0" bIns="0" rtlCol="0"/>
          <a:lstStyle/>
          <a:p>
            <a:endParaRPr/>
          </a:p>
        </p:txBody>
      </p:sp>
      <p:sp>
        <p:nvSpPr>
          <p:cNvPr id="29" name="object 29"/>
          <p:cNvSpPr/>
          <p:nvPr/>
        </p:nvSpPr>
        <p:spPr>
          <a:xfrm>
            <a:off x="4469990" y="95873"/>
            <a:ext cx="3797808" cy="6638544"/>
          </a:xfrm>
          <a:prstGeom prst="rect">
            <a:avLst/>
          </a:prstGeom>
          <a:blipFill>
            <a:blip r:embed="rId9" cstate="print"/>
            <a:stretch>
              <a:fillRect/>
            </a:stretch>
          </a:blipFill>
        </p:spPr>
        <p:txBody>
          <a:bodyPr wrap="square" lIns="0" tIns="0" rIns="0" bIns="0" rtlCol="0"/>
          <a:lstStyle/>
          <a:p>
            <a:endParaRPr/>
          </a:p>
        </p:txBody>
      </p:sp>
      <p:sp>
        <p:nvSpPr>
          <p:cNvPr id="30" name="object 30"/>
          <p:cNvSpPr txBox="1"/>
          <p:nvPr/>
        </p:nvSpPr>
        <p:spPr>
          <a:xfrm>
            <a:off x="55529" y="6088557"/>
            <a:ext cx="1172375" cy="769441"/>
          </a:xfrm>
          <a:prstGeom prst="rect">
            <a:avLst/>
          </a:prstGeom>
        </p:spPr>
        <p:txBody>
          <a:bodyPr vert="horz" wrap="square" lIns="0" tIns="0" rIns="0" bIns="0" rtlCol="0">
            <a:spAutoFit/>
          </a:bodyPr>
          <a:lstStyle/>
          <a:p>
            <a:pPr algn="ctr">
              <a:lnSpc>
                <a:spcPct val="100000"/>
              </a:lnSpc>
            </a:pPr>
            <a:r>
              <a:rPr lang="fa-IR" sz="1600" spc="-15" dirty="0" smtClean="0">
                <a:solidFill>
                  <a:srgbClr val="FFFFFF"/>
                </a:solidFill>
                <a:latin typeface="Trebuchet MS"/>
                <a:cs typeface="Lucida Sans"/>
              </a:rPr>
              <a:t>عنصر اصلی </a:t>
            </a:r>
          </a:p>
          <a:p>
            <a:pPr algn="ctr">
              <a:lnSpc>
                <a:spcPct val="100000"/>
              </a:lnSpc>
            </a:pPr>
            <a:endParaRPr lang="fa-IR" sz="1600" b="1" spc="-15" dirty="0">
              <a:solidFill>
                <a:srgbClr val="FFFFFF"/>
              </a:solidFill>
              <a:latin typeface="Trebuchet MS"/>
              <a:cs typeface="Lucida Sans"/>
            </a:endParaRPr>
          </a:p>
          <a:p>
            <a:pPr algn="ctr">
              <a:lnSpc>
                <a:spcPct val="100000"/>
              </a:lnSpc>
            </a:pPr>
            <a:r>
              <a:rPr lang="fa-IR" b="1" spc="-35" dirty="0" smtClean="0">
                <a:solidFill>
                  <a:srgbClr val="FFFFFF"/>
                </a:solidFill>
                <a:latin typeface="Lucida Sans"/>
                <a:cs typeface="Lucida Sans"/>
              </a:rPr>
              <a:t>نعناع هندی </a:t>
            </a:r>
            <a:endParaRPr dirty="0">
              <a:latin typeface="Lucida Sans"/>
              <a:cs typeface="Lucida Sans"/>
            </a:endParaRPr>
          </a:p>
        </p:txBody>
      </p:sp>
      <p:sp>
        <p:nvSpPr>
          <p:cNvPr id="31" name="object 31"/>
          <p:cNvSpPr txBox="1"/>
          <p:nvPr/>
        </p:nvSpPr>
        <p:spPr>
          <a:xfrm>
            <a:off x="298500" y="5471464"/>
            <a:ext cx="686435" cy="215444"/>
          </a:xfrm>
          <a:prstGeom prst="rect">
            <a:avLst/>
          </a:prstGeom>
        </p:spPr>
        <p:txBody>
          <a:bodyPr vert="horz" wrap="square" lIns="0" tIns="0" rIns="0" bIns="0" rtlCol="0">
            <a:spAutoFit/>
          </a:bodyPr>
          <a:lstStyle/>
          <a:p>
            <a:pPr marL="12700">
              <a:lnSpc>
                <a:spcPct val="100000"/>
              </a:lnSpc>
            </a:pPr>
            <a:r>
              <a:rPr lang="fa-IR" sz="1400" spc="-45" dirty="0" smtClean="0">
                <a:solidFill>
                  <a:srgbClr val="FFFFFF"/>
                </a:solidFill>
                <a:latin typeface="Trebuchet MS"/>
                <a:cs typeface="Trebuchet MS"/>
              </a:rPr>
              <a:t>عنصر عمده</a:t>
            </a:r>
            <a:endParaRPr sz="1400" dirty="0">
              <a:latin typeface="Trebuchet MS"/>
              <a:cs typeface="Trebuchet MS"/>
            </a:endParaRPr>
          </a:p>
        </p:txBody>
      </p:sp>
      <p:sp>
        <p:nvSpPr>
          <p:cNvPr id="32" name="object 32"/>
          <p:cNvSpPr txBox="1"/>
          <p:nvPr/>
        </p:nvSpPr>
        <p:spPr>
          <a:xfrm>
            <a:off x="242112" y="5801461"/>
            <a:ext cx="798195" cy="246221"/>
          </a:xfrm>
          <a:prstGeom prst="rect">
            <a:avLst/>
          </a:prstGeom>
        </p:spPr>
        <p:txBody>
          <a:bodyPr vert="horz" wrap="square" lIns="0" tIns="0" rIns="0" bIns="0" rtlCol="0">
            <a:spAutoFit/>
          </a:bodyPr>
          <a:lstStyle/>
          <a:p>
            <a:pPr marL="12700">
              <a:lnSpc>
                <a:spcPct val="100000"/>
              </a:lnSpc>
            </a:pPr>
            <a:r>
              <a:rPr lang="fa-IR" sz="1600" b="1" spc="-85" dirty="0" smtClean="0">
                <a:solidFill>
                  <a:srgbClr val="FFFFFF"/>
                </a:solidFill>
                <a:latin typeface="Lucida Sans"/>
                <a:cs typeface="Lucida Sans"/>
              </a:rPr>
              <a:t>شمعدانی</a:t>
            </a:r>
            <a:endParaRPr sz="1600" dirty="0">
              <a:latin typeface="Lucida Sans"/>
              <a:cs typeface="Lucida Sans"/>
            </a:endParaRPr>
          </a:p>
        </p:txBody>
      </p:sp>
      <p:sp>
        <p:nvSpPr>
          <p:cNvPr id="33" name="object 33"/>
          <p:cNvSpPr txBox="1"/>
          <p:nvPr/>
        </p:nvSpPr>
        <p:spPr>
          <a:xfrm>
            <a:off x="226263" y="4707635"/>
            <a:ext cx="808355" cy="677108"/>
          </a:xfrm>
          <a:prstGeom prst="rect">
            <a:avLst/>
          </a:prstGeom>
        </p:spPr>
        <p:txBody>
          <a:bodyPr vert="horz" wrap="square" lIns="0" tIns="0" rIns="0" bIns="0" rtlCol="0">
            <a:spAutoFit/>
          </a:bodyPr>
          <a:lstStyle/>
          <a:p>
            <a:pPr algn="ctr">
              <a:lnSpc>
                <a:spcPct val="100000"/>
              </a:lnSpc>
              <a:spcBef>
                <a:spcPts val="1155"/>
              </a:spcBef>
            </a:pPr>
            <a:r>
              <a:rPr lang="fa-IR" b="1" spc="-140" dirty="0" smtClean="0">
                <a:solidFill>
                  <a:srgbClr val="FFFFFF"/>
                </a:solidFill>
                <a:latin typeface="Lucida Sans"/>
                <a:cs typeface="Lucida Sans"/>
              </a:rPr>
              <a:t>عنصر برتر</a:t>
            </a:r>
          </a:p>
          <a:p>
            <a:pPr algn="ctr">
              <a:lnSpc>
                <a:spcPct val="100000"/>
              </a:lnSpc>
              <a:spcBef>
                <a:spcPts val="1155"/>
              </a:spcBef>
            </a:pPr>
            <a:r>
              <a:rPr lang="fa-IR" sz="1600" b="1" spc="-140" dirty="0" smtClean="0">
                <a:solidFill>
                  <a:srgbClr val="FFFFFF"/>
                </a:solidFill>
                <a:latin typeface="Lucida Sans"/>
                <a:cs typeface="Lucida Sans"/>
              </a:rPr>
              <a:t>رزماری</a:t>
            </a:r>
            <a:endParaRPr sz="1600" b="1" dirty="0">
              <a:latin typeface="Lucida Sans"/>
              <a:cs typeface="Lucida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129539"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2</a:t>
            </a:r>
            <a:endParaRPr sz="1450">
              <a:latin typeface="Arial"/>
              <a:cs typeface="Arial"/>
            </a:endParaRPr>
          </a:p>
        </p:txBody>
      </p:sp>
      <p:sp>
        <p:nvSpPr>
          <p:cNvPr id="3" name="object 3"/>
          <p:cNvSpPr txBox="1"/>
          <p:nvPr/>
        </p:nvSpPr>
        <p:spPr>
          <a:xfrm>
            <a:off x="6096000" y="0"/>
            <a:ext cx="6096000" cy="6858000"/>
          </a:xfrm>
          <a:prstGeom prst="rect">
            <a:avLst/>
          </a:prstGeom>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30"/>
              </a:spcBef>
            </a:pPr>
            <a:endParaRPr sz="1600">
              <a:latin typeface="Times New Roman"/>
              <a:cs typeface="Times New Roman"/>
            </a:endParaRPr>
          </a:p>
          <a:p>
            <a:pPr>
              <a:lnSpc>
                <a:spcPct val="100000"/>
              </a:lnSpc>
            </a:pPr>
            <a:r>
              <a:rPr sz="1450" spc="5" dirty="0">
                <a:solidFill>
                  <a:srgbClr val="FFFFFF"/>
                </a:solidFill>
                <a:latin typeface="Arial"/>
                <a:cs typeface="Arial"/>
              </a:rPr>
              <a:t>8</a:t>
            </a:r>
            <a:endParaRPr sz="1450">
              <a:latin typeface="Arial"/>
              <a:cs typeface="Arial"/>
            </a:endParaRPr>
          </a:p>
        </p:txBody>
      </p:sp>
      <p:sp>
        <p:nvSpPr>
          <p:cNvPr id="4" name="object 4"/>
          <p:cNvSpPr/>
          <p:nvPr/>
        </p:nvSpPr>
        <p:spPr>
          <a:xfrm>
            <a:off x="0" y="4550664"/>
            <a:ext cx="6096000" cy="77419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003804" y="4556759"/>
            <a:ext cx="3064764" cy="768095"/>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0" y="5324855"/>
            <a:ext cx="6095999" cy="153314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6096000" y="0"/>
            <a:ext cx="6096000" cy="6858000"/>
          </a:xfrm>
          <a:custGeom>
            <a:avLst/>
            <a:gdLst/>
            <a:ahLst/>
            <a:cxnLst/>
            <a:rect l="l" t="t" r="r" b="b"/>
            <a:pathLst>
              <a:path w="6096000" h="6858000">
                <a:moveTo>
                  <a:pt x="0" y="0"/>
                </a:moveTo>
                <a:lnTo>
                  <a:pt x="0" y="6857996"/>
                </a:lnTo>
                <a:lnTo>
                  <a:pt x="6096000" y="6857996"/>
                </a:lnTo>
                <a:lnTo>
                  <a:pt x="6096000" y="0"/>
                </a:lnTo>
                <a:lnTo>
                  <a:pt x="0" y="0"/>
                </a:lnTo>
                <a:close/>
              </a:path>
            </a:pathLst>
          </a:custGeom>
          <a:solidFill>
            <a:srgbClr val="7E7E7E">
              <a:alpha val="21174"/>
            </a:srgbClr>
          </a:solidFill>
        </p:spPr>
        <p:txBody>
          <a:bodyPr wrap="square" lIns="0" tIns="0" rIns="0" bIns="0" rtlCol="0"/>
          <a:lstStyle/>
          <a:p>
            <a:endParaRPr/>
          </a:p>
        </p:txBody>
      </p:sp>
      <p:sp>
        <p:nvSpPr>
          <p:cNvPr id="8" name="object 8"/>
          <p:cNvSpPr/>
          <p:nvPr/>
        </p:nvSpPr>
        <p:spPr>
          <a:xfrm>
            <a:off x="5978652" y="99060"/>
            <a:ext cx="2070100" cy="1282065"/>
          </a:xfrm>
          <a:custGeom>
            <a:avLst/>
            <a:gdLst/>
            <a:ahLst/>
            <a:cxnLst/>
            <a:rect l="l" t="t" r="r" b="b"/>
            <a:pathLst>
              <a:path w="2070100" h="1282065">
                <a:moveTo>
                  <a:pt x="1693799" y="0"/>
                </a:moveTo>
                <a:lnTo>
                  <a:pt x="0" y="693801"/>
                </a:lnTo>
                <a:lnTo>
                  <a:pt x="139826" y="1211834"/>
                </a:lnTo>
                <a:lnTo>
                  <a:pt x="132207" y="1242187"/>
                </a:lnTo>
                <a:lnTo>
                  <a:pt x="2069592" y="1281684"/>
                </a:lnTo>
                <a:lnTo>
                  <a:pt x="1693799" y="0"/>
                </a:lnTo>
                <a:close/>
              </a:path>
            </a:pathLst>
          </a:custGeom>
          <a:solidFill>
            <a:srgbClr val="6C6D6E"/>
          </a:solidFill>
        </p:spPr>
        <p:txBody>
          <a:bodyPr wrap="square" lIns="0" tIns="0" rIns="0" bIns="0" rtlCol="0"/>
          <a:lstStyle/>
          <a:p>
            <a:endParaRPr/>
          </a:p>
        </p:txBody>
      </p:sp>
      <p:sp>
        <p:nvSpPr>
          <p:cNvPr id="9" name="object 9"/>
          <p:cNvSpPr txBox="1"/>
          <p:nvPr/>
        </p:nvSpPr>
        <p:spPr>
          <a:xfrm>
            <a:off x="6493890" y="571880"/>
            <a:ext cx="927100" cy="262890"/>
          </a:xfrm>
          <a:prstGeom prst="rect">
            <a:avLst/>
          </a:prstGeom>
        </p:spPr>
        <p:txBody>
          <a:bodyPr vert="horz" wrap="square" lIns="0" tIns="0" rIns="0" bIns="0" rtlCol="0">
            <a:spAutoFit/>
          </a:bodyPr>
          <a:lstStyle/>
          <a:p>
            <a:pPr marL="12700">
              <a:lnSpc>
                <a:spcPct val="100000"/>
              </a:lnSpc>
            </a:pPr>
            <a:r>
              <a:rPr sz="1600" spc="-75" dirty="0">
                <a:solidFill>
                  <a:srgbClr val="FFFFFF"/>
                </a:solidFill>
                <a:latin typeface="Trebuchet MS"/>
                <a:cs typeface="Trebuchet MS"/>
              </a:rPr>
              <a:t>Inspired</a:t>
            </a:r>
            <a:r>
              <a:rPr sz="1600" spc="-210" dirty="0">
                <a:solidFill>
                  <a:srgbClr val="FFFFFF"/>
                </a:solidFill>
                <a:latin typeface="Trebuchet MS"/>
                <a:cs typeface="Trebuchet MS"/>
              </a:rPr>
              <a:t> </a:t>
            </a:r>
            <a:r>
              <a:rPr sz="1600" spc="-35" dirty="0">
                <a:solidFill>
                  <a:srgbClr val="FFFFFF"/>
                </a:solidFill>
                <a:latin typeface="Trebuchet MS"/>
                <a:cs typeface="Trebuchet MS"/>
              </a:rPr>
              <a:t>by</a:t>
            </a:r>
            <a:endParaRPr sz="1600">
              <a:latin typeface="Trebuchet MS"/>
              <a:cs typeface="Trebuchet MS"/>
            </a:endParaRPr>
          </a:p>
        </p:txBody>
      </p:sp>
      <p:sp>
        <p:nvSpPr>
          <p:cNvPr id="10" name="object 10"/>
          <p:cNvSpPr txBox="1"/>
          <p:nvPr/>
        </p:nvSpPr>
        <p:spPr>
          <a:xfrm>
            <a:off x="6070219" y="695833"/>
            <a:ext cx="1351280" cy="575945"/>
          </a:xfrm>
          <a:prstGeom prst="rect">
            <a:avLst/>
          </a:prstGeom>
        </p:spPr>
        <p:txBody>
          <a:bodyPr vert="horz" wrap="square" lIns="0" tIns="0" rIns="0" bIns="0" rtlCol="0">
            <a:spAutoFit/>
          </a:bodyPr>
          <a:lstStyle/>
          <a:p>
            <a:pPr marL="12700">
              <a:lnSpc>
                <a:spcPct val="100000"/>
              </a:lnSpc>
            </a:pPr>
            <a:r>
              <a:rPr sz="3600" spc="170" dirty="0">
                <a:solidFill>
                  <a:srgbClr val="FFFFFF"/>
                </a:solidFill>
                <a:latin typeface="Trebuchet MS"/>
                <a:cs typeface="Trebuchet MS"/>
              </a:rPr>
              <a:t>S</a:t>
            </a:r>
            <a:r>
              <a:rPr sz="3600" spc="125" dirty="0">
                <a:solidFill>
                  <a:srgbClr val="FFFFFF"/>
                </a:solidFill>
                <a:latin typeface="Trebuchet MS"/>
                <a:cs typeface="Trebuchet MS"/>
              </a:rPr>
              <a:t>P</a:t>
            </a:r>
            <a:r>
              <a:rPr sz="3600" spc="300" dirty="0">
                <a:solidFill>
                  <a:srgbClr val="FFFFFF"/>
                </a:solidFill>
                <a:latin typeface="Trebuchet MS"/>
                <a:cs typeface="Trebuchet MS"/>
              </a:rPr>
              <a:t>O</a:t>
            </a:r>
            <a:r>
              <a:rPr sz="3600" spc="-340" dirty="0">
                <a:solidFill>
                  <a:srgbClr val="FFFFFF"/>
                </a:solidFill>
                <a:latin typeface="Trebuchet MS"/>
                <a:cs typeface="Trebuchet MS"/>
              </a:rPr>
              <a:t>R</a:t>
            </a:r>
            <a:r>
              <a:rPr sz="3600" spc="-190" dirty="0">
                <a:solidFill>
                  <a:srgbClr val="FFFFFF"/>
                </a:solidFill>
                <a:latin typeface="Trebuchet MS"/>
                <a:cs typeface="Trebuchet MS"/>
              </a:rPr>
              <a:t>T</a:t>
            </a:r>
            <a:endParaRPr sz="3600">
              <a:latin typeface="Trebuchet MS"/>
              <a:cs typeface="Trebuchet MS"/>
            </a:endParaRPr>
          </a:p>
        </p:txBody>
      </p:sp>
      <p:sp>
        <p:nvSpPr>
          <p:cNvPr id="11" name="object 11"/>
          <p:cNvSpPr/>
          <p:nvPr/>
        </p:nvSpPr>
        <p:spPr>
          <a:xfrm>
            <a:off x="3496055" y="2124455"/>
            <a:ext cx="2905125" cy="1282065"/>
          </a:xfrm>
          <a:custGeom>
            <a:avLst/>
            <a:gdLst/>
            <a:ahLst/>
            <a:cxnLst/>
            <a:rect l="l" t="t" r="r" b="b"/>
            <a:pathLst>
              <a:path w="2905125" h="1282064">
                <a:moveTo>
                  <a:pt x="563372" y="0"/>
                </a:moveTo>
                <a:lnTo>
                  <a:pt x="0" y="1281684"/>
                </a:lnTo>
                <a:lnTo>
                  <a:pt x="2904744" y="1242187"/>
                </a:lnTo>
                <a:lnTo>
                  <a:pt x="2893314" y="1211834"/>
                </a:lnTo>
                <a:lnTo>
                  <a:pt x="2670302" y="506984"/>
                </a:lnTo>
                <a:lnTo>
                  <a:pt x="2608326" y="497840"/>
                </a:lnTo>
                <a:lnTo>
                  <a:pt x="2527808" y="470535"/>
                </a:lnTo>
                <a:lnTo>
                  <a:pt x="563372" y="0"/>
                </a:lnTo>
                <a:close/>
              </a:path>
            </a:pathLst>
          </a:custGeom>
          <a:solidFill>
            <a:srgbClr val="000000"/>
          </a:solidFill>
        </p:spPr>
        <p:txBody>
          <a:bodyPr wrap="square" lIns="0" tIns="0" rIns="0" bIns="0" rtlCol="0"/>
          <a:lstStyle/>
          <a:p>
            <a:endParaRPr/>
          </a:p>
        </p:txBody>
      </p:sp>
      <p:sp>
        <p:nvSpPr>
          <p:cNvPr id="12" name="object 12"/>
          <p:cNvSpPr txBox="1"/>
          <p:nvPr/>
        </p:nvSpPr>
        <p:spPr>
          <a:xfrm>
            <a:off x="4219447" y="2597911"/>
            <a:ext cx="589280" cy="262890"/>
          </a:xfrm>
          <a:prstGeom prst="rect">
            <a:avLst/>
          </a:prstGeom>
        </p:spPr>
        <p:txBody>
          <a:bodyPr vert="horz" wrap="square" lIns="0" tIns="0" rIns="0" bIns="0" rtlCol="0">
            <a:spAutoFit/>
          </a:bodyPr>
          <a:lstStyle/>
          <a:p>
            <a:pPr marL="12700">
              <a:lnSpc>
                <a:spcPct val="100000"/>
              </a:lnSpc>
            </a:pPr>
            <a:r>
              <a:rPr sz="1600" spc="-65" dirty="0">
                <a:solidFill>
                  <a:srgbClr val="FFFFFF"/>
                </a:solidFill>
                <a:latin typeface="Trebuchet MS"/>
                <a:cs typeface="Trebuchet MS"/>
              </a:rPr>
              <a:t>Part</a:t>
            </a:r>
            <a:r>
              <a:rPr sz="1600" spc="-240" dirty="0">
                <a:solidFill>
                  <a:srgbClr val="FFFFFF"/>
                </a:solidFill>
                <a:latin typeface="Trebuchet MS"/>
                <a:cs typeface="Trebuchet MS"/>
              </a:rPr>
              <a:t> </a:t>
            </a:r>
            <a:r>
              <a:rPr sz="1600" spc="-45" dirty="0">
                <a:solidFill>
                  <a:srgbClr val="FFFFFF"/>
                </a:solidFill>
                <a:latin typeface="Trebuchet MS"/>
                <a:cs typeface="Trebuchet MS"/>
              </a:rPr>
              <a:t>of</a:t>
            </a:r>
            <a:endParaRPr sz="1600">
              <a:latin typeface="Trebuchet MS"/>
              <a:cs typeface="Trebuchet MS"/>
            </a:endParaRPr>
          </a:p>
        </p:txBody>
      </p:sp>
      <p:sp>
        <p:nvSpPr>
          <p:cNvPr id="13" name="object 13"/>
          <p:cNvSpPr txBox="1"/>
          <p:nvPr/>
        </p:nvSpPr>
        <p:spPr>
          <a:xfrm>
            <a:off x="4219447" y="2721864"/>
            <a:ext cx="1000760" cy="575945"/>
          </a:xfrm>
          <a:prstGeom prst="rect">
            <a:avLst/>
          </a:prstGeom>
        </p:spPr>
        <p:txBody>
          <a:bodyPr vert="horz" wrap="square" lIns="0" tIns="0" rIns="0" bIns="0" rtlCol="0">
            <a:spAutoFit/>
          </a:bodyPr>
          <a:lstStyle/>
          <a:p>
            <a:pPr marL="12700">
              <a:lnSpc>
                <a:spcPct val="100000"/>
              </a:lnSpc>
            </a:pPr>
            <a:r>
              <a:rPr sz="3600" spc="-105" dirty="0">
                <a:solidFill>
                  <a:srgbClr val="FFFFFF"/>
                </a:solidFill>
                <a:latin typeface="Trebuchet MS"/>
                <a:cs typeface="Trebuchet MS"/>
              </a:rPr>
              <a:t>UE</a:t>
            </a:r>
            <a:r>
              <a:rPr sz="3600" spc="-490" dirty="0">
                <a:solidFill>
                  <a:srgbClr val="FFFFFF"/>
                </a:solidFill>
                <a:latin typeface="Trebuchet MS"/>
                <a:cs typeface="Trebuchet MS"/>
              </a:rPr>
              <a:t>F</a:t>
            </a:r>
            <a:r>
              <a:rPr sz="3600" spc="90" dirty="0">
                <a:solidFill>
                  <a:srgbClr val="FFFFFF"/>
                </a:solidFill>
                <a:latin typeface="Trebuchet MS"/>
                <a:cs typeface="Trebuchet MS"/>
              </a:rPr>
              <a:t>A</a:t>
            </a:r>
            <a:endParaRPr sz="3600">
              <a:latin typeface="Trebuchet MS"/>
              <a:cs typeface="Trebuchet MS"/>
            </a:endParaRPr>
          </a:p>
        </p:txBody>
      </p:sp>
      <p:sp>
        <p:nvSpPr>
          <p:cNvPr id="14" name="object 14"/>
          <p:cNvSpPr/>
          <p:nvPr/>
        </p:nvSpPr>
        <p:spPr>
          <a:xfrm>
            <a:off x="3104388" y="3587496"/>
            <a:ext cx="2699385" cy="1615440"/>
          </a:xfrm>
          <a:custGeom>
            <a:avLst/>
            <a:gdLst/>
            <a:ahLst/>
            <a:cxnLst/>
            <a:rect l="l" t="t" r="r" b="b"/>
            <a:pathLst>
              <a:path w="2699385" h="1615439">
                <a:moveTo>
                  <a:pt x="0" y="0"/>
                </a:moveTo>
                <a:lnTo>
                  <a:pt x="318642" y="1572895"/>
                </a:lnTo>
                <a:lnTo>
                  <a:pt x="2450846" y="1615439"/>
                </a:lnTo>
                <a:lnTo>
                  <a:pt x="2699004" y="698372"/>
                </a:lnTo>
                <a:lnTo>
                  <a:pt x="0" y="0"/>
                </a:lnTo>
                <a:close/>
              </a:path>
            </a:pathLst>
          </a:custGeom>
          <a:solidFill>
            <a:srgbClr val="3E526C"/>
          </a:solidFill>
        </p:spPr>
        <p:txBody>
          <a:bodyPr wrap="square" lIns="0" tIns="0" rIns="0" bIns="0" rtlCol="0"/>
          <a:lstStyle/>
          <a:p>
            <a:endParaRPr/>
          </a:p>
        </p:txBody>
      </p:sp>
      <p:sp>
        <p:nvSpPr>
          <p:cNvPr id="15" name="object 15"/>
          <p:cNvSpPr txBox="1"/>
          <p:nvPr/>
        </p:nvSpPr>
        <p:spPr>
          <a:xfrm>
            <a:off x="3462654" y="4065778"/>
            <a:ext cx="1029969" cy="262890"/>
          </a:xfrm>
          <a:prstGeom prst="rect">
            <a:avLst/>
          </a:prstGeom>
        </p:spPr>
        <p:txBody>
          <a:bodyPr vert="horz" wrap="square" lIns="0" tIns="0" rIns="0" bIns="0" rtlCol="0">
            <a:spAutoFit/>
          </a:bodyPr>
          <a:lstStyle/>
          <a:p>
            <a:pPr marL="12700">
              <a:lnSpc>
                <a:spcPct val="100000"/>
              </a:lnSpc>
            </a:pPr>
            <a:r>
              <a:rPr sz="1600" spc="-5" dirty="0">
                <a:solidFill>
                  <a:srgbClr val="FFFFFF"/>
                </a:solidFill>
                <a:latin typeface="Trebuchet MS"/>
                <a:cs typeface="Trebuchet MS"/>
              </a:rPr>
              <a:t>Long</a:t>
            </a:r>
            <a:r>
              <a:rPr sz="1600" spc="-215" dirty="0">
                <a:solidFill>
                  <a:srgbClr val="FFFFFF"/>
                </a:solidFill>
                <a:latin typeface="Trebuchet MS"/>
                <a:cs typeface="Trebuchet MS"/>
              </a:rPr>
              <a:t> </a:t>
            </a:r>
            <a:r>
              <a:rPr sz="1600" spc="-75" dirty="0">
                <a:solidFill>
                  <a:srgbClr val="FFFFFF"/>
                </a:solidFill>
                <a:latin typeface="Trebuchet MS"/>
                <a:cs typeface="Trebuchet MS"/>
              </a:rPr>
              <a:t>lasting</a:t>
            </a:r>
            <a:endParaRPr sz="1600">
              <a:latin typeface="Trebuchet MS"/>
              <a:cs typeface="Trebuchet MS"/>
            </a:endParaRPr>
          </a:p>
        </p:txBody>
      </p:sp>
      <p:sp>
        <p:nvSpPr>
          <p:cNvPr id="16" name="object 16"/>
          <p:cNvSpPr txBox="1"/>
          <p:nvPr/>
        </p:nvSpPr>
        <p:spPr>
          <a:xfrm>
            <a:off x="3462654" y="4189729"/>
            <a:ext cx="1409700" cy="811530"/>
          </a:xfrm>
          <a:prstGeom prst="rect">
            <a:avLst/>
          </a:prstGeom>
        </p:spPr>
        <p:txBody>
          <a:bodyPr vert="horz" wrap="square" lIns="0" tIns="0" rIns="0" bIns="0" rtlCol="0">
            <a:spAutoFit/>
          </a:bodyPr>
          <a:lstStyle/>
          <a:p>
            <a:pPr marL="12700">
              <a:lnSpc>
                <a:spcPct val="100000"/>
              </a:lnSpc>
            </a:pPr>
            <a:r>
              <a:rPr sz="3600" spc="25" dirty="0">
                <a:solidFill>
                  <a:srgbClr val="FFFFFF"/>
                </a:solidFill>
                <a:latin typeface="Trebuchet MS"/>
                <a:cs typeface="Trebuchet MS"/>
              </a:rPr>
              <a:t>M</a:t>
            </a:r>
            <a:r>
              <a:rPr sz="3600" spc="-25" dirty="0">
                <a:solidFill>
                  <a:srgbClr val="FFFFFF"/>
                </a:solidFill>
                <a:latin typeface="Trebuchet MS"/>
                <a:cs typeface="Trebuchet MS"/>
              </a:rPr>
              <a:t>U</a:t>
            </a:r>
            <a:r>
              <a:rPr sz="3600" spc="75" dirty="0">
                <a:solidFill>
                  <a:srgbClr val="FFFFFF"/>
                </a:solidFill>
                <a:latin typeface="Trebuchet MS"/>
                <a:cs typeface="Trebuchet MS"/>
              </a:rPr>
              <a:t>S</a:t>
            </a:r>
            <a:r>
              <a:rPr sz="3600" spc="10" dirty="0">
                <a:solidFill>
                  <a:srgbClr val="FFFFFF"/>
                </a:solidFill>
                <a:latin typeface="Trebuchet MS"/>
                <a:cs typeface="Trebuchet MS"/>
              </a:rPr>
              <a:t>K</a:t>
            </a:r>
            <a:r>
              <a:rPr sz="3600" spc="45" dirty="0">
                <a:solidFill>
                  <a:srgbClr val="FFFFFF"/>
                </a:solidFill>
                <a:latin typeface="Trebuchet MS"/>
                <a:cs typeface="Trebuchet MS"/>
              </a:rPr>
              <a:t>Y</a:t>
            </a:r>
            <a:endParaRPr sz="3600">
              <a:latin typeface="Trebuchet MS"/>
              <a:cs typeface="Trebuchet MS"/>
            </a:endParaRPr>
          </a:p>
          <a:p>
            <a:pPr marL="12700">
              <a:lnSpc>
                <a:spcPct val="100000"/>
              </a:lnSpc>
            </a:pPr>
            <a:r>
              <a:rPr sz="1600" spc="-35" dirty="0">
                <a:solidFill>
                  <a:srgbClr val="FFFFFF"/>
                </a:solidFill>
                <a:latin typeface="Trebuchet MS"/>
                <a:cs typeface="Trebuchet MS"/>
              </a:rPr>
              <a:t>scent</a:t>
            </a:r>
            <a:endParaRPr sz="1600">
              <a:latin typeface="Trebuchet MS"/>
              <a:cs typeface="Trebuchet MS"/>
            </a:endParaRPr>
          </a:p>
        </p:txBody>
      </p:sp>
      <p:sp>
        <p:nvSpPr>
          <p:cNvPr id="17" name="object 17"/>
          <p:cNvSpPr/>
          <p:nvPr/>
        </p:nvSpPr>
        <p:spPr>
          <a:xfrm>
            <a:off x="10965180" y="153923"/>
            <a:ext cx="815340" cy="568451"/>
          </a:xfrm>
          <a:prstGeom prst="rect">
            <a:avLst/>
          </a:prstGeom>
          <a:blipFill>
            <a:blip r:embed="rId5" cstate="print"/>
            <a:stretch>
              <a:fillRect/>
            </a:stretch>
          </a:blipFill>
        </p:spPr>
        <p:txBody>
          <a:bodyPr wrap="square" lIns="0" tIns="0" rIns="0" bIns="0" rtlCol="0"/>
          <a:lstStyle/>
          <a:p>
            <a:endParaRPr/>
          </a:p>
        </p:txBody>
      </p:sp>
      <p:sp>
        <p:nvSpPr>
          <p:cNvPr id="19" name="object 19"/>
          <p:cNvSpPr txBox="1">
            <a:spLocks noGrp="1"/>
          </p:cNvSpPr>
          <p:nvPr>
            <p:ph type="title"/>
          </p:nvPr>
        </p:nvSpPr>
        <p:spPr>
          <a:xfrm>
            <a:off x="164388" y="191515"/>
            <a:ext cx="5262245" cy="430887"/>
          </a:xfrm>
          <a:prstGeom prst="rect">
            <a:avLst/>
          </a:prstGeom>
          <a:effectLst>
            <a:outerShdw blurRad="50800" dist="50800" dir="5400000" algn="ctr" rotWithShape="0">
              <a:schemeClr val="bg2">
                <a:lumMod val="75000"/>
              </a:schemeClr>
            </a:outerShdw>
          </a:effectLst>
        </p:spPr>
        <p:txBody>
          <a:bodyPr vert="horz" wrap="square" lIns="0" tIns="0" rIns="0" bIns="0" rtlCol="0">
            <a:spAutoFit/>
          </a:bodyPr>
          <a:lstStyle/>
          <a:p>
            <a:pPr marL="12700">
              <a:lnSpc>
                <a:spcPct val="100000"/>
              </a:lnSpc>
            </a:pPr>
            <a:r>
              <a:rPr lang="fa-IR" sz="2800" spc="200" dirty="0" smtClean="0"/>
              <a:t>نسخه ی قهرمانی </a:t>
            </a:r>
            <a:r>
              <a:rPr sz="2800" spc="35" dirty="0" smtClean="0"/>
              <a:t>(UEFA</a:t>
            </a:r>
            <a:r>
              <a:rPr sz="2800" spc="-190" dirty="0" smtClean="0"/>
              <a:t> </a:t>
            </a:r>
            <a:r>
              <a:rPr sz="2800" spc="70" dirty="0"/>
              <a:t>4)</a:t>
            </a:r>
            <a:endParaRPr sz="2800" dirty="0"/>
          </a:p>
        </p:txBody>
      </p:sp>
      <p:sp>
        <p:nvSpPr>
          <p:cNvPr id="20" name="object 20"/>
          <p:cNvSpPr txBox="1"/>
          <p:nvPr/>
        </p:nvSpPr>
        <p:spPr>
          <a:xfrm>
            <a:off x="217424" y="1013205"/>
            <a:ext cx="4998085" cy="553998"/>
          </a:xfrm>
          <a:prstGeom prst="rect">
            <a:avLst/>
          </a:prstGeom>
        </p:spPr>
        <p:txBody>
          <a:bodyPr vert="horz" wrap="square" lIns="0" tIns="0" rIns="0" bIns="0" rtlCol="0">
            <a:spAutoFit/>
          </a:bodyPr>
          <a:lstStyle/>
          <a:p>
            <a:pPr marL="12700" algn="r" rtl="1">
              <a:lnSpc>
                <a:spcPct val="100000"/>
              </a:lnSpc>
            </a:pPr>
            <a:r>
              <a:rPr lang="fa-IR" sz="1800" spc="-60" dirty="0" smtClean="0">
                <a:latin typeface="Trebuchet MS"/>
                <a:cs typeface="Trebuchet MS"/>
              </a:rPr>
              <a:t>در مورد: </a:t>
            </a:r>
          </a:p>
          <a:p>
            <a:pPr marL="12700" algn="r" rtl="1">
              <a:lnSpc>
                <a:spcPct val="100000"/>
              </a:lnSpc>
            </a:pPr>
            <a:r>
              <a:rPr lang="fa-IR" spc="-60" dirty="0" smtClean="0">
                <a:latin typeface="Trebuchet MS"/>
                <a:cs typeface="Trebuchet MS"/>
              </a:rPr>
              <a:t>الهام گرفته از بازیکنان برتر لیگ قهرمانی.</a:t>
            </a:r>
            <a:endParaRPr sz="1800" dirty="0">
              <a:latin typeface="Trebuchet MS"/>
              <a:cs typeface="Trebuchet MS"/>
            </a:endParaRPr>
          </a:p>
        </p:txBody>
      </p:sp>
      <p:sp>
        <p:nvSpPr>
          <p:cNvPr id="21" name="object 21"/>
          <p:cNvSpPr txBox="1"/>
          <p:nvPr/>
        </p:nvSpPr>
        <p:spPr>
          <a:xfrm>
            <a:off x="164998" y="2286000"/>
            <a:ext cx="2981960" cy="553998"/>
          </a:xfrm>
          <a:prstGeom prst="rect">
            <a:avLst/>
          </a:prstGeom>
        </p:spPr>
        <p:txBody>
          <a:bodyPr vert="horz" wrap="square" lIns="0" tIns="0" rIns="0" bIns="0" rtlCol="0">
            <a:spAutoFit/>
          </a:bodyPr>
          <a:lstStyle/>
          <a:p>
            <a:pPr marL="12700" algn="r" rtl="1">
              <a:lnSpc>
                <a:spcPct val="100000"/>
              </a:lnSpc>
            </a:pPr>
            <a:r>
              <a:rPr lang="fa-IR" sz="1800" spc="-80" dirty="0" smtClean="0">
                <a:latin typeface="Trebuchet MS"/>
                <a:cs typeface="Trebuchet MS"/>
              </a:rPr>
              <a:t>رایحه:</a:t>
            </a:r>
          </a:p>
          <a:p>
            <a:pPr marL="12700" algn="r" rtl="1">
              <a:lnSpc>
                <a:spcPct val="100000"/>
              </a:lnSpc>
            </a:pPr>
            <a:r>
              <a:rPr lang="fa-IR" spc="-80" dirty="0" smtClean="0">
                <a:latin typeface="Trebuchet MS"/>
                <a:cs typeface="Trebuchet MS"/>
              </a:rPr>
              <a:t>عطر پر انرژی مشک</a:t>
            </a:r>
            <a:endParaRPr sz="1800" dirty="0">
              <a:latin typeface="Trebuchet MS"/>
              <a:cs typeface="Trebuchet MS"/>
            </a:endParaRPr>
          </a:p>
        </p:txBody>
      </p:sp>
      <p:sp>
        <p:nvSpPr>
          <p:cNvPr id="22" name="object 22"/>
          <p:cNvSpPr txBox="1"/>
          <p:nvPr/>
        </p:nvSpPr>
        <p:spPr>
          <a:xfrm>
            <a:off x="164998" y="3383533"/>
            <a:ext cx="1000125" cy="843280"/>
          </a:xfrm>
          <a:prstGeom prst="rect">
            <a:avLst/>
          </a:prstGeom>
        </p:spPr>
        <p:txBody>
          <a:bodyPr vert="horz" wrap="square" lIns="0" tIns="0" rIns="0" bIns="0" rtlCol="0">
            <a:spAutoFit/>
          </a:bodyPr>
          <a:lstStyle/>
          <a:p>
            <a:pPr marL="299085" indent="-286385" algn="r" rtl="1">
              <a:lnSpc>
                <a:spcPct val="100000"/>
              </a:lnSpc>
              <a:buFont typeface="Wingdings"/>
              <a:buChar char=""/>
              <a:tabLst>
                <a:tab pos="299085" algn="l"/>
                <a:tab pos="299720" algn="l"/>
              </a:tabLst>
            </a:pPr>
            <a:r>
              <a:rPr lang="fa-IR" sz="1800" spc="-85" dirty="0" smtClean="0">
                <a:latin typeface="Trebuchet MS"/>
                <a:cs typeface="Trebuchet MS"/>
              </a:rPr>
              <a:t>مرکبات</a:t>
            </a:r>
            <a:endParaRPr sz="1800" dirty="0">
              <a:latin typeface="Trebuchet MS"/>
              <a:cs typeface="Trebuchet MS"/>
            </a:endParaRPr>
          </a:p>
          <a:p>
            <a:pPr marL="299085" indent="-286385" algn="r" rtl="1">
              <a:lnSpc>
                <a:spcPct val="100000"/>
              </a:lnSpc>
              <a:buFont typeface="Wingdings"/>
              <a:buChar char=""/>
              <a:tabLst>
                <a:tab pos="299085" algn="l"/>
                <a:tab pos="299720" algn="l"/>
              </a:tabLst>
            </a:pPr>
            <a:r>
              <a:rPr lang="fa-IR" sz="1800" spc="-125" dirty="0" smtClean="0">
                <a:latin typeface="Trebuchet MS"/>
                <a:cs typeface="Trebuchet MS"/>
              </a:rPr>
              <a:t>گل</a:t>
            </a:r>
            <a:endParaRPr sz="1800" dirty="0">
              <a:latin typeface="Trebuchet MS"/>
              <a:cs typeface="Trebuchet MS"/>
            </a:endParaRPr>
          </a:p>
          <a:p>
            <a:pPr marL="299085" indent="-286385" algn="r" rtl="1">
              <a:lnSpc>
                <a:spcPct val="100000"/>
              </a:lnSpc>
              <a:buFont typeface="Wingdings"/>
              <a:buChar char=""/>
              <a:tabLst>
                <a:tab pos="299085" algn="l"/>
                <a:tab pos="299720" algn="l"/>
              </a:tabLst>
            </a:pPr>
            <a:r>
              <a:rPr lang="fa-IR" spc="-50" dirty="0" smtClean="0">
                <a:latin typeface="Trebuchet MS"/>
                <a:cs typeface="Trebuchet MS"/>
              </a:rPr>
              <a:t>چوب</a:t>
            </a:r>
            <a:endParaRPr sz="1800" dirty="0">
              <a:latin typeface="Trebuchet MS"/>
              <a:cs typeface="Trebuchet MS"/>
            </a:endParaRPr>
          </a:p>
        </p:txBody>
      </p:sp>
      <p:graphicFrame>
        <p:nvGraphicFramePr>
          <p:cNvPr id="23" name="object 23"/>
          <p:cNvGraphicFramePr>
            <a:graphicFrameLocks noGrp="1"/>
          </p:cNvGraphicFramePr>
          <p:nvPr/>
        </p:nvGraphicFramePr>
        <p:xfrm>
          <a:off x="6926580" y="5405373"/>
          <a:ext cx="4979664" cy="561872"/>
        </p:xfrm>
        <a:graphic>
          <a:graphicData uri="http://schemas.openxmlformats.org/drawingml/2006/table">
            <a:tbl>
              <a:tblPr firstRow="1" bandRow="1">
                <a:tableStyleId>{2D5ABB26-0587-4C30-8999-92F81FD0307C}</a:tableStyleId>
              </a:tblPr>
              <a:tblGrid>
                <a:gridCol w="711326">
                  <a:extLst>
                    <a:ext uri="{9D8B030D-6E8A-4147-A177-3AD203B41FA5}">
                      <a16:colId xmlns:a16="http://schemas.microsoft.com/office/drawing/2014/main" xmlns="" val="20000"/>
                    </a:ext>
                  </a:extLst>
                </a:gridCol>
                <a:gridCol w="711453">
                  <a:extLst>
                    <a:ext uri="{9D8B030D-6E8A-4147-A177-3AD203B41FA5}">
                      <a16:colId xmlns:a16="http://schemas.microsoft.com/office/drawing/2014/main" xmlns="" val="20001"/>
                    </a:ext>
                  </a:extLst>
                </a:gridCol>
                <a:gridCol w="711327">
                  <a:extLst>
                    <a:ext uri="{9D8B030D-6E8A-4147-A177-3AD203B41FA5}">
                      <a16:colId xmlns:a16="http://schemas.microsoft.com/office/drawing/2014/main" xmlns="" val="20002"/>
                    </a:ext>
                  </a:extLst>
                </a:gridCol>
                <a:gridCol w="711453">
                  <a:extLst>
                    <a:ext uri="{9D8B030D-6E8A-4147-A177-3AD203B41FA5}">
                      <a16:colId xmlns:a16="http://schemas.microsoft.com/office/drawing/2014/main" xmlns="" val="20003"/>
                    </a:ext>
                  </a:extLst>
                </a:gridCol>
                <a:gridCol w="711326">
                  <a:extLst>
                    <a:ext uri="{9D8B030D-6E8A-4147-A177-3AD203B41FA5}">
                      <a16:colId xmlns:a16="http://schemas.microsoft.com/office/drawing/2014/main" xmlns="" val="20004"/>
                    </a:ext>
                  </a:extLst>
                </a:gridCol>
                <a:gridCol w="711453">
                  <a:extLst>
                    <a:ext uri="{9D8B030D-6E8A-4147-A177-3AD203B41FA5}">
                      <a16:colId xmlns:a16="http://schemas.microsoft.com/office/drawing/2014/main" xmlns="" val="20005"/>
                    </a:ext>
                  </a:extLst>
                </a:gridCol>
                <a:gridCol w="711326">
                  <a:extLst>
                    <a:ext uri="{9D8B030D-6E8A-4147-A177-3AD203B41FA5}">
                      <a16:colId xmlns:a16="http://schemas.microsoft.com/office/drawing/2014/main" xmlns="" val="20006"/>
                    </a:ext>
                  </a:extLst>
                </a:gridCol>
              </a:tblGrid>
              <a:tr h="363753">
                <a:tc>
                  <a:txBody>
                    <a:bodyPr/>
                    <a:lstStyle/>
                    <a:p>
                      <a:pPr marL="635" algn="ctr">
                        <a:lnSpc>
                          <a:spcPct val="100000"/>
                        </a:lnSpc>
                        <a:spcBef>
                          <a:spcPts val="275"/>
                        </a:spcBef>
                      </a:pPr>
                      <a:r>
                        <a:rPr sz="800" spc="30" dirty="0">
                          <a:solidFill>
                            <a:srgbClr val="FFFFFF"/>
                          </a:solidFill>
                          <a:latin typeface="Trebuchet MS"/>
                          <a:cs typeface="Trebuchet MS"/>
                        </a:rPr>
                        <a:t>BS</a:t>
                      </a:r>
                      <a:r>
                        <a:rPr sz="800" spc="-165" dirty="0">
                          <a:solidFill>
                            <a:srgbClr val="FFFFFF"/>
                          </a:solidFill>
                          <a:latin typeface="Trebuchet MS"/>
                          <a:cs typeface="Trebuchet MS"/>
                        </a:rPr>
                        <a:t> </a:t>
                      </a:r>
                      <a:r>
                        <a:rPr sz="800" spc="-80" dirty="0">
                          <a:solidFill>
                            <a:srgbClr val="FFFFFF"/>
                          </a:solidFill>
                          <a:latin typeface="Trebuchet MS"/>
                          <a:cs typeface="Trebuchet MS"/>
                        </a:rPr>
                        <a:t>150ml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95885">
                        <a:lnSpc>
                          <a:spcPct val="100000"/>
                        </a:lnSpc>
                        <a:spcBef>
                          <a:spcPts val="275"/>
                        </a:spcBef>
                      </a:pPr>
                      <a:r>
                        <a:rPr sz="800" spc="-75" dirty="0">
                          <a:solidFill>
                            <a:srgbClr val="FFFFFF"/>
                          </a:solidFill>
                          <a:latin typeface="Trebuchet MS"/>
                          <a:cs typeface="Trebuchet MS"/>
                        </a:rPr>
                        <a:t>Roll </a:t>
                      </a:r>
                      <a:r>
                        <a:rPr sz="800" spc="10" dirty="0">
                          <a:solidFill>
                            <a:srgbClr val="FFFFFF"/>
                          </a:solidFill>
                          <a:latin typeface="Trebuchet MS"/>
                          <a:cs typeface="Trebuchet MS"/>
                        </a:rPr>
                        <a:t>On</a:t>
                      </a:r>
                      <a:r>
                        <a:rPr sz="800" spc="-200" dirty="0">
                          <a:solidFill>
                            <a:srgbClr val="FFFFFF"/>
                          </a:solidFill>
                          <a:latin typeface="Trebuchet MS"/>
                          <a:cs typeface="Trebuchet MS"/>
                        </a:rPr>
                        <a:t> </a:t>
                      </a:r>
                      <a:r>
                        <a:rPr sz="800" spc="-35" dirty="0">
                          <a:solidFill>
                            <a:srgbClr val="FFFFFF"/>
                          </a:solidFill>
                          <a:latin typeface="Trebuchet MS"/>
                          <a:cs typeface="Trebuchet MS"/>
                        </a:rPr>
                        <a:t>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270" algn="ctr">
                        <a:lnSpc>
                          <a:spcPct val="100000"/>
                        </a:lnSpc>
                      </a:pPr>
                      <a:r>
                        <a:rPr sz="800" spc="-30" dirty="0">
                          <a:solidFill>
                            <a:srgbClr val="FFFFFF"/>
                          </a:solidFill>
                          <a:latin typeface="Trebuchet MS"/>
                          <a:cs typeface="Trebuchet MS"/>
                        </a:rPr>
                        <a:t>250ml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905" algn="ctr">
                        <a:lnSpc>
                          <a:spcPct val="100000"/>
                        </a:lnSpc>
                      </a:pPr>
                      <a:r>
                        <a:rPr sz="800" spc="-30" dirty="0">
                          <a:solidFill>
                            <a:srgbClr val="FFFFFF"/>
                          </a:solidFill>
                          <a:latin typeface="Trebuchet MS"/>
                          <a:cs typeface="Trebuchet MS"/>
                        </a:rPr>
                        <a:t>400ml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20" dirty="0">
                          <a:solidFill>
                            <a:srgbClr val="FFFFFF"/>
                          </a:solidFill>
                          <a:latin typeface="Trebuchet MS"/>
                          <a:cs typeface="Trebuchet MS"/>
                        </a:rPr>
                        <a:t>EDT</a:t>
                      </a:r>
                      <a:r>
                        <a:rPr sz="800" spc="-170" dirty="0">
                          <a:solidFill>
                            <a:srgbClr val="FFFFFF"/>
                          </a:solidFill>
                          <a:latin typeface="Trebuchet MS"/>
                          <a:cs typeface="Trebuchet MS"/>
                        </a:rPr>
                        <a:t> </a:t>
                      </a:r>
                      <a:r>
                        <a:rPr sz="800" spc="-35" dirty="0">
                          <a:solidFill>
                            <a:srgbClr val="FFFFFF"/>
                          </a:solidFill>
                          <a:latin typeface="Trebuchet MS"/>
                          <a:cs typeface="Trebuchet MS"/>
                        </a:rPr>
                        <a:t>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905" algn="ctr">
                        <a:lnSpc>
                          <a:spcPct val="100000"/>
                        </a:lnSpc>
                        <a:spcBef>
                          <a:spcPts val="275"/>
                        </a:spcBef>
                      </a:pPr>
                      <a:r>
                        <a:rPr sz="800" spc="-20" dirty="0">
                          <a:solidFill>
                            <a:srgbClr val="FFFFFF"/>
                          </a:solidFill>
                          <a:latin typeface="Trebuchet MS"/>
                          <a:cs typeface="Trebuchet MS"/>
                        </a:rPr>
                        <a:t>EDT</a:t>
                      </a:r>
                      <a:r>
                        <a:rPr sz="800" spc="-150" dirty="0">
                          <a:solidFill>
                            <a:srgbClr val="FFFFFF"/>
                          </a:solidFill>
                          <a:latin typeface="Trebuchet MS"/>
                          <a:cs typeface="Trebuchet MS"/>
                        </a:rPr>
                        <a:t> </a:t>
                      </a:r>
                      <a:r>
                        <a:rPr sz="800" spc="-80" dirty="0">
                          <a:solidFill>
                            <a:srgbClr val="FFFFFF"/>
                          </a:solidFill>
                          <a:latin typeface="Trebuchet MS"/>
                          <a:cs typeface="Trebuchet MS"/>
                        </a:rPr>
                        <a:t>100ml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40" dirty="0">
                          <a:solidFill>
                            <a:srgbClr val="FFFFFF"/>
                          </a:solidFill>
                          <a:latin typeface="Trebuchet MS"/>
                          <a:cs typeface="Trebuchet MS"/>
                        </a:rPr>
                        <a:t>After</a:t>
                      </a:r>
                      <a:r>
                        <a:rPr sz="800" spc="-175" dirty="0">
                          <a:solidFill>
                            <a:srgbClr val="FFFFFF"/>
                          </a:solidFill>
                          <a:latin typeface="Trebuchet MS"/>
                          <a:cs typeface="Trebuchet MS"/>
                        </a:rPr>
                        <a:t> </a:t>
                      </a:r>
                      <a:r>
                        <a:rPr sz="800" spc="15" dirty="0">
                          <a:solidFill>
                            <a:srgbClr val="FFFFFF"/>
                          </a:solidFill>
                          <a:latin typeface="Trebuchet MS"/>
                          <a:cs typeface="Trebuchet MS"/>
                        </a:rPr>
                        <a:t>Shave</a:t>
                      </a:r>
                      <a:endParaRPr sz="800">
                        <a:latin typeface="Trebuchet MS"/>
                        <a:cs typeface="Trebuchet MS"/>
                      </a:endParaRPr>
                    </a:p>
                    <a:p>
                      <a:pPr marL="635" algn="ctr">
                        <a:lnSpc>
                          <a:spcPct val="100000"/>
                        </a:lnSpc>
                      </a:pPr>
                      <a:r>
                        <a:rPr sz="800" spc="-80" dirty="0">
                          <a:solidFill>
                            <a:srgbClr val="FFFFFF"/>
                          </a:solidFill>
                          <a:latin typeface="Trebuchet MS"/>
                          <a:cs typeface="Trebuchet MS"/>
                        </a:rPr>
                        <a:t>100ml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19">
                <a:tc>
                  <a:txBody>
                    <a:bodyPr/>
                    <a:lstStyle/>
                    <a:p>
                      <a:pPr marL="1270"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24" name="object 24"/>
          <p:cNvSpPr/>
          <p:nvPr/>
        </p:nvSpPr>
        <p:spPr>
          <a:xfrm>
            <a:off x="6932676" y="1956816"/>
            <a:ext cx="4980940" cy="3365500"/>
          </a:xfrm>
          <a:custGeom>
            <a:avLst/>
            <a:gdLst/>
            <a:ahLst/>
            <a:cxnLst/>
            <a:rect l="l" t="t" r="r" b="b"/>
            <a:pathLst>
              <a:path w="4980940" h="3365500">
                <a:moveTo>
                  <a:pt x="0" y="3364991"/>
                </a:moveTo>
                <a:lnTo>
                  <a:pt x="4980432" y="3364991"/>
                </a:lnTo>
                <a:lnTo>
                  <a:pt x="4980432" y="0"/>
                </a:lnTo>
                <a:lnTo>
                  <a:pt x="0" y="0"/>
                </a:lnTo>
                <a:lnTo>
                  <a:pt x="0" y="3364991"/>
                </a:lnTo>
                <a:close/>
              </a:path>
            </a:pathLst>
          </a:custGeom>
          <a:ln w="6096">
            <a:solidFill>
              <a:srgbClr val="000000"/>
            </a:solidFill>
          </a:ln>
        </p:spPr>
        <p:txBody>
          <a:bodyPr wrap="square" lIns="0" tIns="0" rIns="0" bIns="0" rtlCol="0"/>
          <a:lstStyle/>
          <a:p>
            <a:endParaRPr/>
          </a:p>
        </p:txBody>
      </p:sp>
      <p:sp>
        <p:nvSpPr>
          <p:cNvPr id="25" name="object 25"/>
          <p:cNvSpPr/>
          <p:nvPr/>
        </p:nvSpPr>
        <p:spPr>
          <a:xfrm>
            <a:off x="8161019" y="1453896"/>
            <a:ext cx="2334768" cy="910589"/>
          </a:xfrm>
          <a:prstGeom prst="rect">
            <a:avLst/>
          </a:prstGeom>
          <a:blipFill>
            <a:blip r:embed="rId6" cstate="print"/>
            <a:stretch>
              <a:fillRect/>
            </a:stretch>
          </a:blipFill>
        </p:spPr>
        <p:txBody>
          <a:bodyPr wrap="square" lIns="0" tIns="0" rIns="0" bIns="0" rtlCol="0"/>
          <a:lstStyle/>
          <a:p>
            <a:endParaRPr/>
          </a:p>
        </p:txBody>
      </p:sp>
      <p:sp>
        <p:nvSpPr>
          <p:cNvPr id="26" name="object 26"/>
          <p:cNvSpPr txBox="1"/>
          <p:nvPr/>
        </p:nvSpPr>
        <p:spPr>
          <a:xfrm>
            <a:off x="8652764" y="1828546"/>
            <a:ext cx="1363345" cy="290195"/>
          </a:xfrm>
          <a:prstGeom prst="rect">
            <a:avLst/>
          </a:prstGeom>
        </p:spPr>
        <p:txBody>
          <a:bodyPr vert="horz" wrap="square" lIns="0" tIns="0" rIns="0" bIns="0" rtlCol="0">
            <a:spAutoFit/>
          </a:bodyPr>
          <a:lstStyle/>
          <a:p>
            <a:pPr marL="12700">
              <a:lnSpc>
                <a:spcPct val="100000"/>
              </a:lnSpc>
            </a:pPr>
            <a:r>
              <a:rPr sz="1800" b="1" spc="-10" dirty="0">
                <a:solidFill>
                  <a:srgbClr val="FFFFFF"/>
                </a:solidFill>
                <a:latin typeface="Arial"/>
                <a:cs typeface="Arial"/>
              </a:rPr>
              <a:t>T</a:t>
            </a:r>
            <a:r>
              <a:rPr sz="1800" b="1" spc="-60" dirty="0">
                <a:solidFill>
                  <a:srgbClr val="FFFFFF"/>
                </a:solidFill>
                <a:latin typeface="Arial"/>
                <a:cs typeface="Arial"/>
              </a:rPr>
              <a:t>H</a:t>
            </a:r>
            <a:r>
              <a:rPr sz="1800" b="1" spc="175" dirty="0">
                <a:solidFill>
                  <a:srgbClr val="FFFFFF"/>
                </a:solidFill>
                <a:latin typeface="Arial"/>
                <a:cs typeface="Arial"/>
              </a:rPr>
              <a:t>E</a:t>
            </a:r>
            <a:r>
              <a:rPr sz="1800" b="1" spc="-125" dirty="0">
                <a:solidFill>
                  <a:srgbClr val="FFFFFF"/>
                </a:solidFill>
                <a:latin typeface="Arial"/>
                <a:cs typeface="Arial"/>
              </a:rPr>
              <a:t>L</a:t>
            </a:r>
            <a:r>
              <a:rPr sz="1800" b="1" spc="-10" dirty="0">
                <a:solidFill>
                  <a:srgbClr val="FFFFFF"/>
                </a:solidFill>
                <a:latin typeface="Arial"/>
                <a:cs typeface="Arial"/>
              </a:rPr>
              <a:t>I</a:t>
            </a:r>
            <a:r>
              <a:rPr sz="1800" b="1" spc="-55" dirty="0">
                <a:solidFill>
                  <a:srgbClr val="FFFFFF"/>
                </a:solidFill>
                <a:latin typeface="Arial"/>
                <a:cs typeface="Arial"/>
              </a:rPr>
              <a:t>N</a:t>
            </a:r>
            <a:r>
              <a:rPr sz="1800" b="1" spc="-140" dirty="0">
                <a:solidFill>
                  <a:srgbClr val="FFFFFF"/>
                </a:solidFill>
                <a:latin typeface="Arial"/>
                <a:cs typeface="Arial"/>
              </a:rPr>
              <a:t>E</a:t>
            </a:r>
            <a:r>
              <a:rPr sz="1800" b="1" spc="40" dirty="0">
                <a:solidFill>
                  <a:srgbClr val="FFFFFF"/>
                </a:solidFill>
                <a:latin typeface="Arial"/>
                <a:cs typeface="Arial"/>
              </a:rPr>
              <a:t>-</a:t>
            </a:r>
            <a:r>
              <a:rPr sz="1800" b="1" spc="-55" dirty="0">
                <a:solidFill>
                  <a:srgbClr val="FFFFFF"/>
                </a:solidFill>
                <a:latin typeface="Arial"/>
                <a:cs typeface="Arial"/>
              </a:rPr>
              <a:t>UP</a:t>
            </a:r>
            <a:endParaRPr sz="1800">
              <a:latin typeface="Arial"/>
              <a:cs typeface="Arial"/>
            </a:endParaRPr>
          </a:p>
        </p:txBody>
      </p:sp>
      <p:sp>
        <p:nvSpPr>
          <p:cNvPr id="27" name="object 27"/>
          <p:cNvSpPr txBox="1"/>
          <p:nvPr/>
        </p:nvSpPr>
        <p:spPr>
          <a:xfrm>
            <a:off x="523457" y="4664075"/>
            <a:ext cx="1040242" cy="246221"/>
          </a:xfrm>
          <a:prstGeom prst="rect">
            <a:avLst/>
          </a:prstGeom>
        </p:spPr>
        <p:txBody>
          <a:bodyPr vert="horz" wrap="square" lIns="0" tIns="0" rIns="0" bIns="0" rtlCol="0">
            <a:spAutoFit/>
          </a:bodyPr>
          <a:lstStyle/>
          <a:p>
            <a:pPr marL="12700">
              <a:lnSpc>
                <a:spcPct val="100000"/>
              </a:lnSpc>
            </a:pPr>
            <a:r>
              <a:rPr lang="fa-IR" sz="1600" spc="-15" dirty="0" smtClean="0">
                <a:solidFill>
                  <a:srgbClr val="FFFFFF"/>
                </a:solidFill>
                <a:latin typeface="Trebuchet MS"/>
                <a:cs typeface="Trebuchet MS"/>
              </a:rPr>
              <a:t>عنصر برتر</a:t>
            </a:r>
            <a:endParaRPr sz="1600" dirty="0">
              <a:latin typeface="Trebuchet MS"/>
              <a:cs typeface="Trebuchet MS"/>
            </a:endParaRPr>
          </a:p>
        </p:txBody>
      </p:sp>
      <p:sp>
        <p:nvSpPr>
          <p:cNvPr id="28" name="object 28"/>
          <p:cNvSpPr txBox="1"/>
          <p:nvPr/>
        </p:nvSpPr>
        <p:spPr>
          <a:xfrm>
            <a:off x="162255" y="5019420"/>
            <a:ext cx="1401445" cy="246221"/>
          </a:xfrm>
          <a:prstGeom prst="rect">
            <a:avLst/>
          </a:prstGeom>
        </p:spPr>
        <p:txBody>
          <a:bodyPr vert="horz" wrap="square" lIns="0" tIns="0" rIns="0" bIns="0" rtlCol="0">
            <a:spAutoFit/>
          </a:bodyPr>
          <a:lstStyle/>
          <a:p>
            <a:pPr marL="12700">
              <a:lnSpc>
                <a:spcPct val="100000"/>
              </a:lnSpc>
            </a:pPr>
            <a:r>
              <a:rPr lang="fa-IR" sz="1600" b="1" spc="-90" dirty="0">
                <a:solidFill>
                  <a:srgbClr val="FFFFFF"/>
                </a:solidFill>
                <a:latin typeface="Lucida Sans"/>
                <a:cs typeface="Lucida Sans"/>
              </a:rPr>
              <a:t>لیمو و اسطوخدوس</a:t>
            </a:r>
            <a:endParaRPr sz="1600" dirty="0">
              <a:latin typeface="Lucida Sans"/>
              <a:cs typeface="Lucida Sans"/>
            </a:endParaRPr>
          </a:p>
        </p:txBody>
      </p:sp>
      <p:sp>
        <p:nvSpPr>
          <p:cNvPr id="29" name="object 29"/>
          <p:cNvSpPr txBox="1"/>
          <p:nvPr/>
        </p:nvSpPr>
        <p:spPr>
          <a:xfrm>
            <a:off x="140614" y="5423916"/>
            <a:ext cx="982344" cy="682238"/>
          </a:xfrm>
          <a:prstGeom prst="rect">
            <a:avLst/>
          </a:prstGeom>
        </p:spPr>
        <p:txBody>
          <a:bodyPr vert="horz" wrap="square" lIns="0" tIns="0" rIns="0" bIns="0" rtlCol="0">
            <a:spAutoFit/>
          </a:bodyPr>
          <a:lstStyle/>
          <a:p>
            <a:pPr algn="ctr">
              <a:lnSpc>
                <a:spcPct val="100000"/>
              </a:lnSpc>
            </a:pPr>
            <a:r>
              <a:rPr lang="fa-IR" sz="1600" spc="-45" dirty="0" smtClean="0">
                <a:solidFill>
                  <a:srgbClr val="FFFFFF"/>
                </a:solidFill>
                <a:latin typeface="Trebuchet MS"/>
                <a:cs typeface="Trebuchet MS"/>
              </a:rPr>
              <a:t>عنصر عمده</a:t>
            </a:r>
            <a:endParaRPr sz="1600" dirty="0">
              <a:latin typeface="Trebuchet MS"/>
              <a:cs typeface="Trebuchet MS"/>
            </a:endParaRPr>
          </a:p>
          <a:p>
            <a:pPr algn="ctr">
              <a:lnSpc>
                <a:spcPct val="100000"/>
              </a:lnSpc>
              <a:spcBef>
                <a:spcPts val="955"/>
              </a:spcBef>
            </a:pPr>
            <a:r>
              <a:rPr lang="fa-IR" sz="2000" b="1" spc="-70" dirty="0" smtClean="0">
                <a:solidFill>
                  <a:srgbClr val="FFFFFF"/>
                </a:solidFill>
                <a:latin typeface="Lucida Sans"/>
                <a:cs typeface="Lucida Sans"/>
              </a:rPr>
              <a:t>مریم گلی</a:t>
            </a:r>
            <a:endParaRPr sz="2000" dirty="0">
              <a:latin typeface="Lucida Sans"/>
              <a:cs typeface="Lucida Sans"/>
            </a:endParaRPr>
          </a:p>
        </p:txBody>
      </p:sp>
      <p:sp>
        <p:nvSpPr>
          <p:cNvPr id="30" name="object 30"/>
          <p:cNvSpPr txBox="1"/>
          <p:nvPr/>
        </p:nvSpPr>
        <p:spPr>
          <a:xfrm>
            <a:off x="400912" y="6248095"/>
            <a:ext cx="1162787" cy="651460"/>
          </a:xfrm>
          <a:prstGeom prst="rect">
            <a:avLst/>
          </a:prstGeom>
        </p:spPr>
        <p:txBody>
          <a:bodyPr vert="horz" wrap="square" lIns="0" tIns="0" rIns="0" bIns="0" rtlCol="0">
            <a:spAutoFit/>
          </a:bodyPr>
          <a:lstStyle/>
          <a:p>
            <a:pPr marL="12700">
              <a:lnSpc>
                <a:spcPct val="100000"/>
              </a:lnSpc>
            </a:pPr>
            <a:r>
              <a:rPr lang="fa-IR" sz="1400" dirty="0" smtClean="0">
                <a:solidFill>
                  <a:schemeClr val="bg1"/>
                </a:solidFill>
                <a:latin typeface="Trebuchet MS"/>
                <a:cs typeface="Trebuchet MS"/>
              </a:rPr>
              <a:t>عنصر اصلی</a:t>
            </a:r>
            <a:endParaRPr sz="1400" dirty="0">
              <a:solidFill>
                <a:schemeClr val="bg1"/>
              </a:solidFill>
              <a:latin typeface="Trebuchet MS"/>
              <a:cs typeface="Trebuchet MS"/>
            </a:endParaRPr>
          </a:p>
          <a:p>
            <a:pPr marL="30480">
              <a:lnSpc>
                <a:spcPct val="100000"/>
              </a:lnSpc>
              <a:spcBef>
                <a:spcPts val="955"/>
              </a:spcBef>
            </a:pPr>
            <a:r>
              <a:rPr lang="fa-IR" sz="2000" b="1" spc="-90" dirty="0" smtClean="0">
                <a:solidFill>
                  <a:srgbClr val="FFFFFF"/>
                </a:solidFill>
                <a:latin typeface="Lucida Sans"/>
                <a:cs typeface="Lucida Sans"/>
              </a:rPr>
              <a:t>وانیل</a:t>
            </a:r>
            <a:endParaRPr sz="2000" dirty="0">
              <a:latin typeface="Lucida Sans"/>
              <a:cs typeface="Lucida Sans"/>
            </a:endParaRPr>
          </a:p>
        </p:txBody>
      </p:sp>
      <p:sp>
        <p:nvSpPr>
          <p:cNvPr id="31" name="object 31"/>
          <p:cNvSpPr/>
          <p:nvPr/>
        </p:nvSpPr>
        <p:spPr>
          <a:xfrm>
            <a:off x="9412223" y="4120896"/>
            <a:ext cx="1626107" cy="1290827"/>
          </a:xfrm>
          <a:prstGeom prst="rect">
            <a:avLst/>
          </a:prstGeom>
          <a:blipFill>
            <a:blip r:embed="rId7" cstate="print"/>
            <a:stretch>
              <a:fillRect/>
            </a:stretch>
          </a:blipFill>
        </p:spPr>
        <p:txBody>
          <a:bodyPr wrap="square" lIns="0" tIns="0" rIns="0" bIns="0" rtlCol="0"/>
          <a:lstStyle/>
          <a:p>
            <a:endParaRPr/>
          </a:p>
        </p:txBody>
      </p:sp>
      <p:sp>
        <p:nvSpPr>
          <p:cNvPr id="32" name="object 32"/>
          <p:cNvSpPr/>
          <p:nvPr/>
        </p:nvSpPr>
        <p:spPr>
          <a:xfrm>
            <a:off x="7987283" y="2395727"/>
            <a:ext cx="1348740" cy="1921764"/>
          </a:xfrm>
          <a:prstGeom prst="rect">
            <a:avLst/>
          </a:prstGeom>
          <a:blipFill>
            <a:blip r:embed="rId8" cstate="print"/>
            <a:stretch>
              <a:fillRect/>
            </a:stretch>
          </a:blipFill>
        </p:spPr>
        <p:txBody>
          <a:bodyPr wrap="square" lIns="0" tIns="0" rIns="0" bIns="0" rtlCol="0"/>
          <a:lstStyle/>
          <a:p>
            <a:endParaRPr/>
          </a:p>
        </p:txBody>
      </p:sp>
      <p:sp>
        <p:nvSpPr>
          <p:cNvPr id="33" name="object 33"/>
          <p:cNvSpPr/>
          <p:nvPr/>
        </p:nvSpPr>
        <p:spPr>
          <a:xfrm>
            <a:off x="9404604" y="2200655"/>
            <a:ext cx="1243583" cy="2147316"/>
          </a:xfrm>
          <a:prstGeom prst="rect">
            <a:avLst/>
          </a:prstGeom>
          <a:blipFill>
            <a:blip r:embed="rId9" cstate="print"/>
            <a:stretch>
              <a:fillRect/>
            </a:stretch>
          </a:blipFill>
        </p:spPr>
        <p:txBody>
          <a:bodyPr wrap="square" lIns="0" tIns="0" rIns="0" bIns="0" rtlCol="0"/>
          <a:lstStyle/>
          <a:p>
            <a:endParaRPr/>
          </a:p>
        </p:txBody>
      </p:sp>
      <p:sp>
        <p:nvSpPr>
          <p:cNvPr id="34" name="object 34"/>
          <p:cNvSpPr/>
          <p:nvPr/>
        </p:nvSpPr>
        <p:spPr>
          <a:xfrm>
            <a:off x="8186928" y="4149852"/>
            <a:ext cx="1626107" cy="1290828"/>
          </a:xfrm>
          <a:prstGeom prst="rect">
            <a:avLst/>
          </a:prstGeom>
          <a:blipFill>
            <a:blip r:embed="rId10" cstate="print"/>
            <a:stretch>
              <a:fillRect/>
            </a:stretch>
          </a:blipFill>
        </p:spPr>
        <p:txBody>
          <a:bodyPr wrap="square" lIns="0" tIns="0" rIns="0" bIns="0" rtlCol="0"/>
          <a:lstStyle/>
          <a:p>
            <a:endParaRPr/>
          </a:p>
        </p:txBody>
      </p:sp>
      <p:sp>
        <p:nvSpPr>
          <p:cNvPr id="35" name="object 35"/>
          <p:cNvSpPr/>
          <p:nvPr/>
        </p:nvSpPr>
        <p:spPr>
          <a:xfrm>
            <a:off x="8662416" y="2479548"/>
            <a:ext cx="1266444" cy="1946147"/>
          </a:xfrm>
          <a:prstGeom prst="rect">
            <a:avLst/>
          </a:prstGeom>
          <a:blipFill>
            <a:blip r:embed="rId11" cstate="print"/>
            <a:stretch>
              <a:fillRect/>
            </a:stretch>
          </a:blipFill>
        </p:spPr>
        <p:txBody>
          <a:bodyPr wrap="square" lIns="0" tIns="0" rIns="0" bIns="0" rtlCol="0"/>
          <a:lstStyle/>
          <a:p>
            <a:endParaRPr/>
          </a:p>
        </p:txBody>
      </p:sp>
      <p:sp>
        <p:nvSpPr>
          <p:cNvPr id="36" name="object 36"/>
          <p:cNvSpPr/>
          <p:nvPr/>
        </p:nvSpPr>
        <p:spPr>
          <a:xfrm>
            <a:off x="7786116" y="4378452"/>
            <a:ext cx="624840" cy="1001268"/>
          </a:xfrm>
          <a:prstGeom prst="rect">
            <a:avLst/>
          </a:prstGeom>
          <a:blipFill>
            <a:blip r:embed="rId12" cstate="print"/>
            <a:stretch>
              <a:fillRect/>
            </a:stretch>
          </a:blipFill>
        </p:spPr>
        <p:txBody>
          <a:bodyPr wrap="square" lIns="0" tIns="0" rIns="0" bIns="0" rtlCol="0"/>
          <a:lstStyle/>
          <a:p>
            <a:endParaRPr/>
          </a:p>
        </p:txBody>
      </p:sp>
      <p:sp>
        <p:nvSpPr>
          <p:cNvPr id="37" name="object 37"/>
          <p:cNvSpPr/>
          <p:nvPr/>
        </p:nvSpPr>
        <p:spPr>
          <a:xfrm>
            <a:off x="3907535" y="234695"/>
            <a:ext cx="4427220" cy="6310883"/>
          </a:xfrm>
          <a:prstGeom prst="rect">
            <a:avLst/>
          </a:prstGeom>
          <a:blipFill>
            <a:blip r:embed="rId13" cstate="print"/>
            <a:stretch>
              <a:fillRect/>
            </a:stretch>
          </a:blipFill>
        </p:spPr>
        <p:txBody>
          <a:bodyPr wrap="square" lIns="0" tIns="0" rIns="0" bIns="0" rtlCol="0"/>
          <a:lstStyle/>
          <a:p>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23304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29</a:t>
            </a:r>
            <a:endParaRPr sz="1450">
              <a:latin typeface="Arial"/>
              <a:cs typeface="Arial"/>
            </a:endParaRPr>
          </a:p>
        </p:txBody>
      </p:sp>
      <p:sp>
        <p:nvSpPr>
          <p:cNvPr id="3" name="object 3"/>
          <p:cNvSpPr/>
          <p:nvPr/>
        </p:nvSpPr>
        <p:spPr>
          <a:xfrm>
            <a:off x="4757928" y="1688591"/>
            <a:ext cx="7434071" cy="516940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98120" y="0"/>
            <a:ext cx="6408420" cy="2725547"/>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924560" y="1197991"/>
            <a:ext cx="5028565" cy="1000274"/>
          </a:xfrm>
          <a:prstGeom prst="rect">
            <a:avLst/>
          </a:prstGeom>
        </p:spPr>
        <p:txBody>
          <a:bodyPr vert="horz" wrap="square" lIns="0" tIns="0" rIns="0" bIns="0" rtlCol="0">
            <a:spAutoFit/>
          </a:bodyPr>
          <a:lstStyle/>
          <a:p>
            <a:pPr marL="12700" marR="5080" indent="848360">
              <a:lnSpc>
                <a:spcPts val="3890"/>
              </a:lnSpc>
            </a:pPr>
            <a:r>
              <a:rPr lang="fa-IR" sz="3600" spc="114" dirty="0" smtClean="0">
                <a:solidFill>
                  <a:srgbClr val="FFFFFF"/>
                </a:solidFill>
              </a:rPr>
              <a:t>در مورد ساختار برند آدیداس              </a:t>
            </a:r>
            <a:endParaRPr sz="3600" dirty="0"/>
          </a:p>
        </p:txBody>
      </p:sp>
      <p:sp>
        <p:nvSpPr>
          <p:cNvPr id="6" name="object 6"/>
          <p:cNvSpPr/>
          <p:nvPr/>
        </p:nvSpPr>
        <p:spPr>
          <a:xfrm>
            <a:off x="236220" y="2845307"/>
            <a:ext cx="6408420" cy="1234185"/>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1724660" y="3346704"/>
            <a:ext cx="3429635" cy="369332"/>
          </a:xfrm>
          <a:prstGeom prst="rect">
            <a:avLst/>
          </a:prstGeom>
        </p:spPr>
        <p:txBody>
          <a:bodyPr vert="horz" wrap="square" lIns="0" tIns="0" rIns="0" bIns="0" rtlCol="0">
            <a:spAutoFit/>
          </a:bodyPr>
          <a:lstStyle/>
          <a:p>
            <a:pPr marL="12700">
              <a:lnSpc>
                <a:spcPct val="100000"/>
              </a:lnSpc>
            </a:pPr>
            <a:r>
              <a:rPr lang="fa-IR" sz="2400" b="1" spc="130" dirty="0" smtClean="0">
                <a:solidFill>
                  <a:srgbClr val="FFFFFF"/>
                </a:solidFill>
                <a:latin typeface="Trebuchet MS"/>
                <a:cs typeface="Trebuchet MS"/>
              </a:rPr>
              <a:t>خط رایحه ی مردانه </a:t>
            </a:r>
            <a:endParaRPr sz="2400" dirty="0">
              <a:latin typeface="Trebuchet MS"/>
              <a:cs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31738" y="6546443"/>
            <a:ext cx="12890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3</a:t>
            </a:r>
            <a:endParaRPr sz="1450">
              <a:latin typeface="Arial"/>
              <a:cs typeface="Arial"/>
            </a:endParaRPr>
          </a:p>
        </p:txBody>
      </p:sp>
      <p:sp>
        <p:nvSpPr>
          <p:cNvPr id="3" name="object 3"/>
          <p:cNvSpPr/>
          <p:nvPr/>
        </p:nvSpPr>
        <p:spPr>
          <a:xfrm>
            <a:off x="4757928" y="1688591"/>
            <a:ext cx="7434071" cy="516940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98120" y="-152400"/>
            <a:ext cx="6408420" cy="2725547"/>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2592070" y="1197991"/>
            <a:ext cx="1697989" cy="1000274"/>
          </a:xfrm>
          <a:prstGeom prst="rect">
            <a:avLst/>
          </a:prstGeom>
        </p:spPr>
        <p:txBody>
          <a:bodyPr vert="horz" wrap="square" lIns="0" tIns="0" rIns="0" bIns="0" rtlCol="0">
            <a:spAutoFit/>
          </a:bodyPr>
          <a:lstStyle/>
          <a:p>
            <a:pPr marL="12700" marR="5080" indent="62230">
              <a:lnSpc>
                <a:spcPts val="3890"/>
              </a:lnSpc>
            </a:pPr>
            <a:r>
              <a:rPr lang="fa-IR" sz="3600" spc="114" dirty="0" smtClean="0">
                <a:solidFill>
                  <a:srgbClr val="FFFFFF"/>
                </a:solidFill>
              </a:rPr>
              <a:t>درمورد آدیداس</a:t>
            </a:r>
            <a:endParaRPr sz="36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129539"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3</a:t>
            </a:r>
            <a:endParaRPr sz="1450">
              <a:latin typeface="Arial"/>
              <a:cs typeface="Arial"/>
            </a:endParaRPr>
          </a:p>
        </p:txBody>
      </p:sp>
      <p:sp>
        <p:nvSpPr>
          <p:cNvPr id="3" name="object 3"/>
          <p:cNvSpPr txBox="1"/>
          <p:nvPr/>
        </p:nvSpPr>
        <p:spPr>
          <a:xfrm>
            <a:off x="6096000" y="0"/>
            <a:ext cx="6096000" cy="6858000"/>
          </a:xfrm>
          <a:prstGeom prst="rect">
            <a:avLst/>
          </a:prstGeom>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30"/>
              </a:spcBef>
            </a:pPr>
            <a:endParaRPr sz="1600">
              <a:latin typeface="Times New Roman"/>
              <a:cs typeface="Times New Roman"/>
            </a:endParaRPr>
          </a:p>
          <a:p>
            <a:pPr>
              <a:lnSpc>
                <a:spcPct val="100000"/>
              </a:lnSpc>
            </a:pPr>
            <a:r>
              <a:rPr sz="1450" spc="5" dirty="0">
                <a:solidFill>
                  <a:srgbClr val="FFFFFF"/>
                </a:solidFill>
                <a:latin typeface="Arial"/>
                <a:cs typeface="Arial"/>
              </a:rPr>
              <a:t>0</a:t>
            </a:r>
            <a:endParaRPr sz="1450">
              <a:latin typeface="Arial"/>
              <a:cs typeface="Arial"/>
            </a:endParaRPr>
          </a:p>
        </p:txBody>
      </p:sp>
      <p:sp>
        <p:nvSpPr>
          <p:cNvPr id="4" name="object 4"/>
          <p:cNvSpPr/>
          <p:nvPr/>
        </p:nvSpPr>
        <p:spPr>
          <a:xfrm>
            <a:off x="0" y="4378452"/>
            <a:ext cx="6096000" cy="2478023"/>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096000" y="0"/>
            <a:ext cx="6096000" cy="6858000"/>
          </a:xfrm>
          <a:custGeom>
            <a:avLst/>
            <a:gdLst/>
            <a:ahLst/>
            <a:cxnLst/>
            <a:rect l="l" t="t" r="r" b="b"/>
            <a:pathLst>
              <a:path w="6096000" h="6858000">
                <a:moveTo>
                  <a:pt x="0" y="0"/>
                </a:moveTo>
                <a:lnTo>
                  <a:pt x="0" y="6857996"/>
                </a:lnTo>
                <a:lnTo>
                  <a:pt x="6096000" y="6857996"/>
                </a:lnTo>
                <a:lnTo>
                  <a:pt x="6096000" y="0"/>
                </a:lnTo>
                <a:lnTo>
                  <a:pt x="0" y="0"/>
                </a:lnTo>
                <a:close/>
              </a:path>
            </a:pathLst>
          </a:custGeom>
          <a:solidFill>
            <a:srgbClr val="7E7E7E">
              <a:alpha val="21174"/>
            </a:srgbClr>
          </a:solidFill>
        </p:spPr>
        <p:txBody>
          <a:bodyPr wrap="square" lIns="0" tIns="0" rIns="0" bIns="0" rtlCol="0"/>
          <a:lstStyle/>
          <a:p>
            <a:endParaRPr/>
          </a:p>
        </p:txBody>
      </p:sp>
      <p:sp>
        <p:nvSpPr>
          <p:cNvPr id="6" name="object 6"/>
          <p:cNvSpPr/>
          <p:nvPr/>
        </p:nvSpPr>
        <p:spPr>
          <a:xfrm>
            <a:off x="5978652" y="10667"/>
            <a:ext cx="2070100" cy="1282065"/>
          </a:xfrm>
          <a:custGeom>
            <a:avLst/>
            <a:gdLst/>
            <a:ahLst/>
            <a:cxnLst/>
            <a:rect l="l" t="t" r="r" b="b"/>
            <a:pathLst>
              <a:path w="2070100" h="1282065">
                <a:moveTo>
                  <a:pt x="1693799" y="0"/>
                </a:moveTo>
                <a:lnTo>
                  <a:pt x="0" y="693801"/>
                </a:lnTo>
                <a:lnTo>
                  <a:pt x="139826" y="1211833"/>
                </a:lnTo>
                <a:lnTo>
                  <a:pt x="132207" y="1242186"/>
                </a:lnTo>
                <a:lnTo>
                  <a:pt x="2069592" y="1281683"/>
                </a:lnTo>
                <a:lnTo>
                  <a:pt x="1693799" y="0"/>
                </a:lnTo>
                <a:close/>
              </a:path>
            </a:pathLst>
          </a:custGeom>
          <a:solidFill>
            <a:srgbClr val="37C8E9"/>
          </a:solidFill>
        </p:spPr>
        <p:txBody>
          <a:bodyPr wrap="square" lIns="0" tIns="0" rIns="0" bIns="0" rtlCol="0"/>
          <a:lstStyle/>
          <a:p>
            <a:endParaRPr/>
          </a:p>
        </p:txBody>
      </p:sp>
      <p:sp>
        <p:nvSpPr>
          <p:cNvPr id="7" name="object 7"/>
          <p:cNvSpPr txBox="1"/>
          <p:nvPr/>
        </p:nvSpPr>
        <p:spPr>
          <a:xfrm>
            <a:off x="6228715" y="384302"/>
            <a:ext cx="1193165" cy="820738"/>
          </a:xfrm>
          <a:prstGeom prst="rect">
            <a:avLst/>
          </a:prstGeom>
        </p:spPr>
        <p:txBody>
          <a:bodyPr vert="horz" wrap="square" lIns="0" tIns="0" rIns="0" bIns="0" rtlCol="0">
            <a:spAutoFit/>
          </a:bodyPr>
          <a:lstStyle/>
          <a:p>
            <a:pPr marL="381000">
              <a:lnSpc>
                <a:spcPts val="3240"/>
              </a:lnSpc>
            </a:pPr>
            <a:r>
              <a:rPr lang="fa-IR" sz="3000" spc="-70" dirty="0" smtClean="0">
                <a:solidFill>
                  <a:srgbClr val="FFFFFF"/>
                </a:solidFill>
                <a:latin typeface="Trebuchet MS"/>
                <a:cs typeface="Trebuchet MS"/>
              </a:rPr>
              <a:t>بهترین </a:t>
            </a:r>
          </a:p>
          <a:p>
            <a:pPr marL="381000">
              <a:lnSpc>
                <a:spcPts val="3240"/>
              </a:lnSpc>
            </a:pPr>
            <a:r>
              <a:rPr lang="fa-IR" sz="3000" spc="-70" dirty="0" smtClean="0">
                <a:solidFill>
                  <a:srgbClr val="FFFFFF"/>
                </a:solidFill>
                <a:latin typeface="Trebuchet MS"/>
                <a:cs typeface="Trebuchet MS"/>
              </a:rPr>
              <a:t>فروش</a:t>
            </a:r>
            <a:endParaRPr sz="3000" dirty="0">
              <a:latin typeface="Trebuchet MS"/>
              <a:cs typeface="Trebuchet MS"/>
            </a:endParaRPr>
          </a:p>
        </p:txBody>
      </p:sp>
      <p:sp>
        <p:nvSpPr>
          <p:cNvPr id="8" name="object 8"/>
          <p:cNvSpPr/>
          <p:nvPr/>
        </p:nvSpPr>
        <p:spPr>
          <a:xfrm>
            <a:off x="3203448" y="2098548"/>
            <a:ext cx="2906395" cy="1282065"/>
          </a:xfrm>
          <a:custGeom>
            <a:avLst/>
            <a:gdLst/>
            <a:ahLst/>
            <a:cxnLst/>
            <a:rect l="l" t="t" r="r" b="b"/>
            <a:pathLst>
              <a:path w="2906395" h="1282064">
                <a:moveTo>
                  <a:pt x="563626" y="0"/>
                </a:moveTo>
                <a:lnTo>
                  <a:pt x="0" y="1281684"/>
                </a:lnTo>
                <a:lnTo>
                  <a:pt x="2906267" y="1242187"/>
                </a:lnTo>
                <a:lnTo>
                  <a:pt x="2894711" y="1211834"/>
                </a:lnTo>
                <a:lnTo>
                  <a:pt x="2671699" y="506984"/>
                </a:lnTo>
                <a:lnTo>
                  <a:pt x="2609723" y="497839"/>
                </a:lnTo>
                <a:lnTo>
                  <a:pt x="2529204" y="470535"/>
                </a:lnTo>
                <a:lnTo>
                  <a:pt x="563626" y="0"/>
                </a:lnTo>
                <a:close/>
              </a:path>
            </a:pathLst>
          </a:custGeom>
          <a:solidFill>
            <a:srgbClr val="000000"/>
          </a:solidFill>
        </p:spPr>
        <p:txBody>
          <a:bodyPr wrap="square" lIns="0" tIns="0" rIns="0" bIns="0" rtlCol="0"/>
          <a:lstStyle/>
          <a:p>
            <a:endParaRPr/>
          </a:p>
        </p:txBody>
      </p:sp>
      <p:sp>
        <p:nvSpPr>
          <p:cNvPr id="9" name="object 9"/>
          <p:cNvSpPr txBox="1"/>
          <p:nvPr/>
        </p:nvSpPr>
        <p:spPr>
          <a:xfrm>
            <a:off x="4086859" y="3004947"/>
            <a:ext cx="559435" cy="276999"/>
          </a:xfrm>
          <a:prstGeom prst="rect">
            <a:avLst/>
          </a:prstGeom>
        </p:spPr>
        <p:txBody>
          <a:bodyPr vert="horz" wrap="square" lIns="0" tIns="0" rIns="0" bIns="0" rtlCol="0">
            <a:spAutoFit/>
          </a:bodyPr>
          <a:lstStyle/>
          <a:p>
            <a:pPr marL="12700">
              <a:lnSpc>
                <a:spcPct val="100000"/>
              </a:lnSpc>
            </a:pPr>
            <a:r>
              <a:rPr lang="fa-IR" spc="-85" dirty="0" smtClean="0">
                <a:solidFill>
                  <a:srgbClr val="FFFFFF"/>
                </a:solidFill>
                <a:latin typeface="Trebuchet MS"/>
                <a:cs typeface="Trebuchet MS"/>
              </a:rPr>
              <a:t>شدید</a:t>
            </a:r>
            <a:endParaRPr dirty="0">
              <a:latin typeface="Trebuchet MS"/>
              <a:cs typeface="Trebuchet MS"/>
            </a:endParaRPr>
          </a:p>
        </p:txBody>
      </p:sp>
      <p:sp>
        <p:nvSpPr>
          <p:cNvPr id="10" name="object 10"/>
          <p:cNvSpPr txBox="1"/>
          <p:nvPr/>
        </p:nvSpPr>
        <p:spPr>
          <a:xfrm>
            <a:off x="3798885" y="2491232"/>
            <a:ext cx="1387475" cy="492443"/>
          </a:xfrm>
          <a:prstGeom prst="rect">
            <a:avLst/>
          </a:prstGeom>
        </p:spPr>
        <p:txBody>
          <a:bodyPr vert="horz" wrap="square" lIns="0" tIns="0" rIns="0" bIns="0" rtlCol="0">
            <a:spAutoFit/>
          </a:bodyPr>
          <a:lstStyle/>
          <a:p>
            <a:pPr marL="12700">
              <a:lnSpc>
                <a:spcPct val="100000"/>
              </a:lnSpc>
            </a:pPr>
            <a:r>
              <a:rPr lang="fa-IR" sz="3200" spc="-140" dirty="0" smtClean="0">
                <a:solidFill>
                  <a:srgbClr val="FFFFFF"/>
                </a:solidFill>
                <a:latin typeface="Trebuchet MS"/>
                <a:cs typeface="Trebuchet MS"/>
              </a:rPr>
              <a:t>انرژی</a:t>
            </a:r>
            <a:endParaRPr sz="3200" dirty="0">
              <a:latin typeface="Trebuchet MS"/>
              <a:cs typeface="Trebuchet MS"/>
            </a:endParaRPr>
          </a:p>
        </p:txBody>
      </p:sp>
      <p:sp>
        <p:nvSpPr>
          <p:cNvPr id="11" name="object 11"/>
          <p:cNvSpPr/>
          <p:nvPr/>
        </p:nvSpPr>
        <p:spPr>
          <a:xfrm>
            <a:off x="3104388" y="3587496"/>
            <a:ext cx="2699385" cy="1615440"/>
          </a:xfrm>
          <a:custGeom>
            <a:avLst/>
            <a:gdLst/>
            <a:ahLst/>
            <a:cxnLst/>
            <a:rect l="l" t="t" r="r" b="b"/>
            <a:pathLst>
              <a:path w="2699385" h="1615439">
                <a:moveTo>
                  <a:pt x="0" y="0"/>
                </a:moveTo>
                <a:lnTo>
                  <a:pt x="318642" y="1572895"/>
                </a:lnTo>
                <a:lnTo>
                  <a:pt x="2450846" y="1615439"/>
                </a:lnTo>
                <a:lnTo>
                  <a:pt x="2699004" y="698372"/>
                </a:lnTo>
                <a:lnTo>
                  <a:pt x="0" y="0"/>
                </a:lnTo>
                <a:close/>
              </a:path>
            </a:pathLst>
          </a:custGeom>
          <a:solidFill>
            <a:srgbClr val="122B31"/>
          </a:solidFill>
        </p:spPr>
        <p:txBody>
          <a:bodyPr wrap="square" lIns="0" tIns="0" rIns="0" bIns="0" rtlCol="0"/>
          <a:lstStyle/>
          <a:p>
            <a:endParaRPr/>
          </a:p>
        </p:txBody>
      </p:sp>
      <p:sp>
        <p:nvSpPr>
          <p:cNvPr id="12" name="object 12"/>
          <p:cNvSpPr txBox="1"/>
          <p:nvPr/>
        </p:nvSpPr>
        <p:spPr>
          <a:xfrm>
            <a:off x="3462654" y="4065778"/>
            <a:ext cx="1029969" cy="276999"/>
          </a:xfrm>
          <a:prstGeom prst="rect">
            <a:avLst/>
          </a:prstGeom>
        </p:spPr>
        <p:txBody>
          <a:bodyPr vert="horz" wrap="square" lIns="0" tIns="0" rIns="0" bIns="0" rtlCol="0">
            <a:spAutoFit/>
          </a:bodyPr>
          <a:lstStyle/>
          <a:p>
            <a:pPr marL="12700">
              <a:lnSpc>
                <a:spcPct val="100000"/>
              </a:lnSpc>
            </a:pPr>
            <a:r>
              <a:rPr lang="fa-IR" spc="-5" dirty="0" smtClean="0">
                <a:solidFill>
                  <a:srgbClr val="FFFFFF"/>
                </a:solidFill>
                <a:latin typeface="Trebuchet MS"/>
                <a:cs typeface="Trebuchet MS"/>
              </a:rPr>
              <a:t>عطر</a:t>
            </a:r>
            <a:endParaRPr dirty="0">
              <a:latin typeface="Trebuchet MS"/>
              <a:cs typeface="Trebuchet MS"/>
            </a:endParaRPr>
          </a:p>
        </p:txBody>
      </p:sp>
      <p:sp>
        <p:nvSpPr>
          <p:cNvPr id="13" name="object 13"/>
          <p:cNvSpPr txBox="1"/>
          <p:nvPr/>
        </p:nvSpPr>
        <p:spPr>
          <a:xfrm>
            <a:off x="3742371" y="4219320"/>
            <a:ext cx="1248410" cy="811530"/>
          </a:xfrm>
          <a:prstGeom prst="rect">
            <a:avLst/>
          </a:prstGeom>
        </p:spPr>
        <p:txBody>
          <a:bodyPr vert="horz" wrap="square" lIns="0" tIns="0" rIns="0" bIns="0" rtlCol="0">
            <a:spAutoFit/>
          </a:bodyPr>
          <a:lstStyle/>
          <a:p>
            <a:pPr marL="12700">
              <a:lnSpc>
                <a:spcPct val="100000"/>
              </a:lnSpc>
            </a:pPr>
            <a:r>
              <a:rPr lang="fa-IR" sz="3600" spc="-175" dirty="0" smtClean="0">
                <a:solidFill>
                  <a:srgbClr val="FFFFFF"/>
                </a:solidFill>
                <a:latin typeface="Trebuchet MS"/>
                <a:cs typeface="Trebuchet MS"/>
              </a:rPr>
              <a:t>طراوت</a:t>
            </a:r>
            <a:endParaRPr sz="3600" dirty="0">
              <a:latin typeface="Trebuchet MS"/>
              <a:cs typeface="Trebuchet MS"/>
            </a:endParaRPr>
          </a:p>
          <a:p>
            <a:pPr marL="12700">
              <a:lnSpc>
                <a:spcPct val="100000"/>
              </a:lnSpc>
            </a:pPr>
            <a:r>
              <a:rPr lang="fa-IR" sz="1600" spc="-35" dirty="0" smtClean="0">
                <a:solidFill>
                  <a:srgbClr val="FFFFFF"/>
                </a:solidFill>
                <a:latin typeface="Trebuchet MS"/>
                <a:cs typeface="Trebuchet MS"/>
              </a:rPr>
              <a:t>ماندگار</a:t>
            </a:r>
            <a:endParaRPr sz="1600" dirty="0">
              <a:latin typeface="Trebuchet MS"/>
              <a:cs typeface="Trebuchet MS"/>
            </a:endParaRPr>
          </a:p>
        </p:txBody>
      </p:sp>
      <p:sp>
        <p:nvSpPr>
          <p:cNvPr id="14" name="object 14"/>
          <p:cNvSpPr/>
          <p:nvPr/>
        </p:nvSpPr>
        <p:spPr>
          <a:xfrm>
            <a:off x="10965180" y="153923"/>
            <a:ext cx="815340" cy="568451"/>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0" y="96062"/>
            <a:ext cx="993457" cy="784682"/>
          </a:xfrm>
          <a:prstGeom prst="rect">
            <a:avLst/>
          </a:prstGeom>
          <a:blipFill>
            <a:blip r:embed="rId4" cstate="print"/>
            <a:stretch>
              <a:fillRect/>
            </a:stretch>
          </a:blipFill>
        </p:spPr>
        <p:txBody>
          <a:bodyPr wrap="square" lIns="0" tIns="0" rIns="0" bIns="0" rtlCol="0"/>
          <a:lstStyle/>
          <a:p>
            <a:endParaRPr/>
          </a:p>
        </p:txBody>
      </p:sp>
      <p:sp>
        <p:nvSpPr>
          <p:cNvPr id="16" name="object 16"/>
          <p:cNvSpPr/>
          <p:nvPr/>
        </p:nvSpPr>
        <p:spPr>
          <a:xfrm>
            <a:off x="606551" y="96062"/>
            <a:ext cx="1368298" cy="784682"/>
          </a:xfrm>
          <a:prstGeom prst="rect">
            <a:avLst/>
          </a:prstGeom>
          <a:blipFill>
            <a:blip r:embed="rId5" cstate="print"/>
            <a:stretch>
              <a:fillRect/>
            </a:stretch>
          </a:blipFill>
        </p:spPr>
        <p:txBody>
          <a:bodyPr wrap="square" lIns="0" tIns="0" rIns="0" bIns="0" rtlCol="0"/>
          <a:lstStyle/>
          <a:p>
            <a:endParaRPr/>
          </a:p>
        </p:txBody>
      </p:sp>
      <p:sp>
        <p:nvSpPr>
          <p:cNvPr id="17" name="object 17"/>
          <p:cNvSpPr txBox="1"/>
          <p:nvPr/>
        </p:nvSpPr>
        <p:spPr>
          <a:xfrm>
            <a:off x="164388" y="191515"/>
            <a:ext cx="1492885" cy="450850"/>
          </a:xfrm>
          <a:prstGeom prst="rect">
            <a:avLst/>
          </a:prstGeom>
        </p:spPr>
        <p:txBody>
          <a:bodyPr vert="horz" wrap="square" lIns="0" tIns="0" rIns="0" bIns="0" rtlCol="0">
            <a:spAutoFit/>
          </a:bodyPr>
          <a:lstStyle/>
          <a:p>
            <a:pPr marL="12700">
              <a:lnSpc>
                <a:spcPct val="100000"/>
              </a:lnSpc>
            </a:pPr>
            <a:r>
              <a:rPr sz="2800" b="1" spc="120" dirty="0">
                <a:latin typeface="Trebuchet MS"/>
                <a:cs typeface="Trebuchet MS"/>
              </a:rPr>
              <a:t>ICE</a:t>
            </a:r>
            <a:r>
              <a:rPr sz="2800" b="1" spc="-270" dirty="0">
                <a:latin typeface="Trebuchet MS"/>
                <a:cs typeface="Trebuchet MS"/>
              </a:rPr>
              <a:t> </a:t>
            </a:r>
            <a:r>
              <a:rPr sz="2800" b="1" spc="125" dirty="0">
                <a:latin typeface="Trebuchet MS"/>
                <a:cs typeface="Trebuchet MS"/>
              </a:rPr>
              <a:t>DIVE</a:t>
            </a:r>
            <a:endParaRPr sz="2800" dirty="0">
              <a:latin typeface="Trebuchet MS"/>
              <a:cs typeface="Trebuchet MS"/>
            </a:endParaRPr>
          </a:p>
        </p:txBody>
      </p:sp>
      <p:sp>
        <p:nvSpPr>
          <p:cNvPr id="18" name="object 18"/>
          <p:cNvSpPr txBox="1"/>
          <p:nvPr/>
        </p:nvSpPr>
        <p:spPr>
          <a:xfrm>
            <a:off x="217424" y="1013205"/>
            <a:ext cx="5108575" cy="830997"/>
          </a:xfrm>
          <a:prstGeom prst="rect">
            <a:avLst/>
          </a:prstGeom>
        </p:spPr>
        <p:txBody>
          <a:bodyPr vert="horz" wrap="square" lIns="0" tIns="0" rIns="0" bIns="0" rtlCol="0">
            <a:spAutoFit/>
          </a:bodyPr>
          <a:lstStyle/>
          <a:p>
            <a:pPr marL="12700" algn="r" rtl="1">
              <a:lnSpc>
                <a:spcPct val="100000"/>
              </a:lnSpc>
            </a:pPr>
            <a:r>
              <a:rPr lang="fa-IR" sz="1800" spc="-60" dirty="0" smtClean="0">
                <a:latin typeface="Trebuchet MS"/>
                <a:cs typeface="Trebuchet MS"/>
              </a:rPr>
              <a:t>درمورد:</a:t>
            </a:r>
          </a:p>
          <a:p>
            <a:pPr marL="12700" algn="r" rtl="1">
              <a:lnSpc>
                <a:spcPct val="100000"/>
              </a:lnSpc>
            </a:pPr>
            <a:r>
              <a:rPr lang="fa-IR" spc="-60" dirty="0" smtClean="0">
                <a:latin typeface="Trebuchet MS"/>
                <a:cs typeface="Trebuchet MS"/>
              </a:rPr>
              <a:t>الهام گرفته از قدرت و طراوت اقیانوس ، سرزمین های جدید را کشف و احساسات قوی خود را به اشتراک بگذارید. </a:t>
            </a:r>
            <a:endParaRPr sz="1800" dirty="0">
              <a:latin typeface="Trebuchet MS"/>
              <a:cs typeface="Trebuchet MS"/>
            </a:endParaRPr>
          </a:p>
        </p:txBody>
      </p:sp>
      <p:sp>
        <p:nvSpPr>
          <p:cNvPr id="19" name="object 19"/>
          <p:cNvSpPr txBox="1"/>
          <p:nvPr/>
        </p:nvSpPr>
        <p:spPr>
          <a:xfrm>
            <a:off x="164998" y="2286000"/>
            <a:ext cx="2778125" cy="553998"/>
          </a:xfrm>
          <a:prstGeom prst="rect">
            <a:avLst/>
          </a:prstGeom>
        </p:spPr>
        <p:txBody>
          <a:bodyPr vert="horz" wrap="square" lIns="0" tIns="0" rIns="0" bIns="0" rtlCol="0">
            <a:spAutoFit/>
          </a:bodyPr>
          <a:lstStyle/>
          <a:p>
            <a:pPr marL="12700" algn="r" rtl="1">
              <a:lnSpc>
                <a:spcPct val="100000"/>
              </a:lnSpc>
            </a:pPr>
            <a:r>
              <a:rPr lang="fa-IR" sz="1800" spc="-80" dirty="0" smtClean="0">
                <a:latin typeface="Trebuchet MS"/>
                <a:cs typeface="Trebuchet MS"/>
              </a:rPr>
              <a:t>رایحه:</a:t>
            </a:r>
          </a:p>
          <a:p>
            <a:pPr marL="12700" algn="r" rtl="1">
              <a:lnSpc>
                <a:spcPct val="100000"/>
              </a:lnSpc>
            </a:pPr>
            <a:r>
              <a:rPr lang="fa-IR" spc="-80" dirty="0" smtClean="0">
                <a:latin typeface="Trebuchet MS"/>
                <a:cs typeface="Trebuchet MS"/>
              </a:rPr>
              <a:t>رایحه ی چوب معطر</a:t>
            </a:r>
            <a:endParaRPr sz="1800" dirty="0">
              <a:latin typeface="Trebuchet MS"/>
              <a:cs typeface="Trebuchet MS"/>
            </a:endParaRPr>
          </a:p>
        </p:txBody>
      </p:sp>
      <p:sp>
        <p:nvSpPr>
          <p:cNvPr id="20" name="object 20"/>
          <p:cNvSpPr txBox="1"/>
          <p:nvPr/>
        </p:nvSpPr>
        <p:spPr>
          <a:xfrm>
            <a:off x="164998" y="3109214"/>
            <a:ext cx="1961514" cy="843280"/>
          </a:xfrm>
          <a:prstGeom prst="rect">
            <a:avLst/>
          </a:prstGeom>
        </p:spPr>
        <p:txBody>
          <a:bodyPr vert="horz" wrap="square" lIns="0" tIns="0" rIns="0" bIns="0" rtlCol="0">
            <a:spAutoFit/>
          </a:bodyPr>
          <a:lstStyle/>
          <a:p>
            <a:pPr marL="299085" indent="-286385" algn="r" rtl="1">
              <a:lnSpc>
                <a:spcPct val="100000"/>
              </a:lnSpc>
              <a:buFont typeface="Wingdings"/>
              <a:buChar char=""/>
              <a:tabLst>
                <a:tab pos="299085" algn="l"/>
                <a:tab pos="299720" algn="l"/>
              </a:tabLst>
            </a:pPr>
            <a:r>
              <a:rPr lang="fa-IR" dirty="0"/>
              <a:t>طراوت شدید</a:t>
            </a:r>
            <a:endParaRPr sz="1800" dirty="0">
              <a:latin typeface="Trebuchet MS"/>
              <a:cs typeface="Trebuchet MS"/>
            </a:endParaRPr>
          </a:p>
          <a:p>
            <a:pPr marL="299085" indent="-286385" algn="r" rtl="1">
              <a:lnSpc>
                <a:spcPct val="100000"/>
              </a:lnSpc>
              <a:buFont typeface="Wingdings"/>
              <a:buChar char=""/>
              <a:tabLst>
                <a:tab pos="299085" algn="l"/>
                <a:tab pos="299720" algn="l"/>
              </a:tabLst>
            </a:pPr>
            <a:r>
              <a:rPr lang="fa-IR" sz="1800" spc="-80" dirty="0" smtClean="0">
                <a:latin typeface="Trebuchet MS"/>
                <a:cs typeface="Trebuchet MS"/>
              </a:rPr>
              <a:t>انرژی زا</a:t>
            </a:r>
            <a:endParaRPr sz="1800" dirty="0">
              <a:latin typeface="Trebuchet MS"/>
              <a:cs typeface="Trebuchet MS"/>
            </a:endParaRPr>
          </a:p>
          <a:p>
            <a:pPr marL="299085" indent="-286385" algn="r" rtl="1">
              <a:lnSpc>
                <a:spcPct val="100000"/>
              </a:lnSpc>
              <a:buFont typeface="Wingdings"/>
              <a:buChar char=""/>
              <a:tabLst>
                <a:tab pos="299085" algn="l"/>
                <a:tab pos="299720" algn="l"/>
              </a:tabLst>
            </a:pPr>
            <a:r>
              <a:rPr lang="fa-IR" sz="1800" spc="-90" dirty="0" smtClean="0">
                <a:latin typeface="Trebuchet MS"/>
                <a:cs typeface="Trebuchet MS"/>
              </a:rPr>
              <a:t>جنب و جوش</a:t>
            </a:r>
            <a:endParaRPr sz="1800" dirty="0">
              <a:latin typeface="Trebuchet MS"/>
              <a:cs typeface="Trebuchet MS"/>
            </a:endParaRPr>
          </a:p>
        </p:txBody>
      </p:sp>
      <p:graphicFrame>
        <p:nvGraphicFramePr>
          <p:cNvPr id="21" name="object 21"/>
          <p:cNvGraphicFramePr>
            <a:graphicFrameLocks noGrp="1"/>
          </p:cNvGraphicFramePr>
          <p:nvPr/>
        </p:nvGraphicFramePr>
        <p:xfrm>
          <a:off x="6926580" y="5405373"/>
          <a:ext cx="4979664" cy="561872"/>
        </p:xfrm>
        <a:graphic>
          <a:graphicData uri="http://schemas.openxmlformats.org/drawingml/2006/table">
            <a:tbl>
              <a:tblPr firstRow="1" bandRow="1">
                <a:tableStyleId>{2D5ABB26-0587-4C30-8999-92F81FD0307C}</a:tableStyleId>
              </a:tblPr>
              <a:tblGrid>
                <a:gridCol w="711326">
                  <a:extLst>
                    <a:ext uri="{9D8B030D-6E8A-4147-A177-3AD203B41FA5}">
                      <a16:colId xmlns:a16="http://schemas.microsoft.com/office/drawing/2014/main" xmlns="" val="20000"/>
                    </a:ext>
                  </a:extLst>
                </a:gridCol>
                <a:gridCol w="711453">
                  <a:extLst>
                    <a:ext uri="{9D8B030D-6E8A-4147-A177-3AD203B41FA5}">
                      <a16:colId xmlns:a16="http://schemas.microsoft.com/office/drawing/2014/main" xmlns="" val="20001"/>
                    </a:ext>
                  </a:extLst>
                </a:gridCol>
                <a:gridCol w="711327">
                  <a:extLst>
                    <a:ext uri="{9D8B030D-6E8A-4147-A177-3AD203B41FA5}">
                      <a16:colId xmlns:a16="http://schemas.microsoft.com/office/drawing/2014/main" xmlns="" val="20002"/>
                    </a:ext>
                  </a:extLst>
                </a:gridCol>
                <a:gridCol w="711453">
                  <a:extLst>
                    <a:ext uri="{9D8B030D-6E8A-4147-A177-3AD203B41FA5}">
                      <a16:colId xmlns:a16="http://schemas.microsoft.com/office/drawing/2014/main" xmlns="" val="20003"/>
                    </a:ext>
                  </a:extLst>
                </a:gridCol>
                <a:gridCol w="711326">
                  <a:extLst>
                    <a:ext uri="{9D8B030D-6E8A-4147-A177-3AD203B41FA5}">
                      <a16:colId xmlns:a16="http://schemas.microsoft.com/office/drawing/2014/main" xmlns="" val="20004"/>
                    </a:ext>
                  </a:extLst>
                </a:gridCol>
                <a:gridCol w="711453">
                  <a:extLst>
                    <a:ext uri="{9D8B030D-6E8A-4147-A177-3AD203B41FA5}">
                      <a16:colId xmlns:a16="http://schemas.microsoft.com/office/drawing/2014/main" xmlns="" val="20005"/>
                    </a:ext>
                  </a:extLst>
                </a:gridCol>
                <a:gridCol w="711326">
                  <a:extLst>
                    <a:ext uri="{9D8B030D-6E8A-4147-A177-3AD203B41FA5}">
                      <a16:colId xmlns:a16="http://schemas.microsoft.com/office/drawing/2014/main" xmlns="" val="20006"/>
                    </a:ext>
                  </a:extLst>
                </a:gridCol>
              </a:tblGrid>
              <a:tr h="363753">
                <a:tc>
                  <a:txBody>
                    <a:bodyPr/>
                    <a:lstStyle/>
                    <a:p>
                      <a:pPr marL="635" algn="ctr">
                        <a:lnSpc>
                          <a:spcPct val="100000"/>
                        </a:lnSpc>
                        <a:spcBef>
                          <a:spcPts val="275"/>
                        </a:spcBef>
                      </a:pPr>
                      <a:r>
                        <a:rPr sz="800" dirty="0">
                          <a:solidFill>
                            <a:srgbClr val="FFFFFF"/>
                          </a:solidFill>
                          <a:latin typeface="Trebuchet MS"/>
                          <a:cs typeface="Trebuchet MS"/>
                        </a:rPr>
                        <a:t>Body</a:t>
                      </a:r>
                      <a:r>
                        <a:rPr sz="800" spc="-165" dirty="0">
                          <a:solidFill>
                            <a:srgbClr val="FFFFFF"/>
                          </a:solidFill>
                          <a:latin typeface="Trebuchet MS"/>
                          <a:cs typeface="Trebuchet MS"/>
                        </a:rPr>
                        <a:t> </a:t>
                      </a:r>
                      <a:r>
                        <a:rPr sz="800" spc="5" dirty="0">
                          <a:solidFill>
                            <a:srgbClr val="FFFFFF"/>
                          </a:solidFill>
                          <a:latin typeface="Trebuchet MS"/>
                          <a:cs typeface="Trebuchet MS"/>
                        </a:rPr>
                        <a:t>Spray</a:t>
                      </a:r>
                      <a:endParaRPr sz="800">
                        <a:latin typeface="Trebuchet MS"/>
                        <a:cs typeface="Trebuchet MS"/>
                      </a:endParaRPr>
                    </a:p>
                    <a:p>
                      <a:pPr marL="1270" algn="ctr">
                        <a:lnSpc>
                          <a:spcPct val="100000"/>
                        </a:lnSpc>
                      </a:pPr>
                      <a:r>
                        <a:rPr sz="800" spc="-80" dirty="0">
                          <a:solidFill>
                            <a:srgbClr val="FFFFFF"/>
                          </a:solidFill>
                          <a:latin typeface="Trebuchet MS"/>
                          <a:cs typeface="Trebuchet MS"/>
                        </a:rPr>
                        <a:t>150ml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75" dirty="0">
                          <a:solidFill>
                            <a:srgbClr val="FFFFFF"/>
                          </a:solidFill>
                          <a:latin typeface="Trebuchet MS"/>
                          <a:cs typeface="Trebuchet MS"/>
                        </a:rPr>
                        <a:t>Roll</a:t>
                      </a:r>
                      <a:r>
                        <a:rPr sz="800" spc="-190" dirty="0">
                          <a:solidFill>
                            <a:srgbClr val="FFFFFF"/>
                          </a:solidFill>
                          <a:latin typeface="Trebuchet MS"/>
                          <a:cs typeface="Trebuchet MS"/>
                        </a:rPr>
                        <a:t> </a:t>
                      </a:r>
                      <a:r>
                        <a:rPr sz="800" spc="10" dirty="0">
                          <a:solidFill>
                            <a:srgbClr val="FFFFFF"/>
                          </a:solidFill>
                          <a:latin typeface="Trebuchet MS"/>
                          <a:cs typeface="Trebuchet MS"/>
                        </a:rPr>
                        <a:t>On</a:t>
                      </a:r>
                      <a:endParaRPr sz="800">
                        <a:latin typeface="Trebuchet MS"/>
                        <a:cs typeface="Trebuchet MS"/>
                      </a:endParaRPr>
                    </a:p>
                    <a:p>
                      <a:pPr marL="1270" algn="ctr">
                        <a:lnSpc>
                          <a:spcPct val="100000"/>
                        </a:lnSpc>
                      </a:pPr>
                      <a:r>
                        <a:rPr sz="800" spc="-35" dirty="0">
                          <a:solidFill>
                            <a:srgbClr val="FFFFFF"/>
                          </a:solidFill>
                          <a:latin typeface="Trebuchet MS"/>
                          <a:cs typeface="Trebuchet MS"/>
                        </a:rPr>
                        <a:t>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270" algn="ctr">
                        <a:lnSpc>
                          <a:spcPct val="100000"/>
                        </a:lnSpc>
                      </a:pPr>
                      <a:r>
                        <a:rPr sz="800" spc="-30" dirty="0">
                          <a:solidFill>
                            <a:srgbClr val="FFFFFF"/>
                          </a:solidFill>
                          <a:latin typeface="Trebuchet MS"/>
                          <a:cs typeface="Trebuchet MS"/>
                        </a:rPr>
                        <a:t>250ml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905" algn="ctr">
                        <a:lnSpc>
                          <a:spcPct val="100000"/>
                        </a:lnSpc>
                      </a:pPr>
                      <a:r>
                        <a:rPr sz="800" spc="-30" dirty="0">
                          <a:solidFill>
                            <a:srgbClr val="FFFFFF"/>
                          </a:solidFill>
                          <a:latin typeface="Trebuchet MS"/>
                          <a:cs typeface="Trebuchet MS"/>
                        </a:rPr>
                        <a:t>400ml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20" dirty="0">
                          <a:solidFill>
                            <a:srgbClr val="FFFFFF"/>
                          </a:solidFill>
                          <a:latin typeface="Trebuchet MS"/>
                          <a:cs typeface="Trebuchet MS"/>
                        </a:rPr>
                        <a:t>EDT</a:t>
                      </a:r>
                      <a:endParaRPr sz="800">
                        <a:latin typeface="Trebuchet MS"/>
                        <a:cs typeface="Trebuchet MS"/>
                      </a:endParaRPr>
                    </a:p>
                    <a:p>
                      <a:pPr marL="1905" algn="ctr">
                        <a:lnSpc>
                          <a:spcPct val="100000"/>
                        </a:lnSpc>
                      </a:pPr>
                      <a:r>
                        <a:rPr sz="800" spc="-35" dirty="0">
                          <a:solidFill>
                            <a:srgbClr val="FFFFFF"/>
                          </a:solidFill>
                          <a:latin typeface="Trebuchet MS"/>
                          <a:cs typeface="Trebuchet MS"/>
                        </a:rPr>
                        <a:t>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905" algn="ctr">
                        <a:lnSpc>
                          <a:spcPct val="100000"/>
                        </a:lnSpc>
                        <a:spcBef>
                          <a:spcPts val="275"/>
                        </a:spcBef>
                      </a:pPr>
                      <a:r>
                        <a:rPr sz="800" spc="-20" dirty="0">
                          <a:solidFill>
                            <a:srgbClr val="FFFFFF"/>
                          </a:solidFill>
                          <a:latin typeface="Trebuchet MS"/>
                          <a:cs typeface="Trebuchet MS"/>
                        </a:rPr>
                        <a:t>EDT</a:t>
                      </a:r>
                      <a:endParaRPr sz="800">
                        <a:latin typeface="Trebuchet MS"/>
                        <a:cs typeface="Trebuchet MS"/>
                      </a:endParaRPr>
                    </a:p>
                    <a:p>
                      <a:pPr marL="635" algn="ctr">
                        <a:lnSpc>
                          <a:spcPct val="100000"/>
                        </a:lnSpc>
                      </a:pPr>
                      <a:r>
                        <a:rPr sz="800" spc="-80" dirty="0">
                          <a:solidFill>
                            <a:srgbClr val="FFFFFF"/>
                          </a:solidFill>
                          <a:latin typeface="Trebuchet MS"/>
                          <a:cs typeface="Trebuchet MS"/>
                        </a:rPr>
                        <a:t>100ml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40" dirty="0">
                          <a:solidFill>
                            <a:srgbClr val="FFFFFF"/>
                          </a:solidFill>
                          <a:latin typeface="Trebuchet MS"/>
                          <a:cs typeface="Trebuchet MS"/>
                        </a:rPr>
                        <a:t>After</a:t>
                      </a:r>
                      <a:r>
                        <a:rPr sz="800" spc="-175" dirty="0">
                          <a:solidFill>
                            <a:srgbClr val="FFFFFF"/>
                          </a:solidFill>
                          <a:latin typeface="Trebuchet MS"/>
                          <a:cs typeface="Trebuchet MS"/>
                        </a:rPr>
                        <a:t> </a:t>
                      </a:r>
                      <a:r>
                        <a:rPr sz="800" spc="15" dirty="0">
                          <a:solidFill>
                            <a:srgbClr val="FFFFFF"/>
                          </a:solidFill>
                          <a:latin typeface="Trebuchet MS"/>
                          <a:cs typeface="Trebuchet MS"/>
                        </a:rPr>
                        <a:t>Shave</a:t>
                      </a:r>
                      <a:endParaRPr sz="800">
                        <a:latin typeface="Trebuchet MS"/>
                        <a:cs typeface="Trebuchet MS"/>
                      </a:endParaRPr>
                    </a:p>
                    <a:p>
                      <a:pPr marL="635" algn="ctr">
                        <a:lnSpc>
                          <a:spcPct val="100000"/>
                        </a:lnSpc>
                      </a:pPr>
                      <a:r>
                        <a:rPr sz="800" spc="-80" dirty="0">
                          <a:solidFill>
                            <a:srgbClr val="FFFFFF"/>
                          </a:solidFill>
                          <a:latin typeface="Trebuchet MS"/>
                          <a:cs typeface="Trebuchet MS"/>
                        </a:rPr>
                        <a:t>100ml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19">
                <a:tc>
                  <a:txBody>
                    <a:bodyPr/>
                    <a:lstStyle/>
                    <a:p>
                      <a:pPr marL="1270"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270"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22" name="object 22"/>
          <p:cNvSpPr/>
          <p:nvPr/>
        </p:nvSpPr>
        <p:spPr>
          <a:xfrm>
            <a:off x="6932676" y="1956816"/>
            <a:ext cx="4980940" cy="3365500"/>
          </a:xfrm>
          <a:custGeom>
            <a:avLst/>
            <a:gdLst/>
            <a:ahLst/>
            <a:cxnLst/>
            <a:rect l="l" t="t" r="r" b="b"/>
            <a:pathLst>
              <a:path w="4980940" h="3365500">
                <a:moveTo>
                  <a:pt x="0" y="3364991"/>
                </a:moveTo>
                <a:lnTo>
                  <a:pt x="4980432" y="3364991"/>
                </a:lnTo>
                <a:lnTo>
                  <a:pt x="4980432" y="0"/>
                </a:lnTo>
                <a:lnTo>
                  <a:pt x="0" y="0"/>
                </a:lnTo>
                <a:lnTo>
                  <a:pt x="0" y="3364991"/>
                </a:lnTo>
                <a:close/>
              </a:path>
            </a:pathLst>
          </a:custGeom>
          <a:ln w="6096">
            <a:solidFill>
              <a:srgbClr val="000000"/>
            </a:solidFill>
          </a:ln>
        </p:spPr>
        <p:txBody>
          <a:bodyPr wrap="square" lIns="0" tIns="0" rIns="0" bIns="0" rtlCol="0"/>
          <a:lstStyle/>
          <a:p>
            <a:endParaRPr/>
          </a:p>
        </p:txBody>
      </p:sp>
      <p:sp>
        <p:nvSpPr>
          <p:cNvPr id="23" name="object 23"/>
          <p:cNvSpPr/>
          <p:nvPr/>
        </p:nvSpPr>
        <p:spPr>
          <a:xfrm>
            <a:off x="8161019" y="1453896"/>
            <a:ext cx="2334768" cy="910589"/>
          </a:xfrm>
          <a:prstGeom prst="rect">
            <a:avLst/>
          </a:prstGeom>
          <a:blipFill>
            <a:blip r:embed="rId6" cstate="print"/>
            <a:stretch>
              <a:fillRect/>
            </a:stretch>
          </a:blipFill>
        </p:spPr>
        <p:txBody>
          <a:bodyPr wrap="square" lIns="0" tIns="0" rIns="0" bIns="0" rtlCol="0"/>
          <a:lstStyle/>
          <a:p>
            <a:endParaRPr/>
          </a:p>
        </p:txBody>
      </p:sp>
      <p:sp>
        <p:nvSpPr>
          <p:cNvPr id="24" name="object 24"/>
          <p:cNvSpPr txBox="1"/>
          <p:nvPr/>
        </p:nvSpPr>
        <p:spPr>
          <a:xfrm>
            <a:off x="8652764" y="1828546"/>
            <a:ext cx="1363345" cy="290195"/>
          </a:xfrm>
          <a:prstGeom prst="rect">
            <a:avLst/>
          </a:prstGeom>
        </p:spPr>
        <p:txBody>
          <a:bodyPr vert="horz" wrap="square" lIns="0" tIns="0" rIns="0" bIns="0" rtlCol="0">
            <a:spAutoFit/>
          </a:bodyPr>
          <a:lstStyle/>
          <a:p>
            <a:pPr marL="12700">
              <a:lnSpc>
                <a:spcPct val="100000"/>
              </a:lnSpc>
            </a:pPr>
            <a:r>
              <a:rPr sz="1800" b="1" spc="-10" dirty="0">
                <a:latin typeface="Arial"/>
                <a:cs typeface="Arial"/>
              </a:rPr>
              <a:t>T</a:t>
            </a:r>
            <a:r>
              <a:rPr sz="1800" b="1" spc="-60" dirty="0">
                <a:latin typeface="Arial"/>
                <a:cs typeface="Arial"/>
              </a:rPr>
              <a:t>H</a:t>
            </a:r>
            <a:r>
              <a:rPr sz="1800" b="1" spc="175" dirty="0">
                <a:latin typeface="Arial"/>
                <a:cs typeface="Arial"/>
              </a:rPr>
              <a:t>E</a:t>
            </a:r>
            <a:r>
              <a:rPr sz="1800" b="1" spc="-125" dirty="0">
                <a:latin typeface="Arial"/>
                <a:cs typeface="Arial"/>
              </a:rPr>
              <a:t>L</a:t>
            </a:r>
            <a:r>
              <a:rPr sz="1800" b="1" spc="-10" dirty="0">
                <a:latin typeface="Arial"/>
                <a:cs typeface="Arial"/>
              </a:rPr>
              <a:t>I</a:t>
            </a:r>
            <a:r>
              <a:rPr sz="1800" b="1" spc="-55" dirty="0">
                <a:latin typeface="Arial"/>
                <a:cs typeface="Arial"/>
              </a:rPr>
              <a:t>N</a:t>
            </a:r>
            <a:r>
              <a:rPr sz="1800" b="1" spc="-140" dirty="0">
                <a:latin typeface="Arial"/>
                <a:cs typeface="Arial"/>
              </a:rPr>
              <a:t>E</a:t>
            </a:r>
            <a:r>
              <a:rPr sz="1800" b="1" spc="40" dirty="0">
                <a:latin typeface="Arial"/>
                <a:cs typeface="Arial"/>
              </a:rPr>
              <a:t>-</a:t>
            </a:r>
            <a:r>
              <a:rPr sz="1800" b="1" spc="-55" dirty="0">
                <a:latin typeface="Arial"/>
                <a:cs typeface="Arial"/>
              </a:rPr>
              <a:t>UP</a:t>
            </a:r>
            <a:endParaRPr sz="1800">
              <a:latin typeface="Arial"/>
              <a:cs typeface="Arial"/>
            </a:endParaRPr>
          </a:p>
        </p:txBody>
      </p:sp>
      <p:sp>
        <p:nvSpPr>
          <p:cNvPr id="25" name="object 25"/>
          <p:cNvSpPr txBox="1"/>
          <p:nvPr/>
        </p:nvSpPr>
        <p:spPr>
          <a:xfrm>
            <a:off x="221386" y="6205118"/>
            <a:ext cx="1069314" cy="620683"/>
          </a:xfrm>
          <a:prstGeom prst="rect">
            <a:avLst/>
          </a:prstGeom>
        </p:spPr>
        <p:txBody>
          <a:bodyPr vert="horz" wrap="square" lIns="0" tIns="0" rIns="0" bIns="0" rtlCol="0">
            <a:spAutoFit/>
          </a:bodyPr>
          <a:lstStyle/>
          <a:p>
            <a:pPr algn="ctr">
              <a:lnSpc>
                <a:spcPct val="100000"/>
              </a:lnSpc>
            </a:pPr>
            <a:r>
              <a:rPr lang="fa-IR" sz="1400" spc="35" dirty="0" smtClean="0">
                <a:latin typeface="Trebuchet MS"/>
                <a:cs typeface="Trebuchet MS"/>
              </a:rPr>
              <a:t>عنصر اصلی</a:t>
            </a:r>
            <a:endParaRPr sz="1400" dirty="0">
              <a:latin typeface="Trebuchet MS"/>
              <a:cs typeface="Trebuchet MS"/>
            </a:endParaRPr>
          </a:p>
          <a:p>
            <a:pPr algn="ctr">
              <a:lnSpc>
                <a:spcPct val="100000"/>
              </a:lnSpc>
              <a:spcBef>
                <a:spcPts val="955"/>
              </a:spcBef>
            </a:pPr>
            <a:r>
              <a:rPr lang="fa-IR" b="1" spc="-150" dirty="0" smtClean="0">
                <a:latin typeface="Lucida Sans"/>
                <a:cs typeface="Lucida Sans"/>
              </a:rPr>
              <a:t>مشک</a:t>
            </a:r>
            <a:endParaRPr dirty="0">
              <a:latin typeface="Lucida Sans"/>
              <a:cs typeface="Lucida Sans"/>
            </a:endParaRPr>
          </a:p>
        </p:txBody>
      </p:sp>
      <p:sp>
        <p:nvSpPr>
          <p:cNvPr id="26" name="object 26"/>
          <p:cNvSpPr txBox="1"/>
          <p:nvPr/>
        </p:nvSpPr>
        <p:spPr>
          <a:xfrm>
            <a:off x="266340" y="5379835"/>
            <a:ext cx="904875" cy="682238"/>
          </a:xfrm>
          <a:prstGeom prst="rect">
            <a:avLst/>
          </a:prstGeom>
        </p:spPr>
        <p:txBody>
          <a:bodyPr vert="horz" wrap="square" lIns="0" tIns="0" rIns="0" bIns="0" rtlCol="0">
            <a:spAutoFit/>
          </a:bodyPr>
          <a:lstStyle/>
          <a:p>
            <a:pPr marL="635" algn="ctr">
              <a:lnSpc>
                <a:spcPct val="100000"/>
              </a:lnSpc>
            </a:pPr>
            <a:r>
              <a:rPr lang="fa-IR" sz="1600" spc="-45" dirty="0" smtClean="0">
                <a:solidFill>
                  <a:srgbClr val="FFFFFF"/>
                </a:solidFill>
                <a:latin typeface="Trebuchet MS"/>
                <a:cs typeface="Trebuchet MS"/>
              </a:rPr>
              <a:t>عنصر عمده</a:t>
            </a:r>
            <a:endParaRPr sz="1600" dirty="0">
              <a:latin typeface="Trebuchet MS"/>
              <a:cs typeface="Trebuchet MS"/>
            </a:endParaRPr>
          </a:p>
          <a:p>
            <a:pPr algn="ctr">
              <a:lnSpc>
                <a:spcPct val="100000"/>
              </a:lnSpc>
              <a:spcBef>
                <a:spcPts val="955"/>
              </a:spcBef>
            </a:pPr>
            <a:r>
              <a:rPr lang="fa-IR" sz="2000" b="1" spc="-120" dirty="0" smtClean="0">
                <a:solidFill>
                  <a:srgbClr val="FFFFFF"/>
                </a:solidFill>
                <a:latin typeface="Lucida Sans"/>
                <a:cs typeface="Lucida Sans"/>
              </a:rPr>
              <a:t>شمعدانی</a:t>
            </a:r>
            <a:endParaRPr sz="2000" dirty="0">
              <a:latin typeface="Lucida Sans"/>
              <a:cs typeface="Lucida Sans"/>
            </a:endParaRPr>
          </a:p>
        </p:txBody>
      </p:sp>
      <p:sp>
        <p:nvSpPr>
          <p:cNvPr id="27" name="object 27"/>
          <p:cNvSpPr txBox="1"/>
          <p:nvPr/>
        </p:nvSpPr>
        <p:spPr>
          <a:xfrm>
            <a:off x="201040" y="4463795"/>
            <a:ext cx="1089660" cy="682238"/>
          </a:xfrm>
          <a:prstGeom prst="rect">
            <a:avLst/>
          </a:prstGeom>
        </p:spPr>
        <p:txBody>
          <a:bodyPr vert="horz" wrap="square" lIns="0" tIns="0" rIns="0" bIns="0" rtlCol="0">
            <a:spAutoFit/>
          </a:bodyPr>
          <a:lstStyle/>
          <a:p>
            <a:pPr algn="ctr">
              <a:lnSpc>
                <a:spcPct val="100000"/>
              </a:lnSpc>
            </a:pPr>
            <a:r>
              <a:rPr lang="fa-IR" sz="1600" spc="-15" dirty="0" smtClean="0">
                <a:solidFill>
                  <a:srgbClr val="FFFFFF"/>
                </a:solidFill>
                <a:latin typeface="Trebuchet MS"/>
                <a:cs typeface="Trebuchet MS"/>
              </a:rPr>
              <a:t>عنصر برتر</a:t>
            </a:r>
            <a:endParaRPr sz="1600" dirty="0">
              <a:latin typeface="Trebuchet MS"/>
              <a:cs typeface="Trebuchet MS"/>
            </a:endParaRPr>
          </a:p>
          <a:p>
            <a:pPr algn="ctr">
              <a:lnSpc>
                <a:spcPct val="100000"/>
              </a:lnSpc>
              <a:spcBef>
                <a:spcPts val="955"/>
              </a:spcBef>
            </a:pPr>
            <a:r>
              <a:rPr lang="fa-IR" sz="2000" b="1" spc="-130" dirty="0" smtClean="0">
                <a:solidFill>
                  <a:srgbClr val="FFFFFF"/>
                </a:solidFill>
                <a:latin typeface="Lucida Sans"/>
                <a:cs typeface="Lucida Sans"/>
              </a:rPr>
              <a:t>برگ نعناع</a:t>
            </a:r>
            <a:endParaRPr sz="2000" dirty="0">
              <a:latin typeface="Lucida Sans"/>
              <a:cs typeface="Lucida Sans"/>
            </a:endParaRPr>
          </a:p>
        </p:txBody>
      </p:sp>
      <p:sp>
        <p:nvSpPr>
          <p:cNvPr id="28" name="object 28"/>
          <p:cNvSpPr/>
          <p:nvPr/>
        </p:nvSpPr>
        <p:spPr>
          <a:xfrm>
            <a:off x="7685531" y="2318004"/>
            <a:ext cx="1542287" cy="2042160"/>
          </a:xfrm>
          <a:prstGeom prst="rect">
            <a:avLst/>
          </a:prstGeom>
          <a:blipFill>
            <a:blip r:embed="rId7" cstate="print"/>
            <a:stretch>
              <a:fillRect/>
            </a:stretch>
          </a:blipFill>
        </p:spPr>
        <p:txBody>
          <a:bodyPr wrap="square" lIns="0" tIns="0" rIns="0" bIns="0" rtlCol="0"/>
          <a:lstStyle/>
          <a:p>
            <a:endParaRPr/>
          </a:p>
        </p:txBody>
      </p:sp>
      <p:sp>
        <p:nvSpPr>
          <p:cNvPr id="29" name="object 29"/>
          <p:cNvSpPr/>
          <p:nvPr/>
        </p:nvSpPr>
        <p:spPr>
          <a:xfrm>
            <a:off x="8993123" y="2203704"/>
            <a:ext cx="1520952" cy="2269236"/>
          </a:xfrm>
          <a:prstGeom prst="rect">
            <a:avLst/>
          </a:prstGeom>
          <a:blipFill>
            <a:blip r:embed="rId8" cstate="print"/>
            <a:stretch>
              <a:fillRect/>
            </a:stretch>
          </a:blipFill>
        </p:spPr>
        <p:txBody>
          <a:bodyPr wrap="square" lIns="0" tIns="0" rIns="0" bIns="0" rtlCol="0"/>
          <a:lstStyle/>
          <a:p>
            <a:endParaRPr/>
          </a:p>
        </p:txBody>
      </p:sp>
      <p:sp>
        <p:nvSpPr>
          <p:cNvPr id="30" name="object 30"/>
          <p:cNvSpPr/>
          <p:nvPr/>
        </p:nvSpPr>
        <p:spPr>
          <a:xfrm>
            <a:off x="9765792" y="1918716"/>
            <a:ext cx="1565148" cy="2426207"/>
          </a:xfrm>
          <a:prstGeom prst="rect">
            <a:avLst/>
          </a:prstGeom>
          <a:blipFill>
            <a:blip r:embed="rId9" cstate="print"/>
            <a:stretch>
              <a:fillRect/>
            </a:stretch>
          </a:blipFill>
        </p:spPr>
        <p:txBody>
          <a:bodyPr wrap="square" lIns="0" tIns="0" rIns="0" bIns="0" rtlCol="0"/>
          <a:lstStyle/>
          <a:p>
            <a:endParaRPr/>
          </a:p>
        </p:txBody>
      </p:sp>
      <p:sp>
        <p:nvSpPr>
          <p:cNvPr id="31" name="object 31"/>
          <p:cNvSpPr/>
          <p:nvPr/>
        </p:nvSpPr>
        <p:spPr>
          <a:xfrm>
            <a:off x="7740395" y="3881628"/>
            <a:ext cx="1732788" cy="1408176"/>
          </a:xfrm>
          <a:prstGeom prst="rect">
            <a:avLst/>
          </a:prstGeom>
          <a:blipFill>
            <a:blip r:embed="rId10" cstate="print"/>
            <a:stretch>
              <a:fillRect/>
            </a:stretch>
          </a:blipFill>
        </p:spPr>
        <p:txBody>
          <a:bodyPr wrap="square" lIns="0" tIns="0" rIns="0" bIns="0" rtlCol="0"/>
          <a:lstStyle/>
          <a:p>
            <a:endParaRPr/>
          </a:p>
        </p:txBody>
      </p:sp>
      <p:sp>
        <p:nvSpPr>
          <p:cNvPr id="32" name="object 32"/>
          <p:cNvSpPr/>
          <p:nvPr/>
        </p:nvSpPr>
        <p:spPr>
          <a:xfrm>
            <a:off x="9654540" y="3776471"/>
            <a:ext cx="1310640" cy="1502664"/>
          </a:xfrm>
          <a:prstGeom prst="rect">
            <a:avLst/>
          </a:prstGeom>
          <a:blipFill>
            <a:blip r:embed="rId11" cstate="print"/>
            <a:stretch>
              <a:fillRect/>
            </a:stretch>
          </a:blipFill>
        </p:spPr>
        <p:txBody>
          <a:bodyPr wrap="square" lIns="0" tIns="0" rIns="0" bIns="0" rtlCol="0"/>
          <a:lstStyle/>
          <a:p>
            <a:endParaRPr/>
          </a:p>
        </p:txBody>
      </p:sp>
      <p:sp>
        <p:nvSpPr>
          <p:cNvPr id="33" name="object 33"/>
          <p:cNvSpPr/>
          <p:nvPr/>
        </p:nvSpPr>
        <p:spPr>
          <a:xfrm>
            <a:off x="8552688" y="2599944"/>
            <a:ext cx="1019555" cy="1999487"/>
          </a:xfrm>
          <a:prstGeom prst="rect">
            <a:avLst/>
          </a:prstGeom>
          <a:blipFill>
            <a:blip r:embed="rId12" cstate="print"/>
            <a:stretch>
              <a:fillRect/>
            </a:stretch>
          </a:blipFill>
        </p:spPr>
        <p:txBody>
          <a:bodyPr wrap="square" lIns="0" tIns="0" rIns="0" bIns="0" rtlCol="0"/>
          <a:lstStyle/>
          <a:p>
            <a:endParaRPr/>
          </a:p>
        </p:txBody>
      </p:sp>
      <p:sp>
        <p:nvSpPr>
          <p:cNvPr id="34" name="object 34"/>
          <p:cNvSpPr/>
          <p:nvPr/>
        </p:nvSpPr>
        <p:spPr>
          <a:xfrm>
            <a:off x="4316360" y="627772"/>
            <a:ext cx="4693920" cy="6216396"/>
          </a:xfrm>
          <a:prstGeom prst="rect">
            <a:avLst/>
          </a:prstGeom>
          <a:blipFill>
            <a:blip r:embed="rId13" cstate="print"/>
            <a:stretch>
              <a:fillRect/>
            </a:stretch>
          </a:blipFill>
        </p:spPr>
        <p:txBody>
          <a:bodyPr wrap="square" lIns="0" tIns="0" rIns="0" bIns="0" rtlCol="0"/>
          <a:lstStyle/>
          <a:p>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129539"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3</a:t>
            </a:r>
            <a:endParaRPr sz="1450">
              <a:latin typeface="Arial"/>
              <a:cs typeface="Arial"/>
            </a:endParaRPr>
          </a:p>
        </p:txBody>
      </p:sp>
      <p:sp>
        <p:nvSpPr>
          <p:cNvPr id="3" name="object 3"/>
          <p:cNvSpPr txBox="1"/>
          <p:nvPr/>
        </p:nvSpPr>
        <p:spPr>
          <a:xfrm>
            <a:off x="6096000" y="0"/>
            <a:ext cx="6096000" cy="6858000"/>
          </a:xfrm>
          <a:prstGeom prst="rect">
            <a:avLst/>
          </a:prstGeom>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30"/>
              </a:spcBef>
            </a:pPr>
            <a:endParaRPr sz="1600">
              <a:latin typeface="Times New Roman"/>
              <a:cs typeface="Times New Roman"/>
            </a:endParaRPr>
          </a:p>
          <a:p>
            <a:pPr>
              <a:lnSpc>
                <a:spcPct val="100000"/>
              </a:lnSpc>
            </a:pPr>
            <a:r>
              <a:rPr sz="1450" spc="5" dirty="0">
                <a:solidFill>
                  <a:srgbClr val="FFFFFF"/>
                </a:solidFill>
                <a:latin typeface="Arial"/>
                <a:cs typeface="Arial"/>
              </a:rPr>
              <a:t>1</a:t>
            </a:r>
            <a:endParaRPr sz="1450">
              <a:latin typeface="Arial"/>
              <a:cs typeface="Arial"/>
            </a:endParaRPr>
          </a:p>
        </p:txBody>
      </p:sp>
      <p:sp>
        <p:nvSpPr>
          <p:cNvPr id="4" name="object 4"/>
          <p:cNvSpPr/>
          <p:nvPr/>
        </p:nvSpPr>
        <p:spPr>
          <a:xfrm>
            <a:off x="0" y="4472940"/>
            <a:ext cx="6096000" cy="237439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096000" y="0"/>
            <a:ext cx="6096000" cy="6858000"/>
          </a:xfrm>
          <a:custGeom>
            <a:avLst/>
            <a:gdLst/>
            <a:ahLst/>
            <a:cxnLst/>
            <a:rect l="l" t="t" r="r" b="b"/>
            <a:pathLst>
              <a:path w="6096000" h="6858000">
                <a:moveTo>
                  <a:pt x="0" y="0"/>
                </a:moveTo>
                <a:lnTo>
                  <a:pt x="0" y="6857996"/>
                </a:lnTo>
                <a:lnTo>
                  <a:pt x="6096000" y="6857996"/>
                </a:lnTo>
                <a:lnTo>
                  <a:pt x="6096000" y="0"/>
                </a:lnTo>
                <a:lnTo>
                  <a:pt x="0" y="0"/>
                </a:lnTo>
                <a:close/>
              </a:path>
            </a:pathLst>
          </a:custGeom>
          <a:solidFill>
            <a:srgbClr val="7E7E7E">
              <a:alpha val="21174"/>
            </a:srgbClr>
          </a:solidFill>
        </p:spPr>
        <p:txBody>
          <a:bodyPr wrap="square" lIns="0" tIns="0" rIns="0" bIns="0" rtlCol="0"/>
          <a:lstStyle/>
          <a:p>
            <a:endParaRPr/>
          </a:p>
        </p:txBody>
      </p:sp>
      <p:sp>
        <p:nvSpPr>
          <p:cNvPr id="6" name="object 6"/>
          <p:cNvSpPr/>
          <p:nvPr/>
        </p:nvSpPr>
        <p:spPr>
          <a:xfrm>
            <a:off x="5638546" y="146638"/>
            <a:ext cx="3074035" cy="1282065"/>
          </a:xfrm>
          <a:custGeom>
            <a:avLst/>
            <a:gdLst/>
            <a:ahLst/>
            <a:cxnLst/>
            <a:rect l="l" t="t" r="r" b="b"/>
            <a:pathLst>
              <a:path w="3074034" h="1282065">
                <a:moveTo>
                  <a:pt x="2515743" y="0"/>
                </a:moveTo>
                <a:lnTo>
                  <a:pt x="0" y="693801"/>
                </a:lnTo>
                <a:lnTo>
                  <a:pt x="207772" y="1211834"/>
                </a:lnTo>
                <a:lnTo>
                  <a:pt x="196341" y="1242187"/>
                </a:lnTo>
                <a:lnTo>
                  <a:pt x="3073907" y="1281684"/>
                </a:lnTo>
                <a:lnTo>
                  <a:pt x="2515743" y="0"/>
                </a:lnTo>
                <a:close/>
              </a:path>
            </a:pathLst>
          </a:custGeom>
          <a:solidFill>
            <a:srgbClr val="D2F824"/>
          </a:solidFill>
        </p:spPr>
        <p:txBody>
          <a:bodyPr wrap="square" lIns="0" tIns="0" rIns="0" bIns="0" rtlCol="0"/>
          <a:lstStyle/>
          <a:p>
            <a:endParaRPr/>
          </a:p>
        </p:txBody>
      </p:sp>
      <p:sp>
        <p:nvSpPr>
          <p:cNvPr id="7" name="object 7"/>
          <p:cNvSpPr/>
          <p:nvPr/>
        </p:nvSpPr>
        <p:spPr>
          <a:xfrm>
            <a:off x="2684720" y="2103465"/>
            <a:ext cx="3261360" cy="1282065"/>
          </a:xfrm>
          <a:custGeom>
            <a:avLst/>
            <a:gdLst/>
            <a:ahLst/>
            <a:cxnLst/>
            <a:rect l="l" t="t" r="r" b="b"/>
            <a:pathLst>
              <a:path w="3261360" h="1282064">
                <a:moveTo>
                  <a:pt x="632587" y="0"/>
                </a:moveTo>
                <a:lnTo>
                  <a:pt x="0" y="1281684"/>
                </a:lnTo>
                <a:lnTo>
                  <a:pt x="3261360" y="1242187"/>
                </a:lnTo>
                <a:lnTo>
                  <a:pt x="3248406" y="1211834"/>
                </a:lnTo>
                <a:lnTo>
                  <a:pt x="2998216" y="506984"/>
                </a:lnTo>
                <a:lnTo>
                  <a:pt x="2928493" y="497839"/>
                </a:lnTo>
                <a:lnTo>
                  <a:pt x="2838196" y="470535"/>
                </a:lnTo>
                <a:lnTo>
                  <a:pt x="632587" y="0"/>
                </a:lnTo>
                <a:close/>
              </a:path>
            </a:pathLst>
          </a:custGeom>
          <a:solidFill>
            <a:srgbClr val="000000"/>
          </a:solidFill>
        </p:spPr>
        <p:txBody>
          <a:bodyPr wrap="square" lIns="0" tIns="0" rIns="0" bIns="0" rtlCol="0"/>
          <a:lstStyle/>
          <a:p>
            <a:endParaRPr/>
          </a:p>
        </p:txBody>
      </p:sp>
      <p:sp>
        <p:nvSpPr>
          <p:cNvPr id="8" name="object 8"/>
          <p:cNvSpPr txBox="1"/>
          <p:nvPr/>
        </p:nvSpPr>
        <p:spPr>
          <a:xfrm>
            <a:off x="3367532" y="2614421"/>
            <a:ext cx="1266190" cy="461665"/>
          </a:xfrm>
          <a:prstGeom prst="rect">
            <a:avLst/>
          </a:prstGeom>
        </p:spPr>
        <p:txBody>
          <a:bodyPr vert="horz" wrap="square" lIns="0" tIns="0" rIns="0" bIns="0" rtlCol="0">
            <a:spAutoFit/>
          </a:bodyPr>
          <a:lstStyle/>
          <a:p>
            <a:pPr marL="12700">
              <a:lnSpc>
                <a:spcPct val="100000"/>
              </a:lnSpc>
            </a:pPr>
            <a:r>
              <a:rPr lang="fa-IR" sz="1600" spc="-20" dirty="0" smtClean="0">
                <a:solidFill>
                  <a:srgbClr val="FFFFFF"/>
                </a:solidFill>
                <a:latin typeface="Trebuchet MS"/>
                <a:cs typeface="Trebuchet MS"/>
              </a:rPr>
              <a:t>عطری که</a:t>
            </a:r>
          </a:p>
          <a:p>
            <a:pPr marL="12700">
              <a:lnSpc>
                <a:spcPct val="100000"/>
              </a:lnSpc>
            </a:pPr>
            <a:endParaRPr sz="1400" dirty="0">
              <a:latin typeface="Trebuchet MS"/>
              <a:cs typeface="Trebuchet MS"/>
            </a:endParaRPr>
          </a:p>
        </p:txBody>
      </p:sp>
      <p:sp>
        <p:nvSpPr>
          <p:cNvPr id="9" name="object 9"/>
          <p:cNvSpPr txBox="1"/>
          <p:nvPr/>
        </p:nvSpPr>
        <p:spPr>
          <a:xfrm>
            <a:off x="3104388" y="2824543"/>
            <a:ext cx="1863089" cy="492443"/>
          </a:xfrm>
          <a:prstGeom prst="rect">
            <a:avLst/>
          </a:prstGeom>
        </p:spPr>
        <p:txBody>
          <a:bodyPr vert="horz" wrap="square" lIns="0" tIns="0" rIns="0" bIns="0" rtlCol="0">
            <a:spAutoFit/>
          </a:bodyPr>
          <a:lstStyle/>
          <a:p>
            <a:pPr marL="12700">
              <a:lnSpc>
                <a:spcPct val="100000"/>
              </a:lnSpc>
            </a:pPr>
            <a:r>
              <a:rPr lang="fa-IR" sz="3200" spc="-60" dirty="0" smtClean="0">
                <a:solidFill>
                  <a:srgbClr val="FFFFFF"/>
                </a:solidFill>
                <a:latin typeface="Trebuchet MS"/>
                <a:cs typeface="Trebuchet MS"/>
              </a:rPr>
              <a:t>اعتیاد آوراست</a:t>
            </a:r>
            <a:endParaRPr sz="3200" dirty="0">
              <a:latin typeface="Trebuchet MS"/>
              <a:cs typeface="Trebuchet MS"/>
            </a:endParaRPr>
          </a:p>
        </p:txBody>
      </p:sp>
      <p:sp>
        <p:nvSpPr>
          <p:cNvPr id="10" name="object 10"/>
          <p:cNvSpPr/>
          <p:nvPr/>
        </p:nvSpPr>
        <p:spPr>
          <a:xfrm>
            <a:off x="3104388" y="3587496"/>
            <a:ext cx="2699385" cy="1615440"/>
          </a:xfrm>
          <a:custGeom>
            <a:avLst/>
            <a:gdLst/>
            <a:ahLst/>
            <a:cxnLst/>
            <a:rect l="l" t="t" r="r" b="b"/>
            <a:pathLst>
              <a:path w="2699385" h="1615439">
                <a:moveTo>
                  <a:pt x="0" y="0"/>
                </a:moveTo>
                <a:lnTo>
                  <a:pt x="318642" y="1572895"/>
                </a:lnTo>
                <a:lnTo>
                  <a:pt x="2450846" y="1615439"/>
                </a:lnTo>
                <a:lnTo>
                  <a:pt x="2699004" y="698372"/>
                </a:lnTo>
                <a:lnTo>
                  <a:pt x="0" y="0"/>
                </a:lnTo>
                <a:close/>
              </a:path>
            </a:pathLst>
          </a:custGeom>
          <a:solidFill>
            <a:srgbClr val="617504"/>
          </a:solidFill>
        </p:spPr>
        <p:txBody>
          <a:bodyPr wrap="square" lIns="0" tIns="0" rIns="0" bIns="0" rtlCol="0"/>
          <a:lstStyle/>
          <a:p>
            <a:endParaRPr/>
          </a:p>
        </p:txBody>
      </p:sp>
      <p:sp>
        <p:nvSpPr>
          <p:cNvPr id="11" name="object 11"/>
          <p:cNvSpPr txBox="1"/>
          <p:nvPr/>
        </p:nvSpPr>
        <p:spPr>
          <a:xfrm>
            <a:off x="3462654" y="4065778"/>
            <a:ext cx="1469010" cy="246221"/>
          </a:xfrm>
          <a:prstGeom prst="rect">
            <a:avLst/>
          </a:prstGeom>
        </p:spPr>
        <p:txBody>
          <a:bodyPr vert="horz" wrap="square" lIns="0" tIns="0" rIns="0" bIns="0" rtlCol="0">
            <a:spAutoFit/>
          </a:bodyPr>
          <a:lstStyle/>
          <a:p>
            <a:pPr marL="12700">
              <a:lnSpc>
                <a:spcPct val="100000"/>
              </a:lnSpc>
            </a:pPr>
            <a:r>
              <a:rPr lang="fa-IR" sz="1600" spc="-5" dirty="0" smtClean="0">
                <a:solidFill>
                  <a:srgbClr val="FFFFFF"/>
                </a:solidFill>
                <a:latin typeface="Trebuchet MS"/>
                <a:cs typeface="Trebuchet MS"/>
              </a:rPr>
              <a:t>رایحه ی  ماندگار   </a:t>
            </a:r>
            <a:endParaRPr sz="1600" dirty="0">
              <a:latin typeface="Trebuchet MS"/>
              <a:cs typeface="Trebuchet MS"/>
            </a:endParaRPr>
          </a:p>
        </p:txBody>
      </p:sp>
      <p:sp>
        <p:nvSpPr>
          <p:cNvPr id="12" name="object 12"/>
          <p:cNvSpPr txBox="1"/>
          <p:nvPr/>
        </p:nvSpPr>
        <p:spPr>
          <a:xfrm>
            <a:off x="3462654" y="4189729"/>
            <a:ext cx="1626870" cy="553998"/>
          </a:xfrm>
          <a:prstGeom prst="rect">
            <a:avLst/>
          </a:prstGeom>
        </p:spPr>
        <p:txBody>
          <a:bodyPr vert="horz" wrap="square" lIns="0" tIns="0" rIns="0" bIns="0" rtlCol="0">
            <a:spAutoFit/>
          </a:bodyPr>
          <a:lstStyle/>
          <a:p>
            <a:pPr marL="12700">
              <a:lnSpc>
                <a:spcPct val="100000"/>
              </a:lnSpc>
            </a:pPr>
            <a:r>
              <a:rPr lang="fa-IR" sz="3600" spc="20" dirty="0" smtClean="0">
                <a:solidFill>
                  <a:srgbClr val="FFFFFF"/>
                </a:solidFill>
                <a:latin typeface="Trebuchet MS"/>
                <a:cs typeface="Trebuchet MS"/>
              </a:rPr>
              <a:t>چوب  </a:t>
            </a:r>
          </a:p>
        </p:txBody>
      </p:sp>
      <p:sp>
        <p:nvSpPr>
          <p:cNvPr id="13" name="object 13"/>
          <p:cNvSpPr/>
          <p:nvPr/>
        </p:nvSpPr>
        <p:spPr>
          <a:xfrm>
            <a:off x="10965180" y="153923"/>
            <a:ext cx="815340" cy="568451"/>
          </a:xfrm>
          <a:prstGeom prst="rect">
            <a:avLst/>
          </a:prstGeom>
          <a:blipFill>
            <a:blip r:embed="rId3" cstate="print"/>
            <a:stretch>
              <a:fillRect/>
            </a:stretch>
          </a:blipFill>
        </p:spPr>
        <p:txBody>
          <a:bodyPr wrap="square" lIns="0" tIns="0" rIns="0" bIns="0" rtlCol="0"/>
          <a:lstStyle/>
          <a:p>
            <a:endParaRPr/>
          </a:p>
        </p:txBody>
      </p:sp>
      <p:sp>
        <p:nvSpPr>
          <p:cNvPr id="15" name="object 15"/>
          <p:cNvSpPr txBox="1"/>
          <p:nvPr/>
        </p:nvSpPr>
        <p:spPr>
          <a:xfrm>
            <a:off x="164388" y="191515"/>
            <a:ext cx="8034020" cy="955040"/>
          </a:xfrm>
          <a:prstGeom prst="rect">
            <a:avLst/>
          </a:prstGeom>
          <a:effectLst>
            <a:outerShdw blurRad="50800" dist="50800" dir="5400000" algn="ctr" rotWithShape="0">
              <a:schemeClr val="bg2">
                <a:lumMod val="75000"/>
              </a:schemeClr>
            </a:outerShdw>
          </a:effectLst>
        </p:spPr>
        <p:txBody>
          <a:bodyPr vert="horz" wrap="square" lIns="0" tIns="0" rIns="0" bIns="0" rtlCol="0">
            <a:spAutoFit/>
          </a:bodyPr>
          <a:lstStyle/>
          <a:p>
            <a:pPr marL="12700">
              <a:lnSpc>
                <a:spcPct val="100000"/>
              </a:lnSpc>
            </a:pPr>
            <a:r>
              <a:rPr lang="fa-IR" sz="2800" b="1" spc="55" dirty="0" smtClean="0">
                <a:latin typeface="Trebuchet MS"/>
                <a:cs typeface="Trebuchet MS"/>
              </a:rPr>
              <a:t>بازی خالص</a:t>
            </a:r>
            <a:endParaRPr sz="2800" dirty="0">
              <a:latin typeface="Trebuchet MS"/>
              <a:cs typeface="Trebuchet MS"/>
            </a:endParaRPr>
          </a:p>
          <a:p>
            <a:pPr marR="5080" algn="r">
              <a:lnSpc>
                <a:spcPct val="100000"/>
              </a:lnSpc>
              <a:spcBef>
                <a:spcPts val="365"/>
              </a:spcBef>
            </a:pPr>
            <a:r>
              <a:rPr lang="fa-IR" sz="3000" spc="265" dirty="0" smtClean="0">
                <a:latin typeface="Trebuchet MS"/>
                <a:cs typeface="Trebuchet MS"/>
              </a:rPr>
              <a:t>اعتماد به نفس</a:t>
            </a:r>
            <a:endParaRPr sz="3000" dirty="0">
              <a:latin typeface="Trebuchet MS"/>
              <a:cs typeface="Trebuchet MS"/>
            </a:endParaRPr>
          </a:p>
        </p:txBody>
      </p:sp>
      <p:sp>
        <p:nvSpPr>
          <p:cNvPr id="16" name="object 16"/>
          <p:cNvSpPr txBox="1"/>
          <p:nvPr/>
        </p:nvSpPr>
        <p:spPr>
          <a:xfrm>
            <a:off x="217424" y="1013205"/>
            <a:ext cx="4714240" cy="830997"/>
          </a:xfrm>
          <a:prstGeom prst="rect">
            <a:avLst/>
          </a:prstGeom>
        </p:spPr>
        <p:txBody>
          <a:bodyPr vert="horz" wrap="square" lIns="0" tIns="0" rIns="0" bIns="0" rtlCol="0">
            <a:spAutoFit/>
          </a:bodyPr>
          <a:lstStyle/>
          <a:p>
            <a:pPr marL="12700" algn="r" rtl="1">
              <a:lnSpc>
                <a:spcPct val="100000"/>
              </a:lnSpc>
            </a:pPr>
            <a:r>
              <a:rPr lang="fa-IR" sz="1800" spc="-60" dirty="0" smtClean="0">
                <a:latin typeface="Trebuchet MS"/>
                <a:cs typeface="Trebuchet MS"/>
              </a:rPr>
              <a:t>درمورد:</a:t>
            </a:r>
          </a:p>
          <a:p>
            <a:pPr marL="12700" algn="r" rtl="1">
              <a:lnSpc>
                <a:spcPct val="100000"/>
              </a:lnSpc>
            </a:pPr>
            <a:r>
              <a:rPr lang="fa-IR" spc="-60" dirty="0" smtClean="0">
                <a:latin typeface="Trebuchet MS"/>
                <a:cs typeface="Trebuchet MS"/>
              </a:rPr>
              <a:t>الهام گرفته از زندگی کسانیکه با اعتماد به نفس، بطور کامل در و خارج از زمین زندگی کردند. </a:t>
            </a:r>
            <a:endParaRPr sz="1800" dirty="0">
              <a:latin typeface="Trebuchet MS"/>
              <a:cs typeface="Trebuchet MS"/>
            </a:endParaRPr>
          </a:p>
        </p:txBody>
      </p:sp>
      <p:sp>
        <p:nvSpPr>
          <p:cNvPr id="17" name="object 17"/>
          <p:cNvSpPr txBox="1"/>
          <p:nvPr/>
        </p:nvSpPr>
        <p:spPr>
          <a:xfrm>
            <a:off x="164998" y="2286000"/>
            <a:ext cx="2609215" cy="568960"/>
          </a:xfrm>
          <a:prstGeom prst="rect">
            <a:avLst/>
          </a:prstGeom>
        </p:spPr>
        <p:txBody>
          <a:bodyPr vert="horz" wrap="square" lIns="0" tIns="0" rIns="0" bIns="0" rtlCol="0">
            <a:spAutoFit/>
          </a:bodyPr>
          <a:lstStyle/>
          <a:p>
            <a:pPr marL="12700">
              <a:lnSpc>
                <a:spcPct val="100000"/>
              </a:lnSpc>
            </a:pPr>
            <a:r>
              <a:rPr sz="1800" spc="-80" dirty="0">
                <a:latin typeface="Trebuchet MS"/>
                <a:cs typeface="Trebuchet MS"/>
              </a:rPr>
              <a:t>THE</a:t>
            </a:r>
            <a:r>
              <a:rPr sz="1800" spc="-285" dirty="0">
                <a:latin typeface="Trebuchet MS"/>
                <a:cs typeface="Trebuchet MS"/>
              </a:rPr>
              <a:t> </a:t>
            </a:r>
            <a:r>
              <a:rPr sz="1800" spc="-45" dirty="0">
                <a:latin typeface="Trebuchet MS"/>
                <a:cs typeface="Trebuchet MS"/>
              </a:rPr>
              <a:t>SCENT:</a:t>
            </a:r>
            <a:endParaRPr sz="1800">
              <a:latin typeface="Trebuchet MS"/>
              <a:cs typeface="Trebuchet MS"/>
            </a:endParaRPr>
          </a:p>
          <a:p>
            <a:pPr marL="12700">
              <a:lnSpc>
                <a:spcPct val="100000"/>
              </a:lnSpc>
            </a:pPr>
            <a:r>
              <a:rPr sz="1800" spc="10" dirty="0">
                <a:latin typeface="Trebuchet MS"/>
                <a:cs typeface="Trebuchet MS"/>
              </a:rPr>
              <a:t>Woody</a:t>
            </a:r>
            <a:r>
              <a:rPr sz="1800" spc="-390" dirty="0">
                <a:latin typeface="Trebuchet MS"/>
                <a:cs typeface="Trebuchet MS"/>
              </a:rPr>
              <a:t> </a:t>
            </a:r>
            <a:r>
              <a:rPr sz="1800" spc="-50" dirty="0">
                <a:latin typeface="Trebuchet MS"/>
                <a:cs typeface="Trebuchet MS"/>
              </a:rPr>
              <a:t>aromatic </a:t>
            </a:r>
            <a:r>
              <a:rPr sz="1800" spc="-35" dirty="0">
                <a:latin typeface="Trebuchet MS"/>
                <a:cs typeface="Trebuchet MS"/>
              </a:rPr>
              <a:t>fragrance</a:t>
            </a:r>
            <a:endParaRPr sz="1800">
              <a:latin typeface="Trebuchet MS"/>
              <a:cs typeface="Trebuchet MS"/>
            </a:endParaRPr>
          </a:p>
        </p:txBody>
      </p:sp>
      <p:sp>
        <p:nvSpPr>
          <p:cNvPr id="18" name="object 18"/>
          <p:cNvSpPr txBox="1"/>
          <p:nvPr/>
        </p:nvSpPr>
        <p:spPr>
          <a:xfrm>
            <a:off x="164998" y="3109214"/>
            <a:ext cx="1191260" cy="843280"/>
          </a:xfrm>
          <a:prstGeom prst="rect">
            <a:avLst/>
          </a:prstGeom>
        </p:spPr>
        <p:txBody>
          <a:bodyPr vert="horz" wrap="square" lIns="0" tIns="0" rIns="0" bIns="0" rtlCol="0">
            <a:spAutoFit/>
          </a:bodyPr>
          <a:lstStyle/>
          <a:p>
            <a:pPr marL="299085" indent="-286385">
              <a:lnSpc>
                <a:spcPct val="100000"/>
              </a:lnSpc>
              <a:buFont typeface="Wingdings"/>
              <a:buChar char=""/>
              <a:tabLst>
                <a:tab pos="299085" algn="l"/>
                <a:tab pos="299720" algn="l"/>
              </a:tabLst>
            </a:pPr>
            <a:r>
              <a:rPr sz="1800" spc="-70" dirty="0">
                <a:latin typeface="Trebuchet MS"/>
                <a:cs typeface="Trebuchet MS"/>
              </a:rPr>
              <a:t>Fusing</a:t>
            </a:r>
            <a:endParaRPr sz="1800">
              <a:latin typeface="Trebuchet MS"/>
              <a:cs typeface="Trebuchet MS"/>
            </a:endParaRPr>
          </a:p>
          <a:p>
            <a:pPr marL="299085" indent="-286385">
              <a:lnSpc>
                <a:spcPct val="100000"/>
              </a:lnSpc>
              <a:buFont typeface="Wingdings"/>
              <a:buChar char=""/>
              <a:tabLst>
                <a:tab pos="299085" algn="l"/>
                <a:tab pos="299720" algn="l"/>
              </a:tabLst>
            </a:pPr>
            <a:r>
              <a:rPr sz="1800" spc="-60" dirty="0">
                <a:latin typeface="Trebuchet MS"/>
                <a:cs typeface="Trebuchet MS"/>
              </a:rPr>
              <a:t>Elegant</a:t>
            </a:r>
            <a:endParaRPr sz="1800">
              <a:latin typeface="Trebuchet MS"/>
              <a:cs typeface="Trebuchet MS"/>
            </a:endParaRPr>
          </a:p>
          <a:p>
            <a:pPr marL="299085" indent="-286385">
              <a:lnSpc>
                <a:spcPct val="100000"/>
              </a:lnSpc>
              <a:buFont typeface="Wingdings"/>
              <a:buChar char=""/>
              <a:tabLst>
                <a:tab pos="299085" algn="l"/>
                <a:tab pos="299720" algn="l"/>
              </a:tabLst>
            </a:pPr>
            <a:r>
              <a:rPr sz="1800" dirty="0">
                <a:latin typeface="Trebuchet MS"/>
                <a:cs typeface="Trebuchet MS"/>
              </a:rPr>
              <a:t>A</a:t>
            </a:r>
            <a:r>
              <a:rPr sz="1800" spc="35" dirty="0">
                <a:latin typeface="Trebuchet MS"/>
                <a:cs typeface="Trebuchet MS"/>
              </a:rPr>
              <a:t>d</a:t>
            </a:r>
            <a:r>
              <a:rPr sz="1800" spc="40" dirty="0">
                <a:latin typeface="Trebuchet MS"/>
                <a:cs typeface="Trebuchet MS"/>
              </a:rPr>
              <a:t>d</a:t>
            </a:r>
            <a:r>
              <a:rPr sz="1800" spc="-85" dirty="0">
                <a:latin typeface="Trebuchet MS"/>
                <a:cs typeface="Trebuchet MS"/>
              </a:rPr>
              <a:t>i</a:t>
            </a:r>
            <a:r>
              <a:rPr sz="1800" spc="-200" dirty="0">
                <a:latin typeface="Trebuchet MS"/>
                <a:cs typeface="Trebuchet MS"/>
              </a:rPr>
              <a:t>c</a:t>
            </a:r>
            <a:r>
              <a:rPr sz="1800" spc="-140" dirty="0">
                <a:latin typeface="Trebuchet MS"/>
                <a:cs typeface="Trebuchet MS"/>
              </a:rPr>
              <a:t>ti</a:t>
            </a:r>
            <a:r>
              <a:rPr sz="1800" spc="-210" dirty="0">
                <a:latin typeface="Trebuchet MS"/>
                <a:cs typeface="Trebuchet MS"/>
              </a:rPr>
              <a:t>v</a:t>
            </a:r>
            <a:r>
              <a:rPr sz="1800" spc="20" dirty="0">
                <a:latin typeface="Trebuchet MS"/>
                <a:cs typeface="Trebuchet MS"/>
              </a:rPr>
              <a:t>e</a:t>
            </a:r>
            <a:endParaRPr sz="1800">
              <a:latin typeface="Trebuchet MS"/>
              <a:cs typeface="Trebuchet MS"/>
            </a:endParaRPr>
          </a:p>
        </p:txBody>
      </p:sp>
      <p:sp>
        <p:nvSpPr>
          <p:cNvPr id="19" name="object 19"/>
          <p:cNvSpPr/>
          <p:nvPr/>
        </p:nvSpPr>
        <p:spPr>
          <a:xfrm>
            <a:off x="6932930" y="5411787"/>
            <a:ext cx="711835" cy="363855"/>
          </a:xfrm>
          <a:custGeom>
            <a:avLst/>
            <a:gdLst/>
            <a:ahLst/>
            <a:cxnLst/>
            <a:rect l="l" t="t" r="r" b="b"/>
            <a:pathLst>
              <a:path w="711834" h="363854">
                <a:moveTo>
                  <a:pt x="0" y="363689"/>
                </a:moveTo>
                <a:lnTo>
                  <a:pt x="711390" y="363689"/>
                </a:lnTo>
                <a:lnTo>
                  <a:pt x="711390" y="0"/>
                </a:lnTo>
                <a:lnTo>
                  <a:pt x="0" y="0"/>
                </a:lnTo>
                <a:lnTo>
                  <a:pt x="0" y="363689"/>
                </a:lnTo>
                <a:close/>
              </a:path>
            </a:pathLst>
          </a:custGeom>
          <a:solidFill>
            <a:srgbClr val="000000"/>
          </a:solidFill>
        </p:spPr>
        <p:txBody>
          <a:bodyPr wrap="square" lIns="0" tIns="0" rIns="0" bIns="0" rtlCol="0"/>
          <a:lstStyle/>
          <a:p>
            <a:endParaRPr/>
          </a:p>
        </p:txBody>
      </p:sp>
      <p:sp>
        <p:nvSpPr>
          <p:cNvPr id="20" name="object 20"/>
          <p:cNvSpPr/>
          <p:nvPr/>
        </p:nvSpPr>
        <p:spPr>
          <a:xfrm>
            <a:off x="7644256" y="5411787"/>
            <a:ext cx="711835" cy="363855"/>
          </a:xfrm>
          <a:custGeom>
            <a:avLst/>
            <a:gdLst/>
            <a:ahLst/>
            <a:cxnLst/>
            <a:rect l="l" t="t" r="r" b="b"/>
            <a:pathLst>
              <a:path w="711834" h="363854">
                <a:moveTo>
                  <a:pt x="0" y="363689"/>
                </a:moveTo>
                <a:lnTo>
                  <a:pt x="711390" y="363689"/>
                </a:lnTo>
                <a:lnTo>
                  <a:pt x="711390" y="0"/>
                </a:lnTo>
                <a:lnTo>
                  <a:pt x="0" y="0"/>
                </a:lnTo>
                <a:lnTo>
                  <a:pt x="0" y="363689"/>
                </a:lnTo>
                <a:close/>
              </a:path>
            </a:pathLst>
          </a:custGeom>
          <a:solidFill>
            <a:srgbClr val="000000"/>
          </a:solidFill>
        </p:spPr>
        <p:txBody>
          <a:bodyPr wrap="square" lIns="0" tIns="0" rIns="0" bIns="0" rtlCol="0"/>
          <a:lstStyle/>
          <a:p>
            <a:endParaRPr/>
          </a:p>
        </p:txBody>
      </p:sp>
      <p:sp>
        <p:nvSpPr>
          <p:cNvPr id="21" name="object 21"/>
          <p:cNvSpPr/>
          <p:nvPr/>
        </p:nvSpPr>
        <p:spPr>
          <a:xfrm>
            <a:off x="8355710" y="5411787"/>
            <a:ext cx="711835" cy="363855"/>
          </a:xfrm>
          <a:custGeom>
            <a:avLst/>
            <a:gdLst/>
            <a:ahLst/>
            <a:cxnLst/>
            <a:rect l="l" t="t" r="r" b="b"/>
            <a:pathLst>
              <a:path w="711834" h="363854">
                <a:moveTo>
                  <a:pt x="0" y="363689"/>
                </a:moveTo>
                <a:lnTo>
                  <a:pt x="711390" y="363689"/>
                </a:lnTo>
                <a:lnTo>
                  <a:pt x="711390" y="0"/>
                </a:lnTo>
                <a:lnTo>
                  <a:pt x="0" y="0"/>
                </a:lnTo>
                <a:lnTo>
                  <a:pt x="0" y="363689"/>
                </a:lnTo>
                <a:close/>
              </a:path>
            </a:pathLst>
          </a:custGeom>
          <a:solidFill>
            <a:srgbClr val="000000"/>
          </a:solidFill>
        </p:spPr>
        <p:txBody>
          <a:bodyPr wrap="square" lIns="0" tIns="0" rIns="0" bIns="0" rtlCol="0"/>
          <a:lstStyle/>
          <a:p>
            <a:endParaRPr/>
          </a:p>
        </p:txBody>
      </p:sp>
      <p:sp>
        <p:nvSpPr>
          <p:cNvPr id="22" name="object 22"/>
          <p:cNvSpPr/>
          <p:nvPr/>
        </p:nvSpPr>
        <p:spPr>
          <a:xfrm>
            <a:off x="9067038" y="5411787"/>
            <a:ext cx="711835" cy="363855"/>
          </a:xfrm>
          <a:custGeom>
            <a:avLst/>
            <a:gdLst/>
            <a:ahLst/>
            <a:cxnLst/>
            <a:rect l="l" t="t" r="r" b="b"/>
            <a:pathLst>
              <a:path w="711834" h="363854">
                <a:moveTo>
                  <a:pt x="0" y="363689"/>
                </a:moveTo>
                <a:lnTo>
                  <a:pt x="711390" y="363689"/>
                </a:lnTo>
                <a:lnTo>
                  <a:pt x="711390" y="0"/>
                </a:lnTo>
                <a:lnTo>
                  <a:pt x="0" y="0"/>
                </a:lnTo>
                <a:lnTo>
                  <a:pt x="0" y="363689"/>
                </a:lnTo>
                <a:close/>
              </a:path>
            </a:pathLst>
          </a:custGeom>
          <a:solidFill>
            <a:srgbClr val="000000"/>
          </a:solidFill>
        </p:spPr>
        <p:txBody>
          <a:bodyPr wrap="square" lIns="0" tIns="0" rIns="0" bIns="0" rtlCol="0"/>
          <a:lstStyle/>
          <a:p>
            <a:endParaRPr/>
          </a:p>
        </p:txBody>
      </p:sp>
      <p:sp>
        <p:nvSpPr>
          <p:cNvPr id="23" name="object 23"/>
          <p:cNvSpPr/>
          <p:nvPr/>
        </p:nvSpPr>
        <p:spPr>
          <a:xfrm>
            <a:off x="9778492" y="5411787"/>
            <a:ext cx="711835" cy="363855"/>
          </a:xfrm>
          <a:custGeom>
            <a:avLst/>
            <a:gdLst/>
            <a:ahLst/>
            <a:cxnLst/>
            <a:rect l="l" t="t" r="r" b="b"/>
            <a:pathLst>
              <a:path w="711834" h="363854">
                <a:moveTo>
                  <a:pt x="0" y="363689"/>
                </a:moveTo>
                <a:lnTo>
                  <a:pt x="711390" y="363689"/>
                </a:lnTo>
                <a:lnTo>
                  <a:pt x="711390" y="0"/>
                </a:lnTo>
                <a:lnTo>
                  <a:pt x="0" y="0"/>
                </a:lnTo>
                <a:lnTo>
                  <a:pt x="0" y="363689"/>
                </a:lnTo>
                <a:close/>
              </a:path>
            </a:pathLst>
          </a:custGeom>
          <a:solidFill>
            <a:srgbClr val="000000"/>
          </a:solidFill>
        </p:spPr>
        <p:txBody>
          <a:bodyPr wrap="square" lIns="0" tIns="0" rIns="0" bIns="0" rtlCol="0"/>
          <a:lstStyle/>
          <a:p>
            <a:endParaRPr/>
          </a:p>
        </p:txBody>
      </p:sp>
      <p:sp>
        <p:nvSpPr>
          <p:cNvPr id="24" name="object 24"/>
          <p:cNvSpPr/>
          <p:nvPr/>
        </p:nvSpPr>
        <p:spPr>
          <a:xfrm>
            <a:off x="10489818" y="5411787"/>
            <a:ext cx="711835" cy="363855"/>
          </a:xfrm>
          <a:custGeom>
            <a:avLst/>
            <a:gdLst/>
            <a:ahLst/>
            <a:cxnLst/>
            <a:rect l="l" t="t" r="r" b="b"/>
            <a:pathLst>
              <a:path w="711834" h="363854">
                <a:moveTo>
                  <a:pt x="0" y="363689"/>
                </a:moveTo>
                <a:lnTo>
                  <a:pt x="711390" y="363689"/>
                </a:lnTo>
                <a:lnTo>
                  <a:pt x="711390" y="0"/>
                </a:lnTo>
                <a:lnTo>
                  <a:pt x="0" y="0"/>
                </a:lnTo>
                <a:lnTo>
                  <a:pt x="0" y="363689"/>
                </a:lnTo>
                <a:close/>
              </a:path>
            </a:pathLst>
          </a:custGeom>
          <a:solidFill>
            <a:srgbClr val="000000"/>
          </a:solidFill>
        </p:spPr>
        <p:txBody>
          <a:bodyPr wrap="square" lIns="0" tIns="0" rIns="0" bIns="0" rtlCol="0"/>
          <a:lstStyle/>
          <a:p>
            <a:endParaRPr/>
          </a:p>
        </p:txBody>
      </p:sp>
      <p:sp>
        <p:nvSpPr>
          <p:cNvPr id="25" name="object 25"/>
          <p:cNvSpPr/>
          <p:nvPr/>
        </p:nvSpPr>
        <p:spPr>
          <a:xfrm>
            <a:off x="11201272" y="5411787"/>
            <a:ext cx="711835" cy="363855"/>
          </a:xfrm>
          <a:custGeom>
            <a:avLst/>
            <a:gdLst/>
            <a:ahLst/>
            <a:cxnLst/>
            <a:rect l="l" t="t" r="r" b="b"/>
            <a:pathLst>
              <a:path w="711834" h="363854">
                <a:moveTo>
                  <a:pt x="0" y="363689"/>
                </a:moveTo>
                <a:lnTo>
                  <a:pt x="711390" y="363689"/>
                </a:lnTo>
                <a:lnTo>
                  <a:pt x="711390" y="0"/>
                </a:lnTo>
                <a:lnTo>
                  <a:pt x="0" y="0"/>
                </a:lnTo>
                <a:lnTo>
                  <a:pt x="0" y="363689"/>
                </a:lnTo>
                <a:close/>
              </a:path>
            </a:pathLst>
          </a:custGeom>
          <a:solidFill>
            <a:srgbClr val="000000"/>
          </a:solidFill>
        </p:spPr>
        <p:txBody>
          <a:bodyPr wrap="square" lIns="0" tIns="0" rIns="0" bIns="0" rtlCol="0"/>
          <a:lstStyle/>
          <a:p>
            <a:endParaRPr/>
          </a:p>
        </p:txBody>
      </p:sp>
      <p:sp>
        <p:nvSpPr>
          <p:cNvPr id="26" name="object 26"/>
          <p:cNvSpPr/>
          <p:nvPr/>
        </p:nvSpPr>
        <p:spPr>
          <a:xfrm>
            <a:off x="6932930" y="5775477"/>
            <a:ext cx="711835" cy="198120"/>
          </a:xfrm>
          <a:custGeom>
            <a:avLst/>
            <a:gdLst/>
            <a:ahLst/>
            <a:cxnLst/>
            <a:rect l="l" t="t" r="r" b="b"/>
            <a:pathLst>
              <a:path w="711834" h="198120">
                <a:moveTo>
                  <a:pt x="0" y="198119"/>
                </a:moveTo>
                <a:lnTo>
                  <a:pt x="711390" y="198119"/>
                </a:lnTo>
                <a:lnTo>
                  <a:pt x="711390" y="0"/>
                </a:lnTo>
                <a:lnTo>
                  <a:pt x="0" y="0"/>
                </a:lnTo>
                <a:lnTo>
                  <a:pt x="0" y="198119"/>
                </a:lnTo>
                <a:close/>
              </a:path>
            </a:pathLst>
          </a:custGeom>
          <a:solidFill>
            <a:srgbClr val="CACACA"/>
          </a:solidFill>
        </p:spPr>
        <p:txBody>
          <a:bodyPr wrap="square" lIns="0" tIns="0" rIns="0" bIns="0" rtlCol="0"/>
          <a:lstStyle/>
          <a:p>
            <a:endParaRPr/>
          </a:p>
        </p:txBody>
      </p:sp>
      <p:sp>
        <p:nvSpPr>
          <p:cNvPr id="27" name="object 27"/>
          <p:cNvSpPr/>
          <p:nvPr/>
        </p:nvSpPr>
        <p:spPr>
          <a:xfrm>
            <a:off x="7644256" y="5775477"/>
            <a:ext cx="711835" cy="198120"/>
          </a:xfrm>
          <a:custGeom>
            <a:avLst/>
            <a:gdLst/>
            <a:ahLst/>
            <a:cxnLst/>
            <a:rect l="l" t="t" r="r" b="b"/>
            <a:pathLst>
              <a:path w="711834" h="198120">
                <a:moveTo>
                  <a:pt x="0" y="198119"/>
                </a:moveTo>
                <a:lnTo>
                  <a:pt x="711390" y="198119"/>
                </a:lnTo>
                <a:lnTo>
                  <a:pt x="711390" y="0"/>
                </a:lnTo>
                <a:lnTo>
                  <a:pt x="0" y="0"/>
                </a:lnTo>
                <a:lnTo>
                  <a:pt x="0" y="198119"/>
                </a:lnTo>
                <a:close/>
              </a:path>
            </a:pathLst>
          </a:custGeom>
          <a:solidFill>
            <a:srgbClr val="CACACA"/>
          </a:solidFill>
        </p:spPr>
        <p:txBody>
          <a:bodyPr wrap="square" lIns="0" tIns="0" rIns="0" bIns="0" rtlCol="0"/>
          <a:lstStyle/>
          <a:p>
            <a:endParaRPr/>
          </a:p>
        </p:txBody>
      </p:sp>
      <p:sp>
        <p:nvSpPr>
          <p:cNvPr id="28" name="object 28"/>
          <p:cNvSpPr/>
          <p:nvPr/>
        </p:nvSpPr>
        <p:spPr>
          <a:xfrm>
            <a:off x="8355710" y="5775477"/>
            <a:ext cx="711835" cy="198120"/>
          </a:xfrm>
          <a:custGeom>
            <a:avLst/>
            <a:gdLst/>
            <a:ahLst/>
            <a:cxnLst/>
            <a:rect l="l" t="t" r="r" b="b"/>
            <a:pathLst>
              <a:path w="711834" h="198120">
                <a:moveTo>
                  <a:pt x="0" y="198119"/>
                </a:moveTo>
                <a:lnTo>
                  <a:pt x="711390" y="198119"/>
                </a:lnTo>
                <a:lnTo>
                  <a:pt x="711390" y="0"/>
                </a:lnTo>
                <a:lnTo>
                  <a:pt x="0" y="0"/>
                </a:lnTo>
                <a:lnTo>
                  <a:pt x="0" y="198119"/>
                </a:lnTo>
                <a:close/>
              </a:path>
            </a:pathLst>
          </a:custGeom>
          <a:solidFill>
            <a:srgbClr val="CACACA"/>
          </a:solidFill>
        </p:spPr>
        <p:txBody>
          <a:bodyPr wrap="square" lIns="0" tIns="0" rIns="0" bIns="0" rtlCol="0"/>
          <a:lstStyle/>
          <a:p>
            <a:endParaRPr/>
          </a:p>
        </p:txBody>
      </p:sp>
      <p:sp>
        <p:nvSpPr>
          <p:cNvPr id="29" name="object 29"/>
          <p:cNvSpPr/>
          <p:nvPr/>
        </p:nvSpPr>
        <p:spPr>
          <a:xfrm>
            <a:off x="9067038" y="5775477"/>
            <a:ext cx="711835" cy="198120"/>
          </a:xfrm>
          <a:custGeom>
            <a:avLst/>
            <a:gdLst/>
            <a:ahLst/>
            <a:cxnLst/>
            <a:rect l="l" t="t" r="r" b="b"/>
            <a:pathLst>
              <a:path w="711834" h="198120">
                <a:moveTo>
                  <a:pt x="0" y="198119"/>
                </a:moveTo>
                <a:lnTo>
                  <a:pt x="711390" y="198119"/>
                </a:lnTo>
                <a:lnTo>
                  <a:pt x="711390" y="0"/>
                </a:lnTo>
                <a:lnTo>
                  <a:pt x="0" y="0"/>
                </a:lnTo>
                <a:lnTo>
                  <a:pt x="0" y="198119"/>
                </a:lnTo>
                <a:close/>
              </a:path>
            </a:pathLst>
          </a:custGeom>
          <a:solidFill>
            <a:srgbClr val="CACACA"/>
          </a:solidFill>
        </p:spPr>
        <p:txBody>
          <a:bodyPr wrap="square" lIns="0" tIns="0" rIns="0" bIns="0" rtlCol="0"/>
          <a:lstStyle/>
          <a:p>
            <a:endParaRPr/>
          </a:p>
        </p:txBody>
      </p:sp>
      <p:sp>
        <p:nvSpPr>
          <p:cNvPr id="30" name="object 30"/>
          <p:cNvSpPr/>
          <p:nvPr/>
        </p:nvSpPr>
        <p:spPr>
          <a:xfrm>
            <a:off x="9778492" y="5775477"/>
            <a:ext cx="711835" cy="198120"/>
          </a:xfrm>
          <a:custGeom>
            <a:avLst/>
            <a:gdLst/>
            <a:ahLst/>
            <a:cxnLst/>
            <a:rect l="l" t="t" r="r" b="b"/>
            <a:pathLst>
              <a:path w="711834" h="198120">
                <a:moveTo>
                  <a:pt x="0" y="198119"/>
                </a:moveTo>
                <a:lnTo>
                  <a:pt x="711390" y="198119"/>
                </a:lnTo>
                <a:lnTo>
                  <a:pt x="711390" y="0"/>
                </a:lnTo>
                <a:lnTo>
                  <a:pt x="0" y="0"/>
                </a:lnTo>
                <a:lnTo>
                  <a:pt x="0" y="198119"/>
                </a:lnTo>
                <a:close/>
              </a:path>
            </a:pathLst>
          </a:custGeom>
          <a:solidFill>
            <a:srgbClr val="CACACA"/>
          </a:solidFill>
        </p:spPr>
        <p:txBody>
          <a:bodyPr wrap="square" lIns="0" tIns="0" rIns="0" bIns="0" rtlCol="0"/>
          <a:lstStyle/>
          <a:p>
            <a:endParaRPr/>
          </a:p>
        </p:txBody>
      </p:sp>
      <p:sp>
        <p:nvSpPr>
          <p:cNvPr id="31" name="object 31"/>
          <p:cNvSpPr/>
          <p:nvPr/>
        </p:nvSpPr>
        <p:spPr>
          <a:xfrm>
            <a:off x="10489818" y="5775477"/>
            <a:ext cx="711835" cy="198120"/>
          </a:xfrm>
          <a:custGeom>
            <a:avLst/>
            <a:gdLst/>
            <a:ahLst/>
            <a:cxnLst/>
            <a:rect l="l" t="t" r="r" b="b"/>
            <a:pathLst>
              <a:path w="711834" h="198120">
                <a:moveTo>
                  <a:pt x="0" y="198119"/>
                </a:moveTo>
                <a:lnTo>
                  <a:pt x="711390" y="198119"/>
                </a:lnTo>
                <a:lnTo>
                  <a:pt x="711390" y="0"/>
                </a:lnTo>
                <a:lnTo>
                  <a:pt x="0" y="0"/>
                </a:lnTo>
                <a:lnTo>
                  <a:pt x="0" y="198119"/>
                </a:lnTo>
                <a:close/>
              </a:path>
            </a:pathLst>
          </a:custGeom>
          <a:solidFill>
            <a:srgbClr val="CACACA"/>
          </a:solidFill>
        </p:spPr>
        <p:txBody>
          <a:bodyPr wrap="square" lIns="0" tIns="0" rIns="0" bIns="0" rtlCol="0"/>
          <a:lstStyle/>
          <a:p>
            <a:endParaRPr/>
          </a:p>
        </p:txBody>
      </p:sp>
      <p:sp>
        <p:nvSpPr>
          <p:cNvPr id="32" name="object 32"/>
          <p:cNvSpPr/>
          <p:nvPr/>
        </p:nvSpPr>
        <p:spPr>
          <a:xfrm>
            <a:off x="11201272" y="5775477"/>
            <a:ext cx="711835" cy="198120"/>
          </a:xfrm>
          <a:custGeom>
            <a:avLst/>
            <a:gdLst/>
            <a:ahLst/>
            <a:cxnLst/>
            <a:rect l="l" t="t" r="r" b="b"/>
            <a:pathLst>
              <a:path w="711834" h="198120">
                <a:moveTo>
                  <a:pt x="0" y="198119"/>
                </a:moveTo>
                <a:lnTo>
                  <a:pt x="711390" y="198119"/>
                </a:lnTo>
                <a:lnTo>
                  <a:pt x="711390" y="0"/>
                </a:lnTo>
                <a:lnTo>
                  <a:pt x="0" y="0"/>
                </a:lnTo>
                <a:lnTo>
                  <a:pt x="0" y="198119"/>
                </a:lnTo>
                <a:close/>
              </a:path>
            </a:pathLst>
          </a:custGeom>
          <a:solidFill>
            <a:srgbClr val="CACACA"/>
          </a:solidFill>
        </p:spPr>
        <p:txBody>
          <a:bodyPr wrap="square" lIns="0" tIns="0" rIns="0" bIns="0" rtlCol="0"/>
          <a:lstStyle/>
          <a:p>
            <a:endParaRPr/>
          </a:p>
        </p:txBody>
      </p:sp>
      <p:sp>
        <p:nvSpPr>
          <p:cNvPr id="33" name="object 33"/>
          <p:cNvSpPr/>
          <p:nvPr/>
        </p:nvSpPr>
        <p:spPr>
          <a:xfrm>
            <a:off x="7644256" y="5405373"/>
            <a:ext cx="0" cy="574675"/>
          </a:xfrm>
          <a:custGeom>
            <a:avLst/>
            <a:gdLst/>
            <a:ahLst/>
            <a:cxnLst/>
            <a:rect l="l" t="t" r="r" b="b"/>
            <a:pathLst>
              <a:path h="574675">
                <a:moveTo>
                  <a:pt x="0" y="0"/>
                </a:moveTo>
                <a:lnTo>
                  <a:pt x="0" y="574573"/>
                </a:lnTo>
              </a:path>
            </a:pathLst>
          </a:custGeom>
          <a:ln w="12700">
            <a:solidFill>
              <a:srgbClr val="FFFFFF"/>
            </a:solidFill>
          </a:ln>
        </p:spPr>
        <p:txBody>
          <a:bodyPr wrap="square" lIns="0" tIns="0" rIns="0" bIns="0" rtlCol="0"/>
          <a:lstStyle/>
          <a:p>
            <a:endParaRPr/>
          </a:p>
        </p:txBody>
      </p:sp>
      <p:sp>
        <p:nvSpPr>
          <p:cNvPr id="34" name="object 34"/>
          <p:cNvSpPr/>
          <p:nvPr/>
        </p:nvSpPr>
        <p:spPr>
          <a:xfrm>
            <a:off x="8355710" y="5405373"/>
            <a:ext cx="0" cy="574675"/>
          </a:xfrm>
          <a:custGeom>
            <a:avLst/>
            <a:gdLst/>
            <a:ahLst/>
            <a:cxnLst/>
            <a:rect l="l" t="t" r="r" b="b"/>
            <a:pathLst>
              <a:path h="574675">
                <a:moveTo>
                  <a:pt x="0" y="0"/>
                </a:moveTo>
                <a:lnTo>
                  <a:pt x="0" y="574573"/>
                </a:lnTo>
              </a:path>
            </a:pathLst>
          </a:custGeom>
          <a:ln w="12700">
            <a:solidFill>
              <a:srgbClr val="FFFFFF"/>
            </a:solidFill>
          </a:ln>
        </p:spPr>
        <p:txBody>
          <a:bodyPr wrap="square" lIns="0" tIns="0" rIns="0" bIns="0" rtlCol="0"/>
          <a:lstStyle/>
          <a:p>
            <a:endParaRPr/>
          </a:p>
        </p:txBody>
      </p:sp>
      <p:sp>
        <p:nvSpPr>
          <p:cNvPr id="35" name="object 35"/>
          <p:cNvSpPr/>
          <p:nvPr/>
        </p:nvSpPr>
        <p:spPr>
          <a:xfrm>
            <a:off x="9067038" y="5405373"/>
            <a:ext cx="0" cy="574675"/>
          </a:xfrm>
          <a:custGeom>
            <a:avLst/>
            <a:gdLst/>
            <a:ahLst/>
            <a:cxnLst/>
            <a:rect l="l" t="t" r="r" b="b"/>
            <a:pathLst>
              <a:path h="574675">
                <a:moveTo>
                  <a:pt x="0" y="0"/>
                </a:moveTo>
                <a:lnTo>
                  <a:pt x="0" y="574573"/>
                </a:lnTo>
              </a:path>
            </a:pathLst>
          </a:custGeom>
          <a:ln w="12700">
            <a:solidFill>
              <a:srgbClr val="FFFFFF"/>
            </a:solidFill>
          </a:ln>
        </p:spPr>
        <p:txBody>
          <a:bodyPr wrap="square" lIns="0" tIns="0" rIns="0" bIns="0" rtlCol="0"/>
          <a:lstStyle/>
          <a:p>
            <a:endParaRPr/>
          </a:p>
        </p:txBody>
      </p:sp>
      <p:sp>
        <p:nvSpPr>
          <p:cNvPr id="36" name="object 36"/>
          <p:cNvSpPr/>
          <p:nvPr/>
        </p:nvSpPr>
        <p:spPr>
          <a:xfrm>
            <a:off x="9778492" y="5405373"/>
            <a:ext cx="0" cy="574675"/>
          </a:xfrm>
          <a:custGeom>
            <a:avLst/>
            <a:gdLst/>
            <a:ahLst/>
            <a:cxnLst/>
            <a:rect l="l" t="t" r="r" b="b"/>
            <a:pathLst>
              <a:path h="574675">
                <a:moveTo>
                  <a:pt x="0" y="0"/>
                </a:moveTo>
                <a:lnTo>
                  <a:pt x="0" y="574573"/>
                </a:lnTo>
              </a:path>
            </a:pathLst>
          </a:custGeom>
          <a:ln w="12700">
            <a:solidFill>
              <a:srgbClr val="FFFFFF"/>
            </a:solidFill>
          </a:ln>
        </p:spPr>
        <p:txBody>
          <a:bodyPr wrap="square" lIns="0" tIns="0" rIns="0" bIns="0" rtlCol="0"/>
          <a:lstStyle/>
          <a:p>
            <a:endParaRPr/>
          </a:p>
        </p:txBody>
      </p:sp>
      <p:sp>
        <p:nvSpPr>
          <p:cNvPr id="37" name="object 37"/>
          <p:cNvSpPr/>
          <p:nvPr/>
        </p:nvSpPr>
        <p:spPr>
          <a:xfrm>
            <a:off x="10489818" y="5405373"/>
            <a:ext cx="0" cy="574675"/>
          </a:xfrm>
          <a:custGeom>
            <a:avLst/>
            <a:gdLst/>
            <a:ahLst/>
            <a:cxnLst/>
            <a:rect l="l" t="t" r="r" b="b"/>
            <a:pathLst>
              <a:path h="574675">
                <a:moveTo>
                  <a:pt x="0" y="0"/>
                </a:moveTo>
                <a:lnTo>
                  <a:pt x="0" y="574573"/>
                </a:lnTo>
              </a:path>
            </a:pathLst>
          </a:custGeom>
          <a:ln w="12700">
            <a:solidFill>
              <a:srgbClr val="FFFFFF"/>
            </a:solidFill>
          </a:ln>
        </p:spPr>
        <p:txBody>
          <a:bodyPr wrap="square" lIns="0" tIns="0" rIns="0" bIns="0" rtlCol="0"/>
          <a:lstStyle/>
          <a:p>
            <a:endParaRPr/>
          </a:p>
        </p:txBody>
      </p:sp>
      <p:sp>
        <p:nvSpPr>
          <p:cNvPr id="38" name="object 38"/>
          <p:cNvSpPr/>
          <p:nvPr/>
        </p:nvSpPr>
        <p:spPr>
          <a:xfrm>
            <a:off x="11201272" y="5405373"/>
            <a:ext cx="0" cy="574675"/>
          </a:xfrm>
          <a:custGeom>
            <a:avLst/>
            <a:gdLst/>
            <a:ahLst/>
            <a:cxnLst/>
            <a:rect l="l" t="t" r="r" b="b"/>
            <a:pathLst>
              <a:path h="574675">
                <a:moveTo>
                  <a:pt x="0" y="0"/>
                </a:moveTo>
                <a:lnTo>
                  <a:pt x="0" y="574573"/>
                </a:lnTo>
              </a:path>
            </a:pathLst>
          </a:custGeom>
          <a:ln w="12700">
            <a:solidFill>
              <a:srgbClr val="FFFFFF"/>
            </a:solidFill>
          </a:ln>
        </p:spPr>
        <p:txBody>
          <a:bodyPr wrap="square" lIns="0" tIns="0" rIns="0" bIns="0" rtlCol="0"/>
          <a:lstStyle/>
          <a:p>
            <a:endParaRPr/>
          </a:p>
        </p:txBody>
      </p:sp>
      <p:sp>
        <p:nvSpPr>
          <p:cNvPr id="39" name="object 39"/>
          <p:cNvSpPr/>
          <p:nvPr/>
        </p:nvSpPr>
        <p:spPr>
          <a:xfrm>
            <a:off x="6926580" y="5775477"/>
            <a:ext cx="4992370" cy="0"/>
          </a:xfrm>
          <a:custGeom>
            <a:avLst/>
            <a:gdLst/>
            <a:ahLst/>
            <a:cxnLst/>
            <a:rect l="l" t="t" r="r" b="b"/>
            <a:pathLst>
              <a:path w="4992370">
                <a:moveTo>
                  <a:pt x="0" y="0"/>
                </a:moveTo>
                <a:lnTo>
                  <a:pt x="4992370" y="0"/>
                </a:lnTo>
              </a:path>
            </a:pathLst>
          </a:custGeom>
          <a:ln w="38100">
            <a:solidFill>
              <a:srgbClr val="FFFFFF"/>
            </a:solidFill>
          </a:ln>
        </p:spPr>
        <p:txBody>
          <a:bodyPr wrap="square" lIns="0" tIns="0" rIns="0" bIns="0" rtlCol="0"/>
          <a:lstStyle/>
          <a:p>
            <a:endParaRPr/>
          </a:p>
        </p:txBody>
      </p:sp>
      <p:sp>
        <p:nvSpPr>
          <p:cNvPr id="40" name="object 40"/>
          <p:cNvSpPr/>
          <p:nvPr/>
        </p:nvSpPr>
        <p:spPr>
          <a:xfrm>
            <a:off x="6932930" y="5405373"/>
            <a:ext cx="0" cy="574675"/>
          </a:xfrm>
          <a:custGeom>
            <a:avLst/>
            <a:gdLst/>
            <a:ahLst/>
            <a:cxnLst/>
            <a:rect l="l" t="t" r="r" b="b"/>
            <a:pathLst>
              <a:path h="574675">
                <a:moveTo>
                  <a:pt x="0" y="0"/>
                </a:moveTo>
                <a:lnTo>
                  <a:pt x="0" y="574573"/>
                </a:lnTo>
              </a:path>
            </a:pathLst>
          </a:custGeom>
          <a:ln w="12700">
            <a:solidFill>
              <a:srgbClr val="FFFFFF"/>
            </a:solidFill>
          </a:ln>
        </p:spPr>
        <p:txBody>
          <a:bodyPr wrap="square" lIns="0" tIns="0" rIns="0" bIns="0" rtlCol="0"/>
          <a:lstStyle/>
          <a:p>
            <a:endParaRPr/>
          </a:p>
        </p:txBody>
      </p:sp>
      <p:sp>
        <p:nvSpPr>
          <p:cNvPr id="41" name="object 41"/>
          <p:cNvSpPr/>
          <p:nvPr/>
        </p:nvSpPr>
        <p:spPr>
          <a:xfrm>
            <a:off x="11912600" y="5405373"/>
            <a:ext cx="0" cy="574675"/>
          </a:xfrm>
          <a:custGeom>
            <a:avLst/>
            <a:gdLst/>
            <a:ahLst/>
            <a:cxnLst/>
            <a:rect l="l" t="t" r="r" b="b"/>
            <a:pathLst>
              <a:path h="574675">
                <a:moveTo>
                  <a:pt x="0" y="0"/>
                </a:moveTo>
                <a:lnTo>
                  <a:pt x="0" y="574573"/>
                </a:lnTo>
              </a:path>
            </a:pathLst>
          </a:custGeom>
          <a:ln w="12700">
            <a:solidFill>
              <a:srgbClr val="FFFFFF"/>
            </a:solidFill>
          </a:ln>
        </p:spPr>
        <p:txBody>
          <a:bodyPr wrap="square" lIns="0" tIns="0" rIns="0" bIns="0" rtlCol="0"/>
          <a:lstStyle/>
          <a:p>
            <a:endParaRPr/>
          </a:p>
        </p:txBody>
      </p:sp>
      <p:sp>
        <p:nvSpPr>
          <p:cNvPr id="42" name="object 42"/>
          <p:cNvSpPr/>
          <p:nvPr/>
        </p:nvSpPr>
        <p:spPr>
          <a:xfrm>
            <a:off x="6926580" y="5411723"/>
            <a:ext cx="4992370" cy="0"/>
          </a:xfrm>
          <a:custGeom>
            <a:avLst/>
            <a:gdLst/>
            <a:ahLst/>
            <a:cxnLst/>
            <a:rect l="l" t="t" r="r" b="b"/>
            <a:pathLst>
              <a:path w="4992370">
                <a:moveTo>
                  <a:pt x="0" y="0"/>
                </a:moveTo>
                <a:lnTo>
                  <a:pt x="4992370" y="0"/>
                </a:lnTo>
              </a:path>
            </a:pathLst>
          </a:custGeom>
          <a:ln w="12700">
            <a:solidFill>
              <a:srgbClr val="FFFFFF"/>
            </a:solidFill>
          </a:ln>
        </p:spPr>
        <p:txBody>
          <a:bodyPr wrap="square" lIns="0" tIns="0" rIns="0" bIns="0" rtlCol="0"/>
          <a:lstStyle/>
          <a:p>
            <a:endParaRPr/>
          </a:p>
        </p:txBody>
      </p:sp>
      <p:sp>
        <p:nvSpPr>
          <p:cNvPr id="43" name="object 43"/>
          <p:cNvSpPr/>
          <p:nvPr/>
        </p:nvSpPr>
        <p:spPr>
          <a:xfrm>
            <a:off x="6926580" y="5973597"/>
            <a:ext cx="4992370" cy="0"/>
          </a:xfrm>
          <a:custGeom>
            <a:avLst/>
            <a:gdLst/>
            <a:ahLst/>
            <a:cxnLst/>
            <a:rect l="l" t="t" r="r" b="b"/>
            <a:pathLst>
              <a:path w="4992370">
                <a:moveTo>
                  <a:pt x="0" y="0"/>
                </a:moveTo>
                <a:lnTo>
                  <a:pt x="4992370" y="0"/>
                </a:lnTo>
              </a:path>
            </a:pathLst>
          </a:custGeom>
          <a:ln w="12700">
            <a:solidFill>
              <a:srgbClr val="FFFFFF"/>
            </a:solidFill>
          </a:ln>
        </p:spPr>
        <p:txBody>
          <a:bodyPr wrap="square" lIns="0" tIns="0" rIns="0" bIns="0" rtlCol="0"/>
          <a:lstStyle/>
          <a:p>
            <a:endParaRPr/>
          </a:p>
        </p:txBody>
      </p:sp>
      <p:sp>
        <p:nvSpPr>
          <p:cNvPr id="44" name="object 44"/>
          <p:cNvSpPr txBox="1"/>
          <p:nvPr/>
        </p:nvSpPr>
        <p:spPr>
          <a:xfrm>
            <a:off x="7028433" y="5453126"/>
            <a:ext cx="521970" cy="260350"/>
          </a:xfrm>
          <a:prstGeom prst="rect">
            <a:avLst/>
          </a:prstGeom>
        </p:spPr>
        <p:txBody>
          <a:bodyPr vert="horz" wrap="square" lIns="0" tIns="0" rIns="0" bIns="0" rtlCol="0">
            <a:spAutoFit/>
          </a:bodyPr>
          <a:lstStyle/>
          <a:p>
            <a:pPr algn="ctr">
              <a:lnSpc>
                <a:spcPct val="100000"/>
              </a:lnSpc>
            </a:pPr>
            <a:r>
              <a:rPr sz="800" dirty="0">
                <a:solidFill>
                  <a:srgbClr val="FFFFFF"/>
                </a:solidFill>
                <a:latin typeface="Trebuchet MS"/>
                <a:cs typeface="Trebuchet MS"/>
              </a:rPr>
              <a:t>Body</a:t>
            </a:r>
            <a:r>
              <a:rPr sz="800" spc="-165" dirty="0">
                <a:solidFill>
                  <a:srgbClr val="FFFFFF"/>
                </a:solidFill>
                <a:latin typeface="Trebuchet MS"/>
                <a:cs typeface="Trebuchet MS"/>
              </a:rPr>
              <a:t> </a:t>
            </a:r>
            <a:r>
              <a:rPr sz="800" spc="5" dirty="0">
                <a:solidFill>
                  <a:srgbClr val="FFFFFF"/>
                </a:solidFill>
                <a:latin typeface="Trebuchet MS"/>
                <a:cs typeface="Trebuchet MS"/>
              </a:rPr>
              <a:t>Spray</a:t>
            </a:r>
            <a:endParaRPr sz="800">
              <a:latin typeface="Trebuchet MS"/>
              <a:cs typeface="Trebuchet MS"/>
            </a:endParaRPr>
          </a:p>
          <a:p>
            <a:pPr algn="ctr">
              <a:lnSpc>
                <a:spcPct val="100000"/>
              </a:lnSpc>
            </a:pPr>
            <a:r>
              <a:rPr sz="800" spc="-80" dirty="0">
                <a:solidFill>
                  <a:srgbClr val="FFFFFF"/>
                </a:solidFill>
                <a:latin typeface="Trebuchet MS"/>
                <a:cs typeface="Trebuchet MS"/>
              </a:rPr>
              <a:t>150ml</a:t>
            </a:r>
            <a:endParaRPr sz="800">
              <a:latin typeface="Trebuchet MS"/>
              <a:cs typeface="Trebuchet MS"/>
            </a:endParaRPr>
          </a:p>
        </p:txBody>
      </p:sp>
      <p:sp>
        <p:nvSpPr>
          <p:cNvPr id="45" name="object 45"/>
          <p:cNvSpPr txBox="1"/>
          <p:nvPr/>
        </p:nvSpPr>
        <p:spPr>
          <a:xfrm>
            <a:off x="7846568" y="5453126"/>
            <a:ext cx="308610" cy="260350"/>
          </a:xfrm>
          <a:prstGeom prst="rect">
            <a:avLst/>
          </a:prstGeom>
        </p:spPr>
        <p:txBody>
          <a:bodyPr vert="horz" wrap="square" lIns="0" tIns="0" rIns="0" bIns="0" rtlCol="0">
            <a:spAutoFit/>
          </a:bodyPr>
          <a:lstStyle/>
          <a:p>
            <a:pPr marL="12700">
              <a:lnSpc>
                <a:spcPct val="100000"/>
              </a:lnSpc>
            </a:pPr>
            <a:r>
              <a:rPr sz="800" spc="-75" dirty="0">
                <a:solidFill>
                  <a:srgbClr val="FFFFFF"/>
                </a:solidFill>
                <a:latin typeface="Trebuchet MS"/>
                <a:cs typeface="Trebuchet MS"/>
              </a:rPr>
              <a:t>Roll</a:t>
            </a:r>
            <a:r>
              <a:rPr sz="800" spc="-190" dirty="0">
                <a:solidFill>
                  <a:srgbClr val="FFFFFF"/>
                </a:solidFill>
                <a:latin typeface="Trebuchet MS"/>
                <a:cs typeface="Trebuchet MS"/>
              </a:rPr>
              <a:t> </a:t>
            </a:r>
            <a:r>
              <a:rPr sz="800" spc="10" dirty="0">
                <a:solidFill>
                  <a:srgbClr val="FFFFFF"/>
                </a:solidFill>
                <a:latin typeface="Trebuchet MS"/>
                <a:cs typeface="Trebuchet MS"/>
              </a:rPr>
              <a:t>On</a:t>
            </a:r>
            <a:endParaRPr sz="800">
              <a:latin typeface="Trebuchet MS"/>
              <a:cs typeface="Trebuchet MS"/>
            </a:endParaRPr>
          </a:p>
          <a:p>
            <a:pPr marL="52069">
              <a:lnSpc>
                <a:spcPct val="100000"/>
              </a:lnSpc>
            </a:pPr>
            <a:r>
              <a:rPr sz="800" spc="-35" dirty="0">
                <a:solidFill>
                  <a:srgbClr val="FFFFFF"/>
                </a:solidFill>
                <a:latin typeface="Trebuchet MS"/>
                <a:cs typeface="Trebuchet MS"/>
              </a:rPr>
              <a:t>50ml</a:t>
            </a:r>
            <a:endParaRPr sz="800">
              <a:latin typeface="Trebuchet MS"/>
              <a:cs typeface="Trebuchet MS"/>
            </a:endParaRPr>
          </a:p>
        </p:txBody>
      </p:sp>
      <p:sp>
        <p:nvSpPr>
          <p:cNvPr id="46" name="object 46"/>
          <p:cNvSpPr txBox="1"/>
          <p:nvPr/>
        </p:nvSpPr>
        <p:spPr>
          <a:xfrm>
            <a:off x="8452866" y="5453126"/>
            <a:ext cx="517525" cy="260350"/>
          </a:xfrm>
          <a:prstGeom prst="rect">
            <a:avLst/>
          </a:prstGeom>
        </p:spPr>
        <p:txBody>
          <a:bodyPr vert="horz" wrap="square" lIns="0" tIns="0" rIns="0" bIns="0" rtlCol="0">
            <a:spAutoFit/>
          </a:bodyPr>
          <a:lstStyle/>
          <a:p>
            <a:pPr algn="ctr">
              <a:lnSpc>
                <a:spcPct val="100000"/>
              </a:lnSpc>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270" algn="ctr">
              <a:lnSpc>
                <a:spcPct val="100000"/>
              </a:lnSpc>
            </a:pPr>
            <a:r>
              <a:rPr sz="800" spc="-30" dirty="0">
                <a:solidFill>
                  <a:srgbClr val="FFFFFF"/>
                </a:solidFill>
                <a:latin typeface="Trebuchet MS"/>
                <a:cs typeface="Trebuchet MS"/>
              </a:rPr>
              <a:t>250ml</a:t>
            </a:r>
            <a:endParaRPr sz="800">
              <a:latin typeface="Trebuchet MS"/>
              <a:cs typeface="Trebuchet MS"/>
            </a:endParaRPr>
          </a:p>
        </p:txBody>
      </p:sp>
      <p:sp>
        <p:nvSpPr>
          <p:cNvPr id="47" name="object 47"/>
          <p:cNvSpPr txBox="1"/>
          <p:nvPr/>
        </p:nvSpPr>
        <p:spPr>
          <a:xfrm>
            <a:off x="9164573" y="5453126"/>
            <a:ext cx="517525" cy="260350"/>
          </a:xfrm>
          <a:prstGeom prst="rect">
            <a:avLst/>
          </a:prstGeom>
        </p:spPr>
        <p:txBody>
          <a:bodyPr vert="horz" wrap="square" lIns="0" tIns="0" rIns="0" bIns="0" rtlCol="0">
            <a:spAutoFit/>
          </a:bodyPr>
          <a:lstStyle/>
          <a:p>
            <a:pPr algn="ctr">
              <a:lnSpc>
                <a:spcPct val="100000"/>
              </a:lnSpc>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270" algn="ctr">
              <a:lnSpc>
                <a:spcPct val="100000"/>
              </a:lnSpc>
            </a:pPr>
            <a:r>
              <a:rPr sz="800" spc="-30" dirty="0">
                <a:solidFill>
                  <a:srgbClr val="FFFFFF"/>
                </a:solidFill>
                <a:latin typeface="Trebuchet MS"/>
                <a:cs typeface="Trebuchet MS"/>
              </a:rPr>
              <a:t>400ml</a:t>
            </a:r>
            <a:endParaRPr sz="800">
              <a:latin typeface="Trebuchet MS"/>
              <a:cs typeface="Trebuchet MS"/>
            </a:endParaRPr>
          </a:p>
        </p:txBody>
      </p:sp>
      <p:sp>
        <p:nvSpPr>
          <p:cNvPr id="48" name="object 48"/>
          <p:cNvSpPr txBox="1"/>
          <p:nvPr/>
        </p:nvSpPr>
        <p:spPr>
          <a:xfrm>
            <a:off x="10020681" y="5453126"/>
            <a:ext cx="229235" cy="260350"/>
          </a:xfrm>
          <a:prstGeom prst="rect">
            <a:avLst/>
          </a:prstGeom>
        </p:spPr>
        <p:txBody>
          <a:bodyPr vert="horz" wrap="square" lIns="0" tIns="0" rIns="0" bIns="0" rtlCol="0">
            <a:spAutoFit/>
          </a:bodyPr>
          <a:lstStyle/>
          <a:p>
            <a:pPr marL="29209">
              <a:lnSpc>
                <a:spcPct val="100000"/>
              </a:lnSpc>
            </a:pPr>
            <a:r>
              <a:rPr sz="800" spc="-20" dirty="0">
                <a:solidFill>
                  <a:srgbClr val="FFFFFF"/>
                </a:solidFill>
                <a:latin typeface="Trebuchet MS"/>
                <a:cs typeface="Trebuchet MS"/>
              </a:rPr>
              <a:t>EDT</a:t>
            </a:r>
            <a:endParaRPr sz="800">
              <a:latin typeface="Trebuchet MS"/>
              <a:cs typeface="Trebuchet MS"/>
            </a:endParaRPr>
          </a:p>
          <a:p>
            <a:pPr marL="12700">
              <a:lnSpc>
                <a:spcPct val="100000"/>
              </a:lnSpc>
            </a:pPr>
            <a:r>
              <a:rPr sz="800" dirty="0">
                <a:solidFill>
                  <a:srgbClr val="FFFFFF"/>
                </a:solidFill>
                <a:latin typeface="Trebuchet MS"/>
                <a:cs typeface="Trebuchet MS"/>
              </a:rPr>
              <a:t>50</a:t>
            </a:r>
            <a:r>
              <a:rPr sz="800" spc="-5" dirty="0">
                <a:solidFill>
                  <a:srgbClr val="FFFFFF"/>
                </a:solidFill>
                <a:latin typeface="Trebuchet MS"/>
                <a:cs typeface="Trebuchet MS"/>
              </a:rPr>
              <a:t>m</a:t>
            </a:r>
            <a:r>
              <a:rPr sz="800" spc="-135" dirty="0">
                <a:solidFill>
                  <a:srgbClr val="FFFFFF"/>
                </a:solidFill>
                <a:latin typeface="Trebuchet MS"/>
                <a:cs typeface="Trebuchet MS"/>
              </a:rPr>
              <a:t>l</a:t>
            </a:r>
            <a:endParaRPr sz="800">
              <a:latin typeface="Trebuchet MS"/>
              <a:cs typeface="Trebuchet MS"/>
            </a:endParaRPr>
          </a:p>
        </p:txBody>
      </p:sp>
      <p:sp>
        <p:nvSpPr>
          <p:cNvPr id="49" name="object 49"/>
          <p:cNvSpPr txBox="1"/>
          <p:nvPr/>
        </p:nvSpPr>
        <p:spPr>
          <a:xfrm>
            <a:off x="10719943" y="5453126"/>
            <a:ext cx="252095" cy="260350"/>
          </a:xfrm>
          <a:prstGeom prst="rect">
            <a:avLst/>
          </a:prstGeom>
        </p:spPr>
        <p:txBody>
          <a:bodyPr vert="horz" wrap="square" lIns="0" tIns="0" rIns="0" bIns="0" rtlCol="0">
            <a:spAutoFit/>
          </a:bodyPr>
          <a:lstStyle/>
          <a:p>
            <a:pPr marL="41275">
              <a:lnSpc>
                <a:spcPct val="100000"/>
              </a:lnSpc>
            </a:pPr>
            <a:r>
              <a:rPr sz="800" spc="-20" dirty="0">
                <a:solidFill>
                  <a:srgbClr val="FFFFFF"/>
                </a:solidFill>
                <a:latin typeface="Trebuchet MS"/>
                <a:cs typeface="Trebuchet MS"/>
              </a:rPr>
              <a:t>EDT</a:t>
            </a:r>
            <a:endParaRPr sz="800">
              <a:latin typeface="Trebuchet MS"/>
              <a:cs typeface="Trebuchet MS"/>
            </a:endParaRPr>
          </a:p>
          <a:p>
            <a:pPr marL="12700">
              <a:lnSpc>
                <a:spcPct val="100000"/>
              </a:lnSpc>
            </a:pPr>
            <a:r>
              <a:rPr sz="800" spc="-120" dirty="0">
                <a:solidFill>
                  <a:srgbClr val="FFFFFF"/>
                </a:solidFill>
                <a:latin typeface="Trebuchet MS"/>
                <a:cs typeface="Trebuchet MS"/>
              </a:rPr>
              <a:t>1</a:t>
            </a:r>
            <a:r>
              <a:rPr sz="800" spc="-125" dirty="0">
                <a:solidFill>
                  <a:srgbClr val="FFFFFF"/>
                </a:solidFill>
                <a:latin typeface="Trebuchet MS"/>
                <a:cs typeface="Trebuchet MS"/>
              </a:rPr>
              <a:t>0</a:t>
            </a:r>
            <a:r>
              <a:rPr sz="800" spc="10" dirty="0">
                <a:solidFill>
                  <a:srgbClr val="FFFFFF"/>
                </a:solidFill>
                <a:latin typeface="Trebuchet MS"/>
                <a:cs typeface="Trebuchet MS"/>
              </a:rPr>
              <a:t>0</a:t>
            </a:r>
            <a:r>
              <a:rPr sz="800" spc="-20" dirty="0">
                <a:solidFill>
                  <a:srgbClr val="FFFFFF"/>
                </a:solidFill>
                <a:latin typeface="Trebuchet MS"/>
                <a:cs typeface="Trebuchet MS"/>
              </a:rPr>
              <a:t>m</a:t>
            </a:r>
            <a:r>
              <a:rPr sz="800" spc="-135" dirty="0">
                <a:solidFill>
                  <a:srgbClr val="FFFFFF"/>
                </a:solidFill>
                <a:latin typeface="Trebuchet MS"/>
                <a:cs typeface="Trebuchet MS"/>
              </a:rPr>
              <a:t>l</a:t>
            </a:r>
            <a:endParaRPr sz="800">
              <a:latin typeface="Trebuchet MS"/>
              <a:cs typeface="Trebuchet MS"/>
            </a:endParaRPr>
          </a:p>
        </p:txBody>
      </p:sp>
      <p:sp>
        <p:nvSpPr>
          <p:cNvPr id="50" name="object 50"/>
          <p:cNvSpPr txBox="1"/>
          <p:nvPr/>
        </p:nvSpPr>
        <p:spPr>
          <a:xfrm>
            <a:off x="11292585" y="5453126"/>
            <a:ext cx="530225" cy="260350"/>
          </a:xfrm>
          <a:prstGeom prst="rect">
            <a:avLst/>
          </a:prstGeom>
        </p:spPr>
        <p:txBody>
          <a:bodyPr vert="horz" wrap="square" lIns="0" tIns="0" rIns="0" bIns="0" rtlCol="0">
            <a:spAutoFit/>
          </a:bodyPr>
          <a:lstStyle/>
          <a:p>
            <a:pPr algn="ctr">
              <a:lnSpc>
                <a:spcPct val="100000"/>
              </a:lnSpc>
            </a:pPr>
            <a:r>
              <a:rPr sz="800" spc="-40" dirty="0">
                <a:solidFill>
                  <a:srgbClr val="FFFFFF"/>
                </a:solidFill>
                <a:latin typeface="Trebuchet MS"/>
                <a:cs typeface="Trebuchet MS"/>
              </a:rPr>
              <a:t>After</a:t>
            </a:r>
            <a:r>
              <a:rPr sz="800" spc="-175" dirty="0">
                <a:solidFill>
                  <a:srgbClr val="FFFFFF"/>
                </a:solidFill>
                <a:latin typeface="Trebuchet MS"/>
                <a:cs typeface="Trebuchet MS"/>
              </a:rPr>
              <a:t> </a:t>
            </a:r>
            <a:r>
              <a:rPr sz="800" spc="15" dirty="0">
                <a:solidFill>
                  <a:srgbClr val="FFFFFF"/>
                </a:solidFill>
                <a:latin typeface="Trebuchet MS"/>
                <a:cs typeface="Trebuchet MS"/>
              </a:rPr>
              <a:t>Shave</a:t>
            </a:r>
            <a:endParaRPr sz="800">
              <a:latin typeface="Trebuchet MS"/>
              <a:cs typeface="Trebuchet MS"/>
            </a:endParaRPr>
          </a:p>
          <a:p>
            <a:pPr algn="ctr">
              <a:lnSpc>
                <a:spcPct val="100000"/>
              </a:lnSpc>
            </a:pPr>
            <a:r>
              <a:rPr sz="800" spc="-80" dirty="0">
                <a:solidFill>
                  <a:srgbClr val="FFFFFF"/>
                </a:solidFill>
                <a:latin typeface="Trebuchet MS"/>
                <a:cs typeface="Trebuchet MS"/>
              </a:rPr>
              <a:t>100ml</a:t>
            </a:r>
            <a:endParaRPr sz="800">
              <a:latin typeface="Trebuchet MS"/>
              <a:cs typeface="Trebuchet MS"/>
            </a:endParaRPr>
          </a:p>
        </p:txBody>
      </p:sp>
      <p:sp>
        <p:nvSpPr>
          <p:cNvPr id="51" name="object 51"/>
          <p:cNvSpPr txBox="1"/>
          <p:nvPr/>
        </p:nvSpPr>
        <p:spPr>
          <a:xfrm>
            <a:off x="7241793" y="5817514"/>
            <a:ext cx="95250" cy="120650"/>
          </a:xfrm>
          <a:prstGeom prst="rect">
            <a:avLst/>
          </a:prstGeom>
        </p:spPr>
        <p:txBody>
          <a:bodyPr vert="horz" wrap="square" lIns="0" tIns="0" rIns="0" bIns="0" rtlCol="0">
            <a:spAutoFit/>
          </a:bodyPr>
          <a:lstStyle/>
          <a:p>
            <a:pPr marL="12700">
              <a:lnSpc>
                <a:spcPct val="100000"/>
              </a:lnSpc>
            </a:pPr>
            <a:r>
              <a:rPr sz="700" spc="-5" dirty="0">
                <a:latin typeface="Wingdings"/>
                <a:cs typeface="Wingdings"/>
              </a:rPr>
              <a:t></a:t>
            </a:r>
            <a:endParaRPr sz="700">
              <a:latin typeface="Wingdings"/>
              <a:cs typeface="Wingdings"/>
            </a:endParaRPr>
          </a:p>
        </p:txBody>
      </p:sp>
      <p:sp>
        <p:nvSpPr>
          <p:cNvPr id="52" name="object 52"/>
          <p:cNvSpPr txBox="1"/>
          <p:nvPr/>
        </p:nvSpPr>
        <p:spPr>
          <a:xfrm>
            <a:off x="7953247" y="5817514"/>
            <a:ext cx="95250" cy="120650"/>
          </a:xfrm>
          <a:prstGeom prst="rect">
            <a:avLst/>
          </a:prstGeom>
        </p:spPr>
        <p:txBody>
          <a:bodyPr vert="horz" wrap="square" lIns="0" tIns="0" rIns="0" bIns="0" rtlCol="0">
            <a:spAutoFit/>
          </a:bodyPr>
          <a:lstStyle/>
          <a:p>
            <a:pPr marL="12700">
              <a:lnSpc>
                <a:spcPct val="100000"/>
              </a:lnSpc>
            </a:pPr>
            <a:r>
              <a:rPr sz="700" spc="-5" dirty="0">
                <a:latin typeface="Wingdings"/>
                <a:cs typeface="Wingdings"/>
              </a:rPr>
              <a:t></a:t>
            </a:r>
            <a:endParaRPr sz="700">
              <a:latin typeface="Wingdings"/>
              <a:cs typeface="Wingdings"/>
            </a:endParaRPr>
          </a:p>
        </p:txBody>
      </p:sp>
      <p:sp>
        <p:nvSpPr>
          <p:cNvPr id="53" name="object 53"/>
          <p:cNvSpPr txBox="1"/>
          <p:nvPr/>
        </p:nvSpPr>
        <p:spPr>
          <a:xfrm>
            <a:off x="8664956" y="5817514"/>
            <a:ext cx="95250" cy="120650"/>
          </a:xfrm>
          <a:prstGeom prst="rect">
            <a:avLst/>
          </a:prstGeom>
        </p:spPr>
        <p:txBody>
          <a:bodyPr vert="horz" wrap="square" lIns="0" tIns="0" rIns="0" bIns="0" rtlCol="0">
            <a:spAutoFit/>
          </a:bodyPr>
          <a:lstStyle/>
          <a:p>
            <a:pPr marL="12700">
              <a:lnSpc>
                <a:spcPct val="100000"/>
              </a:lnSpc>
            </a:pPr>
            <a:r>
              <a:rPr sz="700" spc="-5" dirty="0">
                <a:latin typeface="Wingdings"/>
                <a:cs typeface="Wingdings"/>
              </a:rPr>
              <a:t></a:t>
            </a:r>
            <a:endParaRPr sz="700">
              <a:latin typeface="Wingdings"/>
              <a:cs typeface="Wingdings"/>
            </a:endParaRPr>
          </a:p>
        </p:txBody>
      </p:sp>
      <p:sp>
        <p:nvSpPr>
          <p:cNvPr id="54" name="object 54"/>
          <p:cNvSpPr txBox="1"/>
          <p:nvPr/>
        </p:nvSpPr>
        <p:spPr>
          <a:xfrm>
            <a:off x="9376409" y="5817514"/>
            <a:ext cx="95250" cy="120650"/>
          </a:xfrm>
          <a:prstGeom prst="rect">
            <a:avLst/>
          </a:prstGeom>
        </p:spPr>
        <p:txBody>
          <a:bodyPr vert="horz" wrap="square" lIns="0" tIns="0" rIns="0" bIns="0" rtlCol="0">
            <a:spAutoFit/>
          </a:bodyPr>
          <a:lstStyle/>
          <a:p>
            <a:pPr marL="12700">
              <a:lnSpc>
                <a:spcPct val="100000"/>
              </a:lnSpc>
            </a:pPr>
            <a:r>
              <a:rPr sz="700" spc="-5" dirty="0">
                <a:latin typeface="Wingdings"/>
                <a:cs typeface="Wingdings"/>
              </a:rPr>
              <a:t></a:t>
            </a:r>
            <a:endParaRPr sz="700">
              <a:latin typeface="Wingdings"/>
              <a:cs typeface="Wingdings"/>
            </a:endParaRPr>
          </a:p>
        </p:txBody>
      </p:sp>
      <p:sp>
        <p:nvSpPr>
          <p:cNvPr id="55" name="object 55"/>
          <p:cNvSpPr txBox="1"/>
          <p:nvPr/>
        </p:nvSpPr>
        <p:spPr>
          <a:xfrm>
            <a:off x="10087736" y="5817514"/>
            <a:ext cx="95250" cy="120650"/>
          </a:xfrm>
          <a:prstGeom prst="rect">
            <a:avLst/>
          </a:prstGeom>
        </p:spPr>
        <p:txBody>
          <a:bodyPr vert="horz" wrap="square" lIns="0" tIns="0" rIns="0" bIns="0" rtlCol="0">
            <a:spAutoFit/>
          </a:bodyPr>
          <a:lstStyle/>
          <a:p>
            <a:pPr marL="12700">
              <a:lnSpc>
                <a:spcPct val="100000"/>
              </a:lnSpc>
            </a:pPr>
            <a:r>
              <a:rPr sz="700" spc="-5" dirty="0">
                <a:latin typeface="Wingdings"/>
                <a:cs typeface="Wingdings"/>
              </a:rPr>
              <a:t></a:t>
            </a:r>
            <a:endParaRPr sz="700">
              <a:latin typeface="Wingdings"/>
              <a:cs typeface="Wingdings"/>
            </a:endParaRPr>
          </a:p>
        </p:txBody>
      </p:sp>
      <p:sp>
        <p:nvSpPr>
          <p:cNvPr id="56" name="object 56"/>
          <p:cNvSpPr txBox="1"/>
          <p:nvPr/>
        </p:nvSpPr>
        <p:spPr>
          <a:xfrm>
            <a:off x="10799191" y="5817514"/>
            <a:ext cx="95250" cy="120650"/>
          </a:xfrm>
          <a:prstGeom prst="rect">
            <a:avLst/>
          </a:prstGeom>
        </p:spPr>
        <p:txBody>
          <a:bodyPr vert="horz" wrap="square" lIns="0" tIns="0" rIns="0" bIns="0" rtlCol="0">
            <a:spAutoFit/>
          </a:bodyPr>
          <a:lstStyle/>
          <a:p>
            <a:pPr marL="12700">
              <a:lnSpc>
                <a:spcPct val="100000"/>
              </a:lnSpc>
            </a:pPr>
            <a:r>
              <a:rPr sz="700" spc="-5" dirty="0">
                <a:latin typeface="Wingdings"/>
                <a:cs typeface="Wingdings"/>
              </a:rPr>
              <a:t></a:t>
            </a:r>
            <a:endParaRPr sz="700">
              <a:latin typeface="Wingdings"/>
              <a:cs typeface="Wingdings"/>
            </a:endParaRPr>
          </a:p>
        </p:txBody>
      </p:sp>
      <p:sp>
        <p:nvSpPr>
          <p:cNvPr id="57" name="object 57"/>
          <p:cNvSpPr txBox="1"/>
          <p:nvPr/>
        </p:nvSpPr>
        <p:spPr>
          <a:xfrm>
            <a:off x="11510518" y="5817514"/>
            <a:ext cx="95250" cy="120650"/>
          </a:xfrm>
          <a:prstGeom prst="rect">
            <a:avLst/>
          </a:prstGeom>
        </p:spPr>
        <p:txBody>
          <a:bodyPr vert="horz" wrap="square" lIns="0" tIns="0" rIns="0" bIns="0" rtlCol="0">
            <a:spAutoFit/>
          </a:bodyPr>
          <a:lstStyle/>
          <a:p>
            <a:pPr marL="12700">
              <a:lnSpc>
                <a:spcPct val="100000"/>
              </a:lnSpc>
            </a:pPr>
            <a:r>
              <a:rPr sz="700" spc="-5" dirty="0">
                <a:latin typeface="Wingdings"/>
                <a:cs typeface="Wingdings"/>
              </a:rPr>
              <a:t></a:t>
            </a:r>
            <a:endParaRPr sz="700">
              <a:latin typeface="Wingdings"/>
              <a:cs typeface="Wingdings"/>
            </a:endParaRPr>
          </a:p>
        </p:txBody>
      </p:sp>
      <p:sp>
        <p:nvSpPr>
          <p:cNvPr id="58" name="object 58"/>
          <p:cNvSpPr/>
          <p:nvPr/>
        </p:nvSpPr>
        <p:spPr>
          <a:xfrm>
            <a:off x="6932676" y="1956816"/>
            <a:ext cx="4980940" cy="3365500"/>
          </a:xfrm>
          <a:custGeom>
            <a:avLst/>
            <a:gdLst/>
            <a:ahLst/>
            <a:cxnLst/>
            <a:rect l="l" t="t" r="r" b="b"/>
            <a:pathLst>
              <a:path w="4980940" h="3365500">
                <a:moveTo>
                  <a:pt x="0" y="3364991"/>
                </a:moveTo>
                <a:lnTo>
                  <a:pt x="4980432" y="3364991"/>
                </a:lnTo>
                <a:lnTo>
                  <a:pt x="4980432" y="0"/>
                </a:lnTo>
                <a:lnTo>
                  <a:pt x="0" y="0"/>
                </a:lnTo>
                <a:lnTo>
                  <a:pt x="0" y="3364991"/>
                </a:lnTo>
                <a:close/>
              </a:path>
            </a:pathLst>
          </a:custGeom>
          <a:ln w="6096">
            <a:solidFill>
              <a:srgbClr val="000000"/>
            </a:solidFill>
          </a:ln>
        </p:spPr>
        <p:txBody>
          <a:bodyPr wrap="square" lIns="0" tIns="0" rIns="0" bIns="0" rtlCol="0"/>
          <a:lstStyle/>
          <a:p>
            <a:endParaRPr/>
          </a:p>
        </p:txBody>
      </p:sp>
      <p:sp>
        <p:nvSpPr>
          <p:cNvPr id="59" name="object 59"/>
          <p:cNvSpPr/>
          <p:nvPr/>
        </p:nvSpPr>
        <p:spPr>
          <a:xfrm>
            <a:off x="8161019" y="1453896"/>
            <a:ext cx="2334768" cy="910589"/>
          </a:xfrm>
          <a:prstGeom prst="rect">
            <a:avLst/>
          </a:prstGeom>
          <a:blipFill>
            <a:blip r:embed="rId4" cstate="print"/>
            <a:stretch>
              <a:fillRect/>
            </a:stretch>
          </a:blipFill>
        </p:spPr>
        <p:txBody>
          <a:bodyPr wrap="square" lIns="0" tIns="0" rIns="0" bIns="0" rtlCol="0"/>
          <a:lstStyle/>
          <a:p>
            <a:endParaRPr/>
          </a:p>
        </p:txBody>
      </p:sp>
      <p:sp>
        <p:nvSpPr>
          <p:cNvPr id="60" name="object 60"/>
          <p:cNvSpPr txBox="1"/>
          <p:nvPr/>
        </p:nvSpPr>
        <p:spPr>
          <a:xfrm>
            <a:off x="8652764" y="1828546"/>
            <a:ext cx="1363345" cy="290195"/>
          </a:xfrm>
          <a:prstGeom prst="rect">
            <a:avLst/>
          </a:prstGeom>
        </p:spPr>
        <p:txBody>
          <a:bodyPr vert="horz" wrap="square" lIns="0" tIns="0" rIns="0" bIns="0" rtlCol="0">
            <a:spAutoFit/>
          </a:bodyPr>
          <a:lstStyle/>
          <a:p>
            <a:pPr marL="12700">
              <a:lnSpc>
                <a:spcPct val="100000"/>
              </a:lnSpc>
            </a:pPr>
            <a:r>
              <a:rPr sz="1800" b="1" spc="-10" dirty="0">
                <a:latin typeface="Arial"/>
                <a:cs typeface="Arial"/>
              </a:rPr>
              <a:t>T</a:t>
            </a:r>
            <a:r>
              <a:rPr sz="1800" b="1" spc="-60" dirty="0">
                <a:latin typeface="Arial"/>
                <a:cs typeface="Arial"/>
              </a:rPr>
              <a:t>H</a:t>
            </a:r>
            <a:r>
              <a:rPr sz="1800" b="1" spc="175" dirty="0">
                <a:latin typeface="Arial"/>
                <a:cs typeface="Arial"/>
              </a:rPr>
              <a:t>E</a:t>
            </a:r>
            <a:r>
              <a:rPr sz="1800" b="1" spc="-125" dirty="0">
                <a:latin typeface="Arial"/>
                <a:cs typeface="Arial"/>
              </a:rPr>
              <a:t>L</a:t>
            </a:r>
            <a:r>
              <a:rPr sz="1800" b="1" spc="-10" dirty="0">
                <a:latin typeface="Arial"/>
                <a:cs typeface="Arial"/>
              </a:rPr>
              <a:t>I</a:t>
            </a:r>
            <a:r>
              <a:rPr sz="1800" b="1" spc="-55" dirty="0">
                <a:latin typeface="Arial"/>
                <a:cs typeface="Arial"/>
              </a:rPr>
              <a:t>N</a:t>
            </a:r>
            <a:r>
              <a:rPr sz="1800" b="1" spc="-140" dirty="0">
                <a:latin typeface="Arial"/>
                <a:cs typeface="Arial"/>
              </a:rPr>
              <a:t>E</a:t>
            </a:r>
            <a:r>
              <a:rPr sz="1800" b="1" spc="40" dirty="0">
                <a:latin typeface="Arial"/>
                <a:cs typeface="Arial"/>
              </a:rPr>
              <a:t>-</a:t>
            </a:r>
            <a:r>
              <a:rPr sz="1800" b="1" spc="-55" dirty="0">
                <a:latin typeface="Arial"/>
                <a:cs typeface="Arial"/>
              </a:rPr>
              <a:t>UP</a:t>
            </a:r>
            <a:endParaRPr sz="1800">
              <a:latin typeface="Arial"/>
              <a:cs typeface="Arial"/>
            </a:endParaRPr>
          </a:p>
        </p:txBody>
      </p:sp>
      <p:sp>
        <p:nvSpPr>
          <p:cNvPr id="61" name="object 61"/>
          <p:cNvSpPr txBox="1"/>
          <p:nvPr/>
        </p:nvSpPr>
        <p:spPr>
          <a:xfrm>
            <a:off x="145186" y="6202375"/>
            <a:ext cx="900430" cy="620683"/>
          </a:xfrm>
          <a:prstGeom prst="rect">
            <a:avLst/>
          </a:prstGeom>
        </p:spPr>
        <p:txBody>
          <a:bodyPr vert="horz" wrap="square" lIns="0" tIns="0" rIns="0" bIns="0" rtlCol="0">
            <a:spAutoFit/>
          </a:bodyPr>
          <a:lstStyle/>
          <a:p>
            <a:pPr marL="1270" algn="ctr">
              <a:lnSpc>
                <a:spcPct val="100000"/>
              </a:lnSpc>
            </a:pPr>
            <a:r>
              <a:rPr lang="fa-IR" sz="1400" spc="35" dirty="0" smtClean="0">
                <a:solidFill>
                  <a:srgbClr val="FFFFFF"/>
                </a:solidFill>
                <a:latin typeface="Trebuchet MS"/>
                <a:cs typeface="Trebuchet MS"/>
              </a:rPr>
              <a:t>عنصر اصلی</a:t>
            </a:r>
            <a:endParaRPr sz="1400" dirty="0">
              <a:latin typeface="Trebuchet MS"/>
              <a:cs typeface="Trebuchet MS"/>
            </a:endParaRPr>
          </a:p>
          <a:p>
            <a:pPr algn="ctr">
              <a:lnSpc>
                <a:spcPct val="100000"/>
              </a:lnSpc>
              <a:spcBef>
                <a:spcPts val="955"/>
              </a:spcBef>
            </a:pPr>
            <a:r>
              <a:rPr lang="fa-IR" b="1" spc="-45" dirty="0" smtClean="0">
                <a:solidFill>
                  <a:srgbClr val="FFFFFF"/>
                </a:solidFill>
                <a:latin typeface="Lucida Sans"/>
                <a:cs typeface="Lucida Sans"/>
              </a:rPr>
              <a:t>نعناع هندی</a:t>
            </a:r>
            <a:endParaRPr dirty="0">
              <a:latin typeface="Lucida Sans"/>
              <a:cs typeface="Lucida Sans"/>
            </a:endParaRPr>
          </a:p>
        </p:txBody>
      </p:sp>
      <p:sp>
        <p:nvSpPr>
          <p:cNvPr id="62" name="object 62"/>
          <p:cNvSpPr txBox="1"/>
          <p:nvPr/>
        </p:nvSpPr>
        <p:spPr>
          <a:xfrm>
            <a:off x="182371" y="5419344"/>
            <a:ext cx="1287234" cy="682238"/>
          </a:xfrm>
          <a:prstGeom prst="rect">
            <a:avLst/>
          </a:prstGeom>
        </p:spPr>
        <p:txBody>
          <a:bodyPr vert="horz" wrap="square" lIns="0" tIns="0" rIns="0" bIns="0" rtlCol="0">
            <a:spAutoFit/>
          </a:bodyPr>
          <a:lstStyle/>
          <a:p>
            <a:pPr marL="43180">
              <a:lnSpc>
                <a:spcPct val="100000"/>
              </a:lnSpc>
            </a:pPr>
            <a:r>
              <a:rPr lang="fa-IR" sz="1600" spc="-45" dirty="0" smtClean="0">
                <a:solidFill>
                  <a:srgbClr val="FFFFFF"/>
                </a:solidFill>
                <a:latin typeface="Trebuchet MS"/>
                <a:cs typeface="Trebuchet MS"/>
              </a:rPr>
              <a:t>عنصر عمده</a:t>
            </a:r>
            <a:endParaRPr sz="1600" dirty="0">
              <a:latin typeface="Trebuchet MS"/>
              <a:cs typeface="Trebuchet MS"/>
            </a:endParaRPr>
          </a:p>
          <a:p>
            <a:pPr marL="12700">
              <a:lnSpc>
                <a:spcPct val="100000"/>
              </a:lnSpc>
              <a:spcBef>
                <a:spcPts val="955"/>
              </a:spcBef>
            </a:pPr>
            <a:r>
              <a:rPr lang="fa-IR" sz="2000" b="1" spc="-40" dirty="0" smtClean="0">
                <a:solidFill>
                  <a:srgbClr val="FFFFFF"/>
                </a:solidFill>
                <a:latin typeface="Lucida Sans"/>
                <a:cs typeface="Lucida Sans"/>
              </a:rPr>
              <a:t>سرو   </a:t>
            </a:r>
            <a:endParaRPr sz="2000" dirty="0">
              <a:latin typeface="Lucida Sans"/>
              <a:cs typeface="Lucida Sans"/>
            </a:endParaRPr>
          </a:p>
        </p:txBody>
      </p:sp>
      <p:sp>
        <p:nvSpPr>
          <p:cNvPr id="63" name="object 63"/>
          <p:cNvSpPr txBox="1"/>
          <p:nvPr/>
        </p:nvSpPr>
        <p:spPr>
          <a:xfrm>
            <a:off x="159206" y="4655820"/>
            <a:ext cx="1059994" cy="620683"/>
          </a:xfrm>
          <a:prstGeom prst="rect">
            <a:avLst/>
          </a:prstGeom>
        </p:spPr>
        <p:txBody>
          <a:bodyPr vert="horz" wrap="square" lIns="0" tIns="0" rIns="0" bIns="0" rtlCol="0">
            <a:spAutoFit/>
          </a:bodyPr>
          <a:lstStyle/>
          <a:p>
            <a:pPr marL="74930">
              <a:lnSpc>
                <a:spcPct val="100000"/>
              </a:lnSpc>
            </a:pPr>
            <a:r>
              <a:rPr lang="fa-IR" sz="1400" spc="-15" dirty="0" smtClean="0">
                <a:solidFill>
                  <a:srgbClr val="FFFFFF"/>
                </a:solidFill>
                <a:latin typeface="Trebuchet MS"/>
                <a:cs typeface="Trebuchet MS"/>
              </a:rPr>
              <a:t>عنصر برتر</a:t>
            </a:r>
            <a:endParaRPr sz="1400" dirty="0">
              <a:latin typeface="Trebuchet MS"/>
              <a:cs typeface="Trebuchet MS"/>
            </a:endParaRPr>
          </a:p>
          <a:p>
            <a:pPr marL="12700">
              <a:lnSpc>
                <a:spcPct val="100000"/>
              </a:lnSpc>
              <a:spcBef>
                <a:spcPts val="955"/>
              </a:spcBef>
            </a:pPr>
            <a:r>
              <a:rPr lang="fa-IR" b="1" spc="-80" dirty="0" smtClean="0">
                <a:solidFill>
                  <a:srgbClr val="FFFFFF"/>
                </a:solidFill>
                <a:latin typeface="Lucida Sans"/>
                <a:cs typeface="Lucida Sans"/>
              </a:rPr>
              <a:t>فلفل   </a:t>
            </a:r>
            <a:endParaRPr dirty="0">
              <a:latin typeface="Lucida Sans"/>
              <a:cs typeface="Lucida Sans"/>
            </a:endParaRPr>
          </a:p>
        </p:txBody>
      </p:sp>
      <p:sp>
        <p:nvSpPr>
          <p:cNvPr id="64" name="object 64"/>
          <p:cNvSpPr/>
          <p:nvPr/>
        </p:nvSpPr>
        <p:spPr>
          <a:xfrm>
            <a:off x="7674864" y="2310383"/>
            <a:ext cx="1581912" cy="2093976"/>
          </a:xfrm>
          <a:prstGeom prst="rect">
            <a:avLst/>
          </a:prstGeom>
          <a:blipFill>
            <a:blip r:embed="rId5" cstate="print"/>
            <a:stretch>
              <a:fillRect/>
            </a:stretch>
          </a:blipFill>
        </p:spPr>
        <p:txBody>
          <a:bodyPr wrap="square" lIns="0" tIns="0" rIns="0" bIns="0" rtlCol="0"/>
          <a:lstStyle/>
          <a:p>
            <a:endParaRPr/>
          </a:p>
        </p:txBody>
      </p:sp>
      <p:sp>
        <p:nvSpPr>
          <p:cNvPr id="65" name="object 65"/>
          <p:cNvSpPr/>
          <p:nvPr/>
        </p:nvSpPr>
        <p:spPr>
          <a:xfrm>
            <a:off x="8531352" y="2572511"/>
            <a:ext cx="1088136" cy="2048256"/>
          </a:xfrm>
          <a:prstGeom prst="rect">
            <a:avLst/>
          </a:prstGeom>
          <a:blipFill>
            <a:blip r:embed="rId6" cstate="print"/>
            <a:stretch>
              <a:fillRect/>
            </a:stretch>
          </a:blipFill>
        </p:spPr>
        <p:txBody>
          <a:bodyPr wrap="square" lIns="0" tIns="0" rIns="0" bIns="0" rtlCol="0"/>
          <a:lstStyle/>
          <a:p>
            <a:endParaRPr/>
          </a:p>
        </p:txBody>
      </p:sp>
      <p:sp>
        <p:nvSpPr>
          <p:cNvPr id="66" name="object 66"/>
          <p:cNvSpPr/>
          <p:nvPr/>
        </p:nvSpPr>
        <p:spPr>
          <a:xfrm>
            <a:off x="9052559" y="2156460"/>
            <a:ext cx="1405127" cy="2321052"/>
          </a:xfrm>
          <a:prstGeom prst="rect">
            <a:avLst/>
          </a:prstGeom>
          <a:blipFill>
            <a:blip r:embed="rId7" cstate="print"/>
            <a:stretch>
              <a:fillRect/>
            </a:stretch>
          </a:blipFill>
        </p:spPr>
        <p:txBody>
          <a:bodyPr wrap="square" lIns="0" tIns="0" rIns="0" bIns="0" rtlCol="0"/>
          <a:lstStyle/>
          <a:p>
            <a:endParaRPr/>
          </a:p>
        </p:txBody>
      </p:sp>
      <p:sp>
        <p:nvSpPr>
          <p:cNvPr id="67" name="object 67"/>
          <p:cNvSpPr/>
          <p:nvPr/>
        </p:nvSpPr>
        <p:spPr>
          <a:xfrm>
            <a:off x="9904476" y="1901951"/>
            <a:ext cx="1440179" cy="2485644"/>
          </a:xfrm>
          <a:prstGeom prst="rect">
            <a:avLst/>
          </a:prstGeom>
          <a:blipFill>
            <a:blip r:embed="rId8" cstate="print"/>
            <a:stretch>
              <a:fillRect/>
            </a:stretch>
          </a:blipFill>
        </p:spPr>
        <p:txBody>
          <a:bodyPr wrap="square" lIns="0" tIns="0" rIns="0" bIns="0" rtlCol="0"/>
          <a:lstStyle/>
          <a:p>
            <a:endParaRPr/>
          </a:p>
        </p:txBody>
      </p:sp>
      <p:sp>
        <p:nvSpPr>
          <p:cNvPr id="68" name="object 68"/>
          <p:cNvSpPr/>
          <p:nvPr/>
        </p:nvSpPr>
        <p:spPr>
          <a:xfrm>
            <a:off x="8763000" y="3901440"/>
            <a:ext cx="1115568" cy="1674876"/>
          </a:xfrm>
          <a:prstGeom prst="rect">
            <a:avLst/>
          </a:prstGeom>
          <a:blipFill>
            <a:blip r:embed="rId9" cstate="print"/>
            <a:stretch>
              <a:fillRect/>
            </a:stretch>
          </a:blipFill>
        </p:spPr>
        <p:txBody>
          <a:bodyPr wrap="square" lIns="0" tIns="0" rIns="0" bIns="0" rtlCol="0"/>
          <a:lstStyle/>
          <a:p>
            <a:endParaRPr/>
          </a:p>
        </p:txBody>
      </p:sp>
      <p:sp>
        <p:nvSpPr>
          <p:cNvPr id="69" name="object 69"/>
          <p:cNvSpPr/>
          <p:nvPr/>
        </p:nvSpPr>
        <p:spPr>
          <a:xfrm>
            <a:off x="9616440" y="4283964"/>
            <a:ext cx="1086611" cy="967740"/>
          </a:xfrm>
          <a:prstGeom prst="rect">
            <a:avLst/>
          </a:prstGeom>
          <a:blipFill>
            <a:blip r:embed="rId10" cstate="print"/>
            <a:stretch>
              <a:fillRect/>
            </a:stretch>
          </a:blipFill>
        </p:spPr>
        <p:txBody>
          <a:bodyPr wrap="square" lIns="0" tIns="0" rIns="0" bIns="0" rtlCol="0"/>
          <a:lstStyle/>
          <a:p>
            <a:endParaRPr/>
          </a:p>
        </p:txBody>
      </p:sp>
      <p:sp>
        <p:nvSpPr>
          <p:cNvPr id="70" name="object 70"/>
          <p:cNvSpPr/>
          <p:nvPr/>
        </p:nvSpPr>
        <p:spPr>
          <a:xfrm>
            <a:off x="8214359" y="4123944"/>
            <a:ext cx="914400" cy="1377696"/>
          </a:xfrm>
          <a:prstGeom prst="rect">
            <a:avLst/>
          </a:prstGeom>
          <a:blipFill>
            <a:blip r:embed="rId11" cstate="print"/>
            <a:stretch>
              <a:fillRect/>
            </a:stretch>
          </a:blipFill>
        </p:spPr>
        <p:txBody>
          <a:bodyPr wrap="square" lIns="0" tIns="0" rIns="0" bIns="0" rtlCol="0"/>
          <a:lstStyle/>
          <a:p>
            <a:endParaRPr/>
          </a:p>
        </p:txBody>
      </p:sp>
      <p:sp>
        <p:nvSpPr>
          <p:cNvPr id="71" name="object 71"/>
          <p:cNvSpPr/>
          <p:nvPr/>
        </p:nvSpPr>
        <p:spPr>
          <a:xfrm>
            <a:off x="3816096" y="525602"/>
            <a:ext cx="4715256" cy="6243828"/>
          </a:xfrm>
          <a:prstGeom prst="rect">
            <a:avLst/>
          </a:prstGeom>
          <a:blipFill>
            <a:blip r:embed="rId12" cstate="print"/>
            <a:stretch>
              <a:fillRect/>
            </a:stretch>
          </a:blipFill>
        </p:spPr>
        <p:txBody>
          <a:bodyPr wrap="square" lIns="0" tIns="0" rIns="0" bIns="0" rtlCol="0"/>
          <a:lstStyle/>
          <a:p>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129539"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3</a:t>
            </a:r>
            <a:endParaRPr sz="1450">
              <a:latin typeface="Arial"/>
              <a:cs typeface="Arial"/>
            </a:endParaRPr>
          </a:p>
        </p:txBody>
      </p:sp>
      <p:sp>
        <p:nvSpPr>
          <p:cNvPr id="3" name="object 3"/>
          <p:cNvSpPr txBox="1"/>
          <p:nvPr/>
        </p:nvSpPr>
        <p:spPr>
          <a:xfrm>
            <a:off x="6096000" y="0"/>
            <a:ext cx="6096000" cy="6858000"/>
          </a:xfrm>
          <a:prstGeom prst="rect">
            <a:avLst/>
          </a:prstGeom>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30"/>
              </a:spcBef>
            </a:pPr>
            <a:endParaRPr sz="1600">
              <a:latin typeface="Times New Roman"/>
              <a:cs typeface="Times New Roman"/>
            </a:endParaRPr>
          </a:p>
          <a:p>
            <a:pPr>
              <a:lnSpc>
                <a:spcPct val="100000"/>
              </a:lnSpc>
            </a:pPr>
            <a:r>
              <a:rPr sz="1450" spc="5" dirty="0">
                <a:solidFill>
                  <a:srgbClr val="FFFFFF"/>
                </a:solidFill>
                <a:latin typeface="Arial"/>
                <a:cs typeface="Arial"/>
              </a:rPr>
              <a:t>2</a:t>
            </a:r>
            <a:endParaRPr sz="1450">
              <a:latin typeface="Arial"/>
              <a:cs typeface="Arial"/>
            </a:endParaRPr>
          </a:p>
        </p:txBody>
      </p:sp>
      <p:sp>
        <p:nvSpPr>
          <p:cNvPr id="4" name="object 4"/>
          <p:cNvSpPr/>
          <p:nvPr/>
        </p:nvSpPr>
        <p:spPr>
          <a:xfrm>
            <a:off x="0" y="4387596"/>
            <a:ext cx="6096000" cy="247040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096000" y="0"/>
            <a:ext cx="6096000" cy="6858000"/>
          </a:xfrm>
          <a:custGeom>
            <a:avLst/>
            <a:gdLst/>
            <a:ahLst/>
            <a:cxnLst/>
            <a:rect l="l" t="t" r="r" b="b"/>
            <a:pathLst>
              <a:path w="6096000" h="6858000">
                <a:moveTo>
                  <a:pt x="0" y="0"/>
                </a:moveTo>
                <a:lnTo>
                  <a:pt x="0" y="6857996"/>
                </a:lnTo>
                <a:lnTo>
                  <a:pt x="6096000" y="6857996"/>
                </a:lnTo>
                <a:lnTo>
                  <a:pt x="6096000" y="0"/>
                </a:lnTo>
                <a:lnTo>
                  <a:pt x="0" y="0"/>
                </a:lnTo>
                <a:close/>
              </a:path>
            </a:pathLst>
          </a:custGeom>
          <a:solidFill>
            <a:srgbClr val="7E7E7E">
              <a:alpha val="21174"/>
            </a:srgbClr>
          </a:solidFill>
        </p:spPr>
        <p:txBody>
          <a:bodyPr wrap="square" lIns="0" tIns="0" rIns="0" bIns="0" rtlCol="0"/>
          <a:lstStyle/>
          <a:p>
            <a:endParaRPr/>
          </a:p>
        </p:txBody>
      </p:sp>
      <p:sp>
        <p:nvSpPr>
          <p:cNvPr id="6" name="object 6"/>
          <p:cNvSpPr/>
          <p:nvPr/>
        </p:nvSpPr>
        <p:spPr>
          <a:xfrm>
            <a:off x="5753100" y="106679"/>
            <a:ext cx="3074035" cy="1282065"/>
          </a:xfrm>
          <a:custGeom>
            <a:avLst/>
            <a:gdLst/>
            <a:ahLst/>
            <a:cxnLst/>
            <a:rect l="l" t="t" r="r" b="b"/>
            <a:pathLst>
              <a:path w="3074034" h="1282065">
                <a:moveTo>
                  <a:pt x="2515743" y="0"/>
                </a:moveTo>
                <a:lnTo>
                  <a:pt x="0" y="693801"/>
                </a:lnTo>
                <a:lnTo>
                  <a:pt x="207772" y="1211834"/>
                </a:lnTo>
                <a:lnTo>
                  <a:pt x="196341" y="1242187"/>
                </a:lnTo>
                <a:lnTo>
                  <a:pt x="3073907" y="1281684"/>
                </a:lnTo>
                <a:lnTo>
                  <a:pt x="2515743" y="0"/>
                </a:lnTo>
                <a:close/>
              </a:path>
            </a:pathLst>
          </a:custGeom>
          <a:solidFill>
            <a:srgbClr val="D0D0D0"/>
          </a:solidFill>
        </p:spPr>
        <p:txBody>
          <a:bodyPr wrap="square" lIns="0" tIns="0" rIns="0" bIns="0" rtlCol="0"/>
          <a:lstStyle/>
          <a:p>
            <a:endParaRPr/>
          </a:p>
        </p:txBody>
      </p:sp>
      <p:sp>
        <p:nvSpPr>
          <p:cNvPr id="7" name="object 7"/>
          <p:cNvSpPr txBox="1"/>
          <p:nvPr/>
        </p:nvSpPr>
        <p:spPr>
          <a:xfrm>
            <a:off x="6624955" y="616711"/>
            <a:ext cx="1573530" cy="246221"/>
          </a:xfrm>
          <a:prstGeom prst="rect">
            <a:avLst/>
          </a:prstGeom>
        </p:spPr>
        <p:txBody>
          <a:bodyPr vert="horz" wrap="square" lIns="0" tIns="0" rIns="0" bIns="0" rtlCol="0">
            <a:spAutoFit/>
          </a:bodyPr>
          <a:lstStyle/>
          <a:p>
            <a:pPr marL="12700">
              <a:lnSpc>
                <a:spcPct val="100000"/>
              </a:lnSpc>
            </a:pPr>
            <a:r>
              <a:rPr lang="fa-IR" sz="1600" spc="-75" dirty="0" smtClean="0">
                <a:latin typeface="Trebuchet MS"/>
                <a:cs typeface="Trebuchet MS"/>
              </a:rPr>
              <a:t>الهام گرفته از   </a:t>
            </a:r>
            <a:endParaRPr sz="1600" dirty="0">
              <a:latin typeface="Trebuchet MS"/>
              <a:cs typeface="Trebuchet MS"/>
            </a:endParaRPr>
          </a:p>
        </p:txBody>
      </p:sp>
      <p:sp>
        <p:nvSpPr>
          <p:cNvPr id="8" name="object 8"/>
          <p:cNvSpPr txBox="1"/>
          <p:nvPr/>
        </p:nvSpPr>
        <p:spPr>
          <a:xfrm>
            <a:off x="7068693" y="762000"/>
            <a:ext cx="1130935" cy="461665"/>
          </a:xfrm>
          <a:prstGeom prst="rect">
            <a:avLst/>
          </a:prstGeom>
        </p:spPr>
        <p:txBody>
          <a:bodyPr vert="horz" wrap="square" lIns="0" tIns="0" rIns="0" bIns="0" rtlCol="0">
            <a:spAutoFit/>
          </a:bodyPr>
          <a:lstStyle/>
          <a:p>
            <a:pPr marL="12700">
              <a:lnSpc>
                <a:spcPct val="100000"/>
              </a:lnSpc>
            </a:pPr>
            <a:r>
              <a:rPr lang="fa-IR" sz="3000" spc="145" dirty="0" smtClean="0">
                <a:latin typeface="Trebuchet MS"/>
                <a:cs typeface="Trebuchet MS"/>
              </a:rPr>
              <a:t>ورزش</a:t>
            </a:r>
            <a:endParaRPr sz="3000" dirty="0">
              <a:latin typeface="Trebuchet MS"/>
              <a:cs typeface="Trebuchet MS"/>
            </a:endParaRPr>
          </a:p>
        </p:txBody>
      </p:sp>
      <p:sp>
        <p:nvSpPr>
          <p:cNvPr id="9" name="object 9"/>
          <p:cNvSpPr/>
          <p:nvPr/>
        </p:nvSpPr>
        <p:spPr>
          <a:xfrm>
            <a:off x="2644139" y="2097023"/>
            <a:ext cx="3261360" cy="1282065"/>
          </a:xfrm>
          <a:custGeom>
            <a:avLst/>
            <a:gdLst/>
            <a:ahLst/>
            <a:cxnLst/>
            <a:rect l="l" t="t" r="r" b="b"/>
            <a:pathLst>
              <a:path w="3261360" h="1282064">
                <a:moveTo>
                  <a:pt x="632587" y="0"/>
                </a:moveTo>
                <a:lnTo>
                  <a:pt x="0" y="1281684"/>
                </a:lnTo>
                <a:lnTo>
                  <a:pt x="3261360" y="1242187"/>
                </a:lnTo>
                <a:lnTo>
                  <a:pt x="3248406" y="1211834"/>
                </a:lnTo>
                <a:lnTo>
                  <a:pt x="2998216" y="506984"/>
                </a:lnTo>
                <a:lnTo>
                  <a:pt x="2928493" y="497839"/>
                </a:lnTo>
                <a:lnTo>
                  <a:pt x="2838196" y="470535"/>
                </a:lnTo>
                <a:lnTo>
                  <a:pt x="632587" y="0"/>
                </a:lnTo>
                <a:close/>
              </a:path>
            </a:pathLst>
          </a:custGeom>
          <a:solidFill>
            <a:srgbClr val="000000"/>
          </a:solidFill>
        </p:spPr>
        <p:txBody>
          <a:bodyPr wrap="square" lIns="0" tIns="0" rIns="0" bIns="0" rtlCol="0"/>
          <a:lstStyle/>
          <a:p>
            <a:endParaRPr/>
          </a:p>
        </p:txBody>
      </p:sp>
      <p:sp>
        <p:nvSpPr>
          <p:cNvPr id="10" name="object 10"/>
          <p:cNvSpPr txBox="1"/>
          <p:nvPr/>
        </p:nvSpPr>
        <p:spPr>
          <a:xfrm>
            <a:off x="3367532" y="2614421"/>
            <a:ext cx="1266190" cy="215444"/>
          </a:xfrm>
          <a:prstGeom prst="rect">
            <a:avLst/>
          </a:prstGeom>
        </p:spPr>
        <p:txBody>
          <a:bodyPr vert="horz" wrap="square" lIns="0" tIns="0" rIns="0" bIns="0" rtlCol="0">
            <a:spAutoFit/>
          </a:bodyPr>
          <a:lstStyle/>
          <a:p>
            <a:pPr marL="12700">
              <a:lnSpc>
                <a:spcPct val="100000"/>
              </a:lnSpc>
            </a:pPr>
            <a:r>
              <a:rPr lang="fa-IR" sz="1400" spc="-20" dirty="0" smtClean="0">
                <a:solidFill>
                  <a:srgbClr val="FFFFFF"/>
                </a:solidFill>
                <a:latin typeface="Trebuchet MS"/>
                <a:cs typeface="Trebuchet MS"/>
              </a:rPr>
              <a:t>با رایحه ای   </a:t>
            </a:r>
            <a:endParaRPr sz="1400" dirty="0">
              <a:latin typeface="Trebuchet MS"/>
              <a:cs typeface="Trebuchet MS"/>
            </a:endParaRPr>
          </a:p>
        </p:txBody>
      </p:sp>
      <p:sp>
        <p:nvSpPr>
          <p:cNvPr id="11" name="object 11"/>
          <p:cNvSpPr txBox="1"/>
          <p:nvPr/>
        </p:nvSpPr>
        <p:spPr>
          <a:xfrm>
            <a:off x="3367532" y="2721102"/>
            <a:ext cx="1852295" cy="492443"/>
          </a:xfrm>
          <a:prstGeom prst="rect">
            <a:avLst/>
          </a:prstGeom>
        </p:spPr>
        <p:txBody>
          <a:bodyPr vert="horz" wrap="square" lIns="0" tIns="0" rIns="0" bIns="0" rtlCol="0">
            <a:spAutoFit/>
          </a:bodyPr>
          <a:lstStyle/>
          <a:p>
            <a:pPr marL="12700">
              <a:lnSpc>
                <a:spcPct val="100000"/>
              </a:lnSpc>
            </a:pPr>
            <a:r>
              <a:rPr lang="fa-IR" sz="3200" spc="50" dirty="0" smtClean="0">
                <a:solidFill>
                  <a:srgbClr val="FFFFFF"/>
                </a:solidFill>
                <a:latin typeface="Trebuchet MS"/>
                <a:cs typeface="Trebuchet MS"/>
              </a:rPr>
              <a:t>خوشبو</a:t>
            </a:r>
            <a:endParaRPr sz="3200" dirty="0">
              <a:latin typeface="Trebuchet MS"/>
              <a:cs typeface="Trebuchet MS"/>
            </a:endParaRPr>
          </a:p>
        </p:txBody>
      </p:sp>
      <p:sp>
        <p:nvSpPr>
          <p:cNvPr id="12" name="object 12"/>
          <p:cNvSpPr/>
          <p:nvPr/>
        </p:nvSpPr>
        <p:spPr>
          <a:xfrm>
            <a:off x="3104388" y="3587496"/>
            <a:ext cx="2699385" cy="1615440"/>
          </a:xfrm>
          <a:custGeom>
            <a:avLst/>
            <a:gdLst/>
            <a:ahLst/>
            <a:cxnLst/>
            <a:rect l="l" t="t" r="r" b="b"/>
            <a:pathLst>
              <a:path w="2699385" h="1615439">
                <a:moveTo>
                  <a:pt x="0" y="0"/>
                </a:moveTo>
                <a:lnTo>
                  <a:pt x="318642" y="1572895"/>
                </a:lnTo>
                <a:lnTo>
                  <a:pt x="2450846" y="1615439"/>
                </a:lnTo>
                <a:lnTo>
                  <a:pt x="2699004" y="698372"/>
                </a:lnTo>
                <a:lnTo>
                  <a:pt x="0" y="0"/>
                </a:lnTo>
                <a:close/>
              </a:path>
            </a:pathLst>
          </a:custGeom>
          <a:solidFill>
            <a:srgbClr val="7E7E7E"/>
          </a:solidFill>
        </p:spPr>
        <p:txBody>
          <a:bodyPr wrap="square" lIns="0" tIns="0" rIns="0" bIns="0" rtlCol="0"/>
          <a:lstStyle/>
          <a:p>
            <a:endParaRPr/>
          </a:p>
        </p:txBody>
      </p:sp>
      <p:sp>
        <p:nvSpPr>
          <p:cNvPr id="13" name="object 13"/>
          <p:cNvSpPr txBox="1"/>
          <p:nvPr/>
        </p:nvSpPr>
        <p:spPr>
          <a:xfrm>
            <a:off x="3462654" y="4065778"/>
            <a:ext cx="1029969" cy="246221"/>
          </a:xfrm>
          <a:prstGeom prst="rect">
            <a:avLst/>
          </a:prstGeom>
        </p:spPr>
        <p:txBody>
          <a:bodyPr vert="horz" wrap="square" lIns="0" tIns="0" rIns="0" bIns="0" rtlCol="0">
            <a:spAutoFit/>
          </a:bodyPr>
          <a:lstStyle/>
          <a:p>
            <a:pPr marL="12700">
              <a:lnSpc>
                <a:spcPct val="100000"/>
              </a:lnSpc>
            </a:pPr>
            <a:r>
              <a:rPr lang="fa-IR" sz="1600" spc="-5" dirty="0" smtClean="0">
                <a:solidFill>
                  <a:srgbClr val="FFFFFF"/>
                </a:solidFill>
                <a:latin typeface="Trebuchet MS"/>
                <a:cs typeface="Trebuchet MS"/>
              </a:rPr>
              <a:t>عطر ماندگار</a:t>
            </a:r>
            <a:endParaRPr sz="1600" dirty="0">
              <a:latin typeface="Trebuchet MS"/>
              <a:cs typeface="Trebuchet MS"/>
            </a:endParaRPr>
          </a:p>
        </p:txBody>
      </p:sp>
      <p:sp>
        <p:nvSpPr>
          <p:cNvPr id="14" name="object 14"/>
          <p:cNvSpPr txBox="1"/>
          <p:nvPr/>
        </p:nvSpPr>
        <p:spPr>
          <a:xfrm>
            <a:off x="3462654" y="4311999"/>
            <a:ext cx="1248410" cy="553998"/>
          </a:xfrm>
          <a:prstGeom prst="rect">
            <a:avLst/>
          </a:prstGeom>
        </p:spPr>
        <p:txBody>
          <a:bodyPr vert="horz" wrap="square" lIns="0" tIns="0" rIns="0" bIns="0" rtlCol="0">
            <a:spAutoFit/>
          </a:bodyPr>
          <a:lstStyle/>
          <a:p>
            <a:pPr marL="12700">
              <a:lnSpc>
                <a:spcPct val="100000"/>
              </a:lnSpc>
            </a:pPr>
            <a:r>
              <a:rPr lang="fa-IR" sz="3600" spc="-175" dirty="0" smtClean="0">
                <a:solidFill>
                  <a:srgbClr val="FFFFFF"/>
                </a:solidFill>
                <a:latin typeface="Trebuchet MS"/>
                <a:cs typeface="Trebuchet MS"/>
              </a:rPr>
              <a:t>تازگی</a:t>
            </a:r>
            <a:endParaRPr sz="3600" dirty="0">
              <a:latin typeface="Trebuchet MS"/>
              <a:cs typeface="Trebuchet MS"/>
            </a:endParaRPr>
          </a:p>
        </p:txBody>
      </p:sp>
      <p:sp>
        <p:nvSpPr>
          <p:cNvPr id="15" name="object 15"/>
          <p:cNvSpPr/>
          <p:nvPr/>
        </p:nvSpPr>
        <p:spPr>
          <a:xfrm>
            <a:off x="10965180" y="153923"/>
            <a:ext cx="815340" cy="568451"/>
          </a:xfrm>
          <a:prstGeom prst="rect">
            <a:avLst/>
          </a:prstGeom>
          <a:blipFill>
            <a:blip r:embed="rId3" cstate="print"/>
            <a:stretch>
              <a:fillRect/>
            </a:stretch>
          </a:blipFill>
        </p:spPr>
        <p:txBody>
          <a:bodyPr wrap="square" lIns="0" tIns="0" rIns="0" bIns="0" rtlCol="0"/>
          <a:lstStyle/>
          <a:p>
            <a:endParaRPr/>
          </a:p>
        </p:txBody>
      </p:sp>
      <p:sp>
        <p:nvSpPr>
          <p:cNvPr id="17" name="object 17"/>
          <p:cNvSpPr txBox="1"/>
          <p:nvPr/>
        </p:nvSpPr>
        <p:spPr>
          <a:xfrm>
            <a:off x="164388" y="191515"/>
            <a:ext cx="3298266" cy="430887"/>
          </a:xfrm>
          <a:prstGeom prst="rect">
            <a:avLst/>
          </a:prstGeom>
          <a:effectLst>
            <a:outerShdw blurRad="50800" dist="50800" dir="5400000" algn="ctr" rotWithShape="0">
              <a:schemeClr val="bg2">
                <a:lumMod val="75000"/>
              </a:schemeClr>
            </a:outerShdw>
          </a:effectLst>
        </p:spPr>
        <p:txBody>
          <a:bodyPr vert="horz" wrap="square" lIns="0" tIns="0" rIns="0" bIns="0" rtlCol="0">
            <a:spAutoFit/>
          </a:bodyPr>
          <a:lstStyle/>
          <a:p>
            <a:pPr marL="12700">
              <a:lnSpc>
                <a:spcPct val="100000"/>
              </a:lnSpc>
            </a:pPr>
            <a:r>
              <a:rPr lang="fa-IR" sz="2800" b="1" spc="190" dirty="0" smtClean="0">
                <a:latin typeface="Trebuchet MS"/>
                <a:cs typeface="Trebuchet MS"/>
              </a:rPr>
              <a:t>پالس دینامیک یا پویا</a:t>
            </a:r>
            <a:endParaRPr sz="2800" dirty="0">
              <a:latin typeface="Trebuchet MS"/>
              <a:cs typeface="Trebuchet MS"/>
            </a:endParaRPr>
          </a:p>
        </p:txBody>
      </p:sp>
      <p:sp>
        <p:nvSpPr>
          <p:cNvPr id="18" name="object 18"/>
          <p:cNvSpPr txBox="1"/>
          <p:nvPr/>
        </p:nvSpPr>
        <p:spPr>
          <a:xfrm>
            <a:off x="89216" y="1013205"/>
            <a:ext cx="5109845" cy="843280"/>
          </a:xfrm>
          <a:prstGeom prst="rect">
            <a:avLst/>
          </a:prstGeom>
        </p:spPr>
        <p:txBody>
          <a:bodyPr vert="horz" wrap="square" lIns="0" tIns="0" rIns="0" bIns="0" rtlCol="0">
            <a:spAutoFit/>
          </a:bodyPr>
          <a:lstStyle/>
          <a:p>
            <a:pPr marL="12700" algn="r" rtl="1">
              <a:lnSpc>
                <a:spcPct val="100000"/>
              </a:lnSpc>
            </a:pPr>
            <a:r>
              <a:rPr lang="fa-IR" spc="-60" dirty="0">
                <a:latin typeface="Trebuchet MS"/>
                <a:cs typeface="Trebuchet MS"/>
              </a:rPr>
              <a:t>در </a:t>
            </a:r>
            <a:r>
              <a:rPr lang="fa-IR" spc="-60" dirty="0" smtClean="0">
                <a:latin typeface="Trebuchet MS"/>
                <a:cs typeface="Trebuchet MS"/>
              </a:rPr>
              <a:t>مورد:</a:t>
            </a:r>
            <a:endParaRPr lang="fa-IR" spc="-60" dirty="0">
              <a:latin typeface="Trebuchet MS"/>
              <a:cs typeface="Trebuchet MS"/>
            </a:endParaRPr>
          </a:p>
          <a:p>
            <a:pPr marL="12700" algn="r" rtl="1">
              <a:lnSpc>
                <a:spcPct val="100000"/>
              </a:lnSpc>
            </a:pPr>
            <a:r>
              <a:rPr lang="fa-IR" spc="-60" dirty="0">
                <a:latin typeface="Trebuchet MS"/>
                <a:cs typeface="Trebuchet MS"/>
              </a:rPr>
              <a:t>با الهام از جلسات ورزشی شدید، </a:t>
            </a:r>
            <a:r>
              <a:rPr lang="fa-IR" spc="-60" dirty="0" smtClean="0">
                <a:latin typeface="Trebuchet MS"/>
                <a:cs typeface="Trebuchet MS"/>
              </a:rPr>
              <a:t>گرما ای </a:t>
            </a:r>
            <a:r>
              <a:rPr lang="fa-IR" spc="-60" dirty="0">
                <a:latin typeface="Trebuchet MS"/>
                <a:cs typeface="Trebuchet MS"/>
              </a:rPr>
              <a:t>که </a:t>
            </a:r>
            <a:r>
              <a:rPr lang="fa-IR" spc="-60" dirty="0" smtClean="0">
                <a:latin typeface="Trebuchet MS"/>
                <a:cs typeface="Trebuchet MS"/>
              </a:rPr>
              <a:t>به بدن </a:t>
            </a:r>
            <a:r>
              <a:rPr lang="fa-IR" spc="-60" dirty="0">
                <a:latin typeface="Trebuchet MS"/>
                <a:cs typeface="Trebuchet MS"/>
              </a:rPr>
              <a:t>شما </a:t>
            </a:r>
            <a:r>
              <a:rPr lang="fa-IR" spc="-60" dirty="0" smtClean="0">
                <a:latin typeface="Trebuchet MS"/>
                <a:cs typeface="Trebuchet MS"/>
              </a:rPr>
              <a:t>نفوذ </a:t>
            </a:r>
            <a:r>
              <a:rPr lang="fa-IR" spc="-60" dirty="0">
                <a:latin typeface="Trebuchet MS"/>
                <a:cs typeface="Trebuchet MS"/>
              </a:rPr>
              <a:t>می کند، افزایش تپش قلب شما.</a:t>
            </a:r>
            <a:endParaRPr sz="1800" dirty="0">
              <a:latin typeface="Trebuchet MS"/>
              <a:cs typeface="Trebuchet MS"/>
            </a:endParaRPr>
          </a:p>
        </p:txBody>
      </p:sp>
      <p:sp>
        <p:nvSpPr>
          <p:cNvPr id="19" name="object 19"/>
          <p:cNvSpPr txBox="1"/>
          <p:nvPr/>
        </p:nvSpPr>
        <p:spPr>
          <a:xfrm>
            <a:off x="164998" y="2286000"/>
            <a:ext cx="2633345" cy="553998"/>
          </a:xfrm>
          <a:prstGeom prst="rect">
            <a:avLst/>
          </a:prstGeom>
        </p:spPr>
        <p:txBody>
          <a:bodyPr vert="horz" wrap="square" lIns="0" tIns="0" rIns="0" bIns="0" rtlCol="0">
            <a:spAutoFit/>
          </a:bodyPr>
          <a:lstStyle/>
          <a:p>
            <a:pPr marL="12700" algn="r" rtl="1">
              <a:lnSpc>
                <a:spcPct val="100000"/>
              </a:lnSpc>
            </a:pPr>
            <a:r>
              <a:rPr lang="fa-IR" spc="-80" dirty="0" smtClean="0">
                <a:latin typeface="Trebuchet MS"/>
                <a:cs typeface="Trebuchet MS"/>
              </a:rPr>
              <a:t>رایحه:</a:t>
            </a:r>
          </a:p>
          <a:p>
            <a:pPr marL="12700" algn="r" rtl="1">
              <a:lnSpc>
                <a:spcPct val="100000"/>
              </a:lnSpc>
            </a:pPr>
            <a:r>
              <a:rPr lang="fa-IR" spc="-80" dirty="0" smtClean="0">
                <a:latin typeface="Trebuchet MS"/>
                <a:cs typeface="Trebuchet MS"/>
              </a:rPr>
              <a:t>عطر پاکیزگی و خوشبویی</a:t>
            </a:r>
            <a:endParaRPr sz="1800" dirty="0">
              <a:latin typeface="Trebuchet MS"/>
              <a:cs typeface="Trebuchet MS"/>
            </a:endParaRPr>
          </a:p>
        </p:txBody>
      </p:sp>
      <p:sp>
        <p:nvSpPr>
          <p:cNvPr id="20" name="object 20"/>
          <p:cNvSpPr txBox="1"/>
          <p:nvPr/>
        </p:nvSpPr>
        <p:spPr>
          <a:xfrm>
            <a:off x="164998" y="3109214"/>
            <a:ext cx="1727835" cy="843280"/>
          </a:xfrm>
          <a:prstGeom prst="rect">
            <a:avLst/>
          </a:prstGeom>
        </p:spPr>
        <p:txBody>
          <a:bodyPr vert="horz" wrap="square" lIns="0" tIns="0" rIns="0" bIns="0" rtlCol="0">
            <a:spAutoFit/>
          </a:bodyPr>
          <a:lstStyle/>
          <a:p>
            <a:pPr marL="299085" indent="-286385" algn="r" rtl="1">
              <a:lnSpc>
                <a:spcPct val="100000"/>
              </a:lnSpc>
              <a:buFont typeface="Wingdings"/>
              <a:buChar char=""/>
              <a:tabLst>
                <a:tab pos="299085" algn="l"/>
                <a:tab pos="299720" algn="l"/>
              </a:tabLst>
            </a:pPr>
            <a:r>
              <a:rPr lang="fa-IR" dirty="0"/>
              <a:t>تازه</a:t>
            </a:r>
            <a:br>
              <a:rPr lang="fa-IR" dirty="0"/>
            </a:br>
            <a:r>
              <a:rPr lang="fa-IR" dirty="0"/>
              <a:t>تصفیه شده</a:t>
            </a:r>
            <a:br>
              <a:rPr lang="fa-IR" dirty="0"/>
            </a:br>
            <a:r>
              <a:rPr lang="fa-IR" dirty="0"/>
              <a:t>معاصر</a:t>
            </a:r>
            <a:endParaRPr sz="1800" dirty="0">
              <a:latin typeface="Trebuchet MS"/>
              <a:cs typeface="Trebuchet MS"/>
            </a:endParaRPr>
          </a:p>
        </p:txBody>
      </p:sp>
      <p:graphicFrame>
        <p:nvGraphicFramePr>
          <p:cNvPr id="21" name="object 21"/>
          <p:cNvGraphicFramePr>
            <a:graphicFrameLocks noGrp="1"/>
          </p:cNvGraphicFramePr>
          <p:nvPr/>
        </p:nvGraphicFramePr>
        <p:xfrm>
          <a:off x="6926580" y="5405373"/>
          <a:ext cx="4979664" cy="561872"/>
        </p:xfrm>
        <a:graphic>
          <a:graphicData uri="http://schemas.openxmlformats.org/drawingml/2006/table">
            <a:tbl>
              <a:tblPr firstRow="1" bandRow="1">
                <a:tableStyleId>{2D5ABB26-0587-4C30-8999-92F81FD0307C}</a:tableStyleId>
              </a:tblPr>
              <a:tblGrid>
                <a:gridCol w="711326">
                  <a:extLst>
                    <a:ext uri="{9D8B030D-6E8A-4147-A177-3AD203B41FA5}">
                      <a16:colId xmlns:a16="http://schemas.microsoft.com/office/drawing/2014/main" xmlns="" val="20000"/>
                    </a:ext>
                  </a:extLst>
                </a:gridCol>
                <a:gridCol w="711453">
                  <a:extLst>
                    <a:ext uri="{9D8B030D-6E8A-4147-A177-3AD203B41FA5}">
                      <a16:colId xmlns:a16="http://schemas.microsoft.com/office/drawing/2014/main" xmlns="" val="20001"/>
                    </a:ext>
                  </a:extLst>
                </a:gridCol>
                <a:gridCol w="711327">
                  <a:extLst>
                    <a:ext uri="{9D8B030D-6E8A-4147-A177-3AD203B41FA5}">
                      <a16:colId xmlns:a16="http://schemas.microsoft.com/office/drawing/2014/main" xmlns="" val="20002"/>
                    </a:ext>
                  </a:extLst>
                </a:gridCol>
                <a:gridCol w="711453">
                  <a:extLst>
                    <a:ext uri="{9D8B030D-6E8A-4147-A177-3AD203B41FA5}">
                      <a16:colId xmlns:a16="http://schemas.microsoft.com/office/drawing/2014/main" xmlns="" val="20003"/>
                    </a:ext>
                  </a:extLst>
                </a:gridCol>
                <a:gridCol w="711326">
                  <a:extLst>
                    <a:ext uri="{9D8B030D-6E8A-4147-A177-3AD203B41FA5}">
                      <a16:colId xmlns:a16="http://schemas.microsoft.com/office/drawing/2014/main" xmlns="" val="20004"/>
                    </a:ext>
                  </a:extLst>
                </a:gridCol>
                <a:gridCol w="711453">
                  <a:extLst>
                    <a:ext uri="{9D8B030D-6E8A-4147-A177-3AD203B41FA5}">
                      <a16:colId xmlns:a16="http://schemas.microsoft.com/office/drawing/2014/main" xmlns="" val="20005"/>
                    </a:ext>
                  </a:extLst>
                </a:gridCol>
                <a:gridCol w="711326">
                  <a:extLst>
                    <a:ext uri="{9D8B030D-6E8A-4147-A177-3AD203B41FA5}">
                      <a16:colId xmlns:a16="http://schemas.microsoft.com/office/drawing/2014/main" xmlns="" val="20006"/>
                    </a:ext>
                  </a:extLst>
                </a:gridCol>
              </a:tblGrid>
              <a:tr h="363753">
                <a:tc>
                  <a:txBody>
                    <a:bodyPr/>
                    <a:lstStyle/>
                    <a:p>
                      <a:pPr marL="635" algn="ctr">
                        <a:lnSpc>
                          <a:spcPct val="100000"/>
                        </a:lnSpc>
                        <a:spcBef>
                          <a:spcPts val="275"/>
                        </a:spcBef>
                      </a:pPr>
                      <a:r>
                        <a:rPr sz="800" dirty="0">
                          <a:solidFill>
                            <a:srgbClr val="FFFFFF"/>
                          </a:solidFill>
                          <a:latin typeface="Trebuchet MS"/>
                          <a:cs typeface="Trebuchet MS"/>
                        </a:rPr>
                        <a:t>Body</a:t>
                      </a:r>
                      <a:r>
                        <a:rPr sz="800" spc="-165" dirty="0">
                          <a:solidFill>
                            <a:srgbClr val="FFFFFF"/>
                          </a:solidFill>
                          <a:latin typeface="Trebuchet MS"/>
                          <a:cs typeface="Trebuchet MS"/>
                        </a:rPr>
                        <a:t> </a:t>
                      </a:r>
                      <a:r>
                        <a:rPr sz="800" spc="5" dirty="0">
                          <a:solidFill>
                            <a:srgbClr val="FFFFFF"/>
                          </a:solidFill>
                          <a:latin typeface="Trebuchet MS"/>
                          <a:cs typeface="Trebuchet MS"/>
                        </a:rPr>
                        <a:t>Spray</a:t>
                      </a:r>
                      <a:endParaRPr sz="800">
                        <a:latin typeface="Trebuchet MS"/>
                        <a:cs typeface="Trebuchet MS"/>
                      </a:endParaRPr>
                    </a:p>
                    <a:p>
                      <a:pPr marL="1270" algn="ctr">
                        <a:lnSpc>
                          <a:spcPct val="100000"/>
                        </a:lnSpc>
                      </a:pPr>
                      <a:r>
                        <a:rPr sz="800" spc="-80" dirty="0">
                          <a:solidFill>
                            <a:srgbClr val="FFFFFF"/>
                          </a:solidFill>
                          <a:latin typeface="Trebuchet MS"/>
                          <a:cs typeface="Trebuchet MS"/>
                        </a:rPr>
                        <a:t>150ml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75" dirty="0">
                          <a:solidFill>
                            <a:srgbClr val="FFFFFF"/>
                          </a:solidFill>
                          <a:latin typeface="Trebuchet MS"/>
                          <a:cs typeface="Trebuchet MS"/>
                        </a:rPr>
                        <a:t>Roll</a:t>
                      </a:r>
                      <a:r>
                        <a:rPr sz="800" spc="-190" dirty="0">
                          <a:solidFill>
                            <a:srgbClr val="FFFFFF"/>
                          </a:solidFill>
                          <a:latin typeface="Trebuchet MS"/>
                          <a:cs typeface="Trebuchet MS"/>
                        </a:rPr>
                        <a:t> </a:t>
                      </a:r>
                      <a:r>
                        <a:rPr sz="800" spc="10" dirty="0">
                          <a:solidFill>
                            <a:srgbClr val="FFFFFF"/>
                          </a:solidFill>
                          <a:latin typeface="Trebuchet MS"/>
                          <a:cs typeface="Trebuchet MS"/>
                        </a:rPr>
                        <a:t>On</a:t>
                      </a:r>
                      <a:endParaRPr sz="800">
                        <a:latin typeface="Trebuchet MS"/>
                        <a:cs typeface="Trebuchet MS"/>
                      </a:endParaRPr>
                    </a:p>
                    <a:p>
                      <a:pPr marL="1270" algn="ctr">
                        <a:lnSpc>
                          <a:spcPct val="100000"/>
                        </a:lnSpc>
                      </a:pPr>
                      <a:r>
                        <a:rPr sz="800" spc="-35" dirty="0">
                          <a:solidFill>
                            <a:srgbClr val="FFFFFF"/>
                          </a:solidFill>
                          <a:latin typeface="Trebuchet MS"/>
                          <a:cs typeface="Trebuchet MS"/>
                        </a:rPr>
                        <a:t>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270" algn="ctr">
                        <a:lnSpc>
                          <a:spcPct val="100000"/>
                        </a:lnSpc>
                      </a:pPr>
                      <a:r>
                        <a:rPr sz="800" spc="-30" dirty="0">
                          <a:solidFill>
                            <a:srgbClr val="FFFFFF"/>
                          </a:solidFill>
                          <a:latin typeface="Trebuchet MS"/>
                          <a:cs typeface="Trebuchet MS"/>
                        </a:rPr>
                        <a:t>250ml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905" algn="ctr">
                        <a:lnSpc>
                          <a:spcPct val="100000"/>
                        </a:lnSpc>
                      </a:pPr>
                      <a:r>
                        <a:rPr sz="800" spc="-30" dirty="0">
                          <a:solidFill>
                            <a:srgbClr val="FFFFFF"/>
                          </a:solidFill>
                          <a:latin typeface="Trebuchet MS"/>
                          <a:cs typeface="Trebuchet MS"/>
                        </a:rPr>
                        <a:t>400ml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20" dirty="0">
                          <a:solidFill>
                            <a:srgbClr val="FFFFFF"/>
                          </a:solidFill>
                          <a:latin typeface="Trebuchet MS"/>
                          <a:cs typeface="Trebuchet MS"/>
                        </a:rPr>
                        <a:t>EDT</a:t>
                      </a:r>
                      <a:endParaRPr sz="800">
                        <a:latin typeface="Trebuchet MS"/>
                        <a:cs typeface="Trebuchet MS"/>
                      </a:endParaRPr>
                    </a:p>
                    <a:p>
                      <a:pPr marL="1905" algn="ctr">
                        <a:lnSpc>
                          <a:spcPct val="100000"/>
                        </a:lnSpc>
                      </a:pPr>
                      <a:r>
                        <a:rPr sz="800" spc="-35" dirty="0">
                          <a:solidFill>
                            <a:srgbClr val="FFFFFF"/>
                          </a:solidFill>
                          <a:latin typeface="Trebuchet MS"/>
                          <a:cs typeface="Trebuchet MS"/>
                        </a:rPr>
                        <a:t>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905" algn="ctr">
                        <a:lnSpc>
                          <a:spcPct val="100000"/>
                        </a:lnSpc>
                        <a:spcBef>
                          <a:spcPts val="275"/>
                        </a:spcBef>
                      </a:pPr>
                      <a:r>
                        <a:rPr sz="800" spc="-20" dirty="0">
                          <a:solidFill>
                            <a:srgbClr val="FFFFFF"/>
                          </a:solidFill>
                          <a:latin typeface="Trebuchet MS"/>
                          <a:cs typeface="Trebuchet MS"/>
                        </a:rPr>
                        <a:t>EDT</a:t>
                      </a:r>
                      <a:endParaRPr sz="800">
                        <a:latin typeface="Trebuchet MS"/>
                        <a:cs typeface="Trebuchet MS"/>
                      </a:endParaRPr>
                    </a:p>
                    <a:p>
                      <a:pPr marL="635" algn="ctr">
                        <a:lnSpc>
                          <a:spcPct val="100000"/>
                        </a:lnSpc>
                      </a:pPr>
                      <a:r>
                        <a:rPr sz="800" spc="-80" dirty="0">
                          <a:solidFill>
                            <a:srgbClr val="FFFFFF"/>
                          </a:solidFill>
                          <a:latin typeface="Trebuchet MS"/>
                          <a:cs typeface="Trebuchet MS"/>
                        </a:rPr>
                        <a:t>100ml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40" dirty="0">
                          <a:solidFill>
                            <a:srgbClr val="FFFFFF"/>
                          </a:solidFill>
                          <a:latin typeface="Trebuchet MS"/>
                          <a:cs typeface="Trebuchet MS"/>
                        </a:rPr>
                        <a:t>After</a:t>
                      </a:r>
                      <a:r>
                        <a:rPr sz="800" spc="-175" dirty="0">
                          <a:solidFill>
                            <a:srgbClr val="FFFFFF"/>
                          </a:solidFill>
                          <a:latin typeface="Trebuchet MS"/>
                          <a:cs typeface="Trebuchet MS"/>
                        </a:rPr>
                        <a:t> </a:t>
                      </a:r>
                      <a:r>
                        <a:rPr sz="800" spc="15" dirty="0">
                          <a:solidFill>
                            <a:srgbClr val="FFFFFF"/>
                          </a:solidFill>
                          <a:latin typeface="Trebuchet MS"/>
                          <a:cs typeface="Trebuchet MS"/>
                        </a:rPr>
                        <a:t>Shave</a:t>
                      </a:r>
                      <a:endParaRPr sz="800">
                        <a:latin typeface="Trebuchet MS"/>
                        <a:cs typeface="Trebuchet MS"/>
                      </a:endParaRPr>
                    </a:p>
                    <a:p>
                      <a:pPr marL="635" algn="ctr">
                        <a:lnSpc>
                          <a:spcPct val="100000"/>
                        </a:lnSpc>
                      </a:pPr>
                      <a:r>
                        <a:rPr sz="800" spc="-80" dirty="0">
                          <a:solidFill>
                            <a:srgbClr val="FFFFFF"/>
                          </a:solidFill>
                          <a:latin typeface="Trebuchet MS"/>
                          <a:cs typeface="Trebuchet MS"/>
                        </a:rPr>
                        <a:t>100ml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19">
                <a:tc>
                  <a:txBody>
                    <a:bodyPr/>
                    <a:lstStyle/>
                    <a:p>
                      <a:pPr marL="1270"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270"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22" name="object 22"/>
          <p:cNvSpPr/>
          <p:nvPr/>
        </p:nvSpPr>
        <p:spPr>
          <a:xfrm>
            <a:off x="6932676" y="1956816"/>
            <a:ext cx="4980940" cy="3365500"/>
          </a:xfrm>
          <a:custGeom>
            <a:avLst/>
            <a:gdLst/>
            <a:ahLst/>
            <a:cxnLst/>
            <a:rect l="l" t="t" r="r" b="b"/>
            <a:pathLst>
              <a:path w="4980940" h="3365500">
                <a:moveTo>
                  <a:pt x="0" y="3364991"/>
                </a:moveTo>
                <a:lnTo>
                  <a:pt x="4980432" y="3364991"/>
                </a:lnTo>
                <a:lnTo>
                  <a:pt x="4980432" y="0"/>
                </a:lnTo>
                <a:lnTo>
                  <a:pt x="0" y="0"/>
                </a:lnTo>
                <a:lnTo>
                  <a:pt x="0" y="3364991"/>
                </a:lnTo>
                <a:close/>
              </a:path>
            </a:pathLst>
          </a:custGeom>
          <a:ln w="6096">
            <a:solidFill>
              <a:srgbClr val="000000"/>
            </a:solidFill>
          </a:ln>
        </p:spPr>
        <p:txBody>
          <a:bodyPr wrap="square" lIns="0" tIns="0" rIns="0" bIns="0" rtlCol="0"/>
          <a:lstStyle/>
          <a:p>
            <a:endParaRPr/>
          </a:p>
        </p:txBody>
      </p:sp>
      <p:sp>
        <p:nvSpPr>
          <p:cNvPr id="23" name="object 23"/>
          <p:cNvSpPr/>
          <p:nvPr/>
        </p:nvSpPr>
        <p:spPr>
          <a:xfrm>
            <a:off x="8161019" y="1453896"/>
            <a:ext cx="2334768" cy="910589"/>
          </a:xfrm>
          <a:prstGeom prst="rect">
            <a:avLst/>
          </a:prstGeom>
          <a:blipFill>
            <a:blip r:embed="rId4" cstate="print"/>
            <a:stretch>
              <a:fillRect/>
            </a:stretch>
          </a:blipFill>
        </p:spPr>
        <p:txBody>
          <a:bodyPr wrap="square" lIns="0" tIns="0" rIns="0" bIns="0" rtlCol="0"/>
          <a:lstStyle/>
          <a:p>
            <a:endParaRPr/>
          </a:p>
        </p:txBody>
      </p:sp>
      <p:sp>
        <p:nvSpPr>
          <p:cNvPr id="24" name="object 24"/>
          <p:cNvSpPr txBox="1"/>
          <p:nvPr/>
        </p:nvSpPr>
        <p:spPr>
          <a:xfrm>
            <a:off x="8652764" y="1828546"/>
            <a:ext cx="1363345" cy="290195"/>
          </a:xfrm>
          <a:prstGeom prst="rect">
            <a:avLst/>
          </a:prstGeom>
        </p:spPr>
        <p:txBody>
          <a:bodyPr vert="horz" wrap="square" lIns="0" tIns="0" rIns="0" bIns="0" rtlCol="0">
            <a:spAutoFit/>
          </a:bodyPr>
          <a:lstStyle/>
          <a:p>
            <a:pPr marL="12700">
              <a:lnSpc>
                <a:spcPct val="100000"/>
              </a:lnSpc>
            </a:pPr>
            <a:r>
              <a:rPr sz="1800" b="1" spc="-10" dirty="0">
                <a:latin typeface="Arial"/>
                <a:cs typeface="Arial"/>
              </a:rPr>
              <a:t>T</a:t>
            </a:r>
            <a:r>
              <a:rPr sz="1800" b="1" spc="-60" dirty="0">
                <a:latin typeface="Arial"/>
                <a:cs typeface="Arial"/>
              </a:rPr>
              <a:t>H</a:t>
            </a:r>
            <a:r>
              <a:rPr sz="1800" b="1" spc="175" dirty="0">
                <a:latin typeface="Arial"/>
                <a:cs typeface="Arial"/>
              </a:rPr>
              <a:t>E</a:t>
            </a:r>
            <a:r>
              <a:rPr sz="1800" b="1" spc="-125" dirty="0">
                <a:latin typeface="Arial"/>
                <a:cs typeface="Arial"/>
              </a:rPr>
              <a:t>L</a:t>
            </a:r>
            <a:r>
              <a:rPr sz="1800" b="1" spc="-10" dirty="0">
                <a:latin typeface="Arial"/>
                <a:cs typeface="Arial"/>
              </a:rPr>
              <a:t>I</a:t>
            </a:r>
            <a:r>
              <a:rPr sz="1800" b="1" spc="-55" dirty="0">
                <a:latin typeface="Arial"/>
                <a:cs typeface="Arial"/>
              </a:rPr>
              <a:t>N</a:t>
            </a:r>
            <a:r>
              <a:rPr sz="1800" b="1" spc="-140" dirty="0">
                <a:latin typeface="Arial"/>
                <a:cs typeface="Arial"/>
              </a:rPr>
              <a:t>E</a:t>
            </a:r>
            <a:r>
              <a:rPr sz="1800" b="1" spc="40" dirty="0">
                <a:latin typeface="Arial"/>
                <a:cs typeface="Arial"/>
              </a:rPr>
              <a:t>-</a:t>
            </a:r>
            <a:r>
              <a:rPr sz="1800" b="1" spc="-55" dirty="0">
                <a:latin typeface="Arial"/>
                <a:cs typeface="Arial"/>
              </a:rPr>
              <a:t>UP</a:t>
            </a:r>
            <a:endParaRPr sz="1800">
              <a:latin typeface="Arial"/>
              <a:cs typeface="Arial"/>
            </a:endParaRPr>
          </a:p>
        </p:txBody>
      </p:sp>
      <p:sp>
        <p:nvSpPr>
          <p:cNvPr id="25" name="object 25"/>
          <p:cNvSpPr txBox="1"/>
          <p:nvPr/>
        </p:nvSpPr>
        <p:spPr>
          <a:xfrm>
            <a:off x="304291" y="6172200"/>
            <a:ext cx="1110437" cy="620683"/>
          </a:xfrm>
          <a:prstGeom prst="rect">
            <a:avLst/>
          </a:prstGeom>
        </p:spPr>
        <p:txBody>
          <a:bodyPr vert="horz" wrap="square" lIns="0" tIns="0" rIns="0" bIns="0" rtlCol="0">
            <a:spAutoFit/>
          </a:bodyPr>
          <a:lstStyle/>
          <a:p>
            <a:pPr algn="ctr">
              <a:lnSpc>
                <a:spcPct val="100000"/>
              </a:lnSpc>
            </a:pPr>
            <a:r>
              <a:rPr lang="fa-IR" sz="1400" spc="35" dirty="0" smtClean="0">
                <a:latin typeface="Trebuchet MS"/>
                <a:cs typeface="Trebuchet MS"/>
              </a:rPr>
              <a:t>عنصر اصلی</a:t>
            </a:r>
            <a:endParaRPr sz="1400" dirty="0">
              <a:latin typeface="Trebuchet MS"/>
              <a:cs typeface="Trebuchet MS"/>
            </a:endParaRPr>
          </a:p>
          <a:p>
            <a:pPr algn="ctr">
              <a:lnSpc>
                <a:spcPct val="100000"/>
              </a:lnSpc>
              <a:spcBef>
                <a:spcPts val="955"/>
              </a:spcBef>
            </a:pPr>
            <a:r>
              <a:rPr lang="fa-IR" b="1" spc="-150" dirty="0" smtClean="0">
                <a:latin typeface="Lucida Sans"/>
                <a:cs typeface="Lucida Sans"/>
              </a:rPr>
              <a:t>مشک</a:t>
            </a:r>
            <a:endParaRPr dirty="0">
              <a:latin typeface="Lucida Sans"/>
              <a:cs typeface="Lucida Sans"/>
            </a:endParaRPr>
          </a:p>
        </p:txBody>
      </p:sp>
      <p:sp>
        <p:nvSpPr>
          <p:cNvPr id="26" name="object 26"/>
          <p:cNvSpPr txBox="1"/>
          <p:nvPr/>
        </p:nvSpPr>
        <p:spPr>
          <a:xfrm>
            <a:off x="477125" y="5372100"/>
            <a:ext cx="686435" cy="620683"/>
          </a:xfrm>
          <a:prstGeom prst="rect">
            <a:avLst/>
          </a:prstGeom>
        </p:spPr>
        <p:txBody>
          <a:bodyPr vert="horz" wrap="square" lIns="0" tIns="0" rIns="0" bIns="0" rtlCol="0">
            <a:spAutoFit/>
          </a:bodyPr>
          <a:lstStyle/>
          <a:p>
            <a:pPr marL="12700">
              <a:lnSpc>
                <a:spcPct val="100000"/>
              </a:lnSpc>
            </a:pPr>
            <a:r>
              <a:rPr lang="fa-IR" sz="1400" spc="-45" dirty="0" smtClean="0">
                <a:solidFill>
                  <a:srgbClr val="FFFFFF"/>
                </a:solidFill>
                <a:latin typeface="Trebuchet MS"/>
                <a:cs typeface="Trebuchet MS"/>
              </a:rPr>
              <a:t>عنصر عمده </a:t>
            </a:r>
            <a:endParaRPr sz="1400" dirty="0">
              <a:latin typeface="Trebuchet MS"/>
              <a:cs typeface="Trebuchet MS"/>
            </a:endParaRPr>
          </a:p>
          <a:p>
            <a:pPr marL="45720">
              <a:lnSpc>
                <a:spcPct val="100000"/>
              </a:lnSpc>
              <a:spcBef>
                <a:spcPts val="955"/>
              </a:spcBef>
            </a:pPr>
            <a:r>
              <a:rPr lang="fa-IR" b="1" spc="-90" dirty="0" smtClean="0">
                <a:solidFill>
                  <a:srgbClr val="FFFFFF"/>
                </a:solidFill>
                <a:latin typeface="Lucida Sans"/>
                <a:cs typeface="Lucida Sans"/>
              </a:rPr>
              <a:t>آویشن</a:t>
            </a:r>
            <a:endParaRPr dirty="0">
              <a:latin typeface="Lucida Sans"/>
              <a:cs typeface="Lucida Sans"/>
            </a:endParaRPr>
          </a:p>
        </p:txBody>
      </p:sp>
      <p:sp>
        <p:nvSpPr>
          <p:cNvPr id="27" name="object 27"/>
          <p:cNvSpPr txBox="1"/>
          <p:nvPr/>
        </p:nvSpPr>
        <p:spPr>
          <a:xfrm>
            <a:off x="164388" y="4505497"/>
            <a:ext cx="1311910" cy="620683"/>
          </a:xfrm>
          <a:prstGeom prst="rect">
            <a:avLst/>
          </a:prstGeom>
        </p:spPr>
        <p:txBody>
          <a:bodyPr vert="horz" wrap="square" lIns="0" tIns="0" rIns="0" bIns="0" rtlCol="0">
            <a:spAutoFit/>
          </a:bodyPr>
          <a:lstStyle/>
          <a:p>
            <a:pPr algn="ctr">
              <a:lnSpc>
                <a:spcPct val="100000"/>
              </a:lnSpc>
            </a:pPr>
            <a:r>
              <a:rPr lang="fa-IR" sz="1400" b="1" spc="-15" dirty="0" smtClean="0">
                <a:latin typeface="Trebuchet MS"/>
                <a:cs typeface="Trebuchet MS"/>
              </a:rPr>
              <a:t>عنصر برت</a:t>
            </a:r>
            <a:r>
              <a:rPr lang="fa-IR" sz="1400" spc="-15" dirty="0" smtClean="0">
                <a:latin typeface="Trebuchet MS"/>
                <a:cs typeface="Trebuchet MS"/>
              </a:rPr>
              <a:t>ر</a:t>
            </a:r>
            <a:endParaRPr sz="1400" dirty="0">
              <a:latin typeface="Trebuchet MS"/>
              <a:cs typeface="Trebuchet MS"/>
            </a:endParaRPr>
          </a:p>
          <a:p>
            <a:pPr algn="ctr">
              <a:lnSpc>
                <a:spcPct val="100000"/>
              </a:lnSpc>
              <a:spcBef>
                <a:spcPts val="955"/>
              </a:spcBef>
            </a:pPr>
            <a:r>
              <a:rPr lang="fa-IR" b="1" spc="-120" dirty="0" smtClean="0">
                <a:latin typeface="Lucida Sans"/>
                <a:cs typeface="Lucida Sans"/>
              </a:rPr>
              <a:t>اوزونیک آکورد</a:t>
            </a:r>
            <a:endParaRPr dirty="0">
              <a:latin typeface="Lucida Sans"/>
              <a:cs typeface="Lucida Sans"/>
            </a:endParaRPr>
          </a:p>
        </p:txBody>
      </p:sp>
      <p:sp>
        <p:nvSpPr>
          <p:cNvPr id="28" name="object 28"/>
          <p:cNvSpPr/>
          <p:nvPr/>
        </p:nvSpPr>
        <p:spPr>
          <a:xfrm>
            <a:off x="5276088" y="1132332"/>
            <a:ext cx="1591056" cy="5123688"/>
          </a:xfrm>
          <a:prstGeom prst="rect">
            <a:avLst/>
          </a:prstGeom>
          <a:blipFill>
            <a:blip r:embed="rId5" cstate="print"/>
            <a:stretch>
              <a:fillRect/>
            </a:stretch>
          </a:blipFill>
        </p:spPr>
        <p:txBody>
          <a:bodyPr wrap="square" lIns="0" tIns="0" rIns="0" bIns="0" rtlCol="0"/>
          <a:lstStyle/>
          <a:p>
            <a:endParaRPr/>
          </a:p>
        </p:txBody>
      </p:sp>
      <p:sp>
        <p:nvSpPr>
          <p:cNvPr id="29" name="object 29"/>
          <p:cNvSpPr/>
          <p:nvPr/>
        </p:nvSpPr>
        <p:spPr>
          <a:xfrm>
            <a:off x="7173468" y="2127504"/>
            <a:ext cx="2299716" cy="2299716"/>
          </a:xfrm>
          <a:prstGeom prst="rect">
            <a:avLst/>
          </a:prstGeom>
          <a:blipFill>
            <a:blip r:embed="rId6" cstate="print"/>
            <a:stretch>
              <a:fillRect/>
            </a:stretch>
          </a:blipFill>
        </p:spPr>
        <p:txBody>
          <a:bodyPr wrap="square" lIns="0" tIns="0" rIns="0" bIns="0" rtlCol="0"/>
          <a:lstStyle/>
          <a:p>
            <a:endParaRPr/>
          </a:p>
        </p:txBody>
      </p:sp>
      <p:sp>
        <p:nvSpPr>
          <p:cNvPr id="30" name="object 30"/>
          <p:cNvSpPr/>
          <p:nvPr/>
        </p:nvSpPr>
        <p:spPr>
          <a:xfrm>
            <a:off x="8279892" y="2837688"/>
            <a:ext cx="1405127" cy="1405128"/>
          </a:xfrm>
          <a:prstGeom prst="rect">
            <a:avLst/>
          </a:prstGeom>
          <a:blipFill>
            <a:blip r:embed="rId7" cstate="print"/>
            <a:stretch>
              <a:fillRect/>
            </a:stretch>
          </a:blipFill>
        </p:spPr>
        <p:txBody>
          <a:bodyPr wrap="square" lIns="0" tIns="0" rIns="0" bIns="0" rtlCol="0"/>
          <a:lstStyle/>
          <a:p>
            <a:endParaRPr/>
          </a:p>
        </p:txBody>
      </p:sp>
      <p:sp>
        <p:nvSpPr>
          <p:cNvPr id="31" name="object 31"/>
          <p:cNvSpPr/>
          <p:nvPr/>
        </p:nvSpPr>
        <p:spPr>
          <a:xfrm>
            <a:off x="8281416" y="4212335"/>
            <a:ext cx="1207007" cy="1207008"/>
          </a:xfrm>
          <a:prstGeom prst="rect">
            <a:avLst/>
          </a:prstGeom>
          <a:blipFill>
            <a:blip r:embed="rId8" cstate="print"/>
            <a:stretch>
              <a:fillRect/>
            </a:stretch>
          </a:blipFill>
        </p:spPr>
        <p:txBody>
          <a:bodyPr wrap="square" lIns="0" tIns="0" rIns="0" bIns="0" rtlCol="0"/>
          <a:lstStyle/>
          <a:p>
            <a:endParaRPr/>
          </a:p>
        </p:txBody>
      </p:sp>
      <p:sp>
        <p:nvSpPr>
          <p:cNvPr id="32" name="object 32"/>
          <p:cNvSpPr/>
          <p:nvPr/>
        </p:nvSpPr>
        <p:spPr>
          <a:xfrm>
            <a:off x="9227819" y="2394204"/>
            <a:ext cx="941831" cy="1944624"/>
          </a:xfrm>
          <a:prstGeom prst="rect">
            <a:avLst/>
          </a:prstGeom>
          <a:blipFill>
            <a:blip r:embed="rId9" cstate="print"/>
            <a:stretch>
              <a:fillRect/>
            </a:stretch>
          </a:blipFill>
        </p:spPr>
        <p:txBody>
          <a:bodyPr wrap="square" lIns="0" tIns="0" rIns="0" bIns="0" rtlCol="0"/>
          <a:lstStyle/>
          <a:p>
            <a:endParaRPr/>
          </a:p>
        </p:txBody>
      </p:sp>
      <p:sp>
        <p:nvSpPr>
          <p:cNvPr id="33" name="object 33"/>
          <p:cNvSpPr/>
          <p:nvPr/>
        </p:nvSpPr>
        <p:spPr>
          <a:xfrm>
            <a:off x="10026395" y="2075688"/>
            <a:ext cx="1024127" cy="2264664"/>
          </a:xfrm>
          <a:prstGeom prst="rect">
            <a:avLst/>
          </a:prstGeom>
          <a:blipFill>
            <a:blip r:embed="rId9" cstate="print"/>
            <a:stretch>
              <a:fillRect/>
            </a:stretch>
          </a:blipFill>
        </p:spPr>
        <p:txBody>
          <a:bodyPr wrap="square" lIns="0" tIns="0" rIns="0" bIns="0" rtlCol="0"/>
          <a:lstStyle/>
          <a:p>
            <a:endParaRPr/>
          </a:p>
        </p:txBody>
      </p:sp>
      <p:sp>
        <p:nvSpPr>
          <p:cNvPr id="34" name="object 34"/>
          <p:cNvSpPr/>
          <p:nvPr/>
        </p:nvSpPr>
        <p:spPr>
          <a:xfrm>
            <a:off x="9433559" y="4180332"/>
            <a:ext cx="1141476" cy="1141475"/>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129539"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3</a:t>
            </a:r>
            <a:endParaRPr sz="1450">
              <a:latin typeface="Arial"/>
              <a:cs typeface="Arial"/>
            </a:endParaRPr>
          </a:p>
        </p:txBody>
      </p:sp>
      <p:sp>
        <p:nvSpPr>
          <p:cNvPr id="3" name="object 3"/>
          <p:cNvSpPr txBox="1"/>
          <p:nvPr/>
        </p:nvSpPr>
        <p:spPr>
          <a:xfrm>
            <a:off x="6096000" y="0"/>
            <a:ext cx="6096000" cy="6858000"/>
          </a:xfrm>
          <a:prstGeom prst="rect">
            <a:avLst/>
          </a:prstGeom>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30"/>
              </a:spcBef>
            </a:pPr>
            <a:endParaRPr sz="1600">
              <a:latin typeface="Times New Roman"/>
              <a:cs typeface="Times New Roman"/>
            </a:endParaRPr>
          </a:p>
          <a:p>
            <a:pPr>
              <a:lnSpc>
                <a:spcPct val="100000"/>
              </a:lnSpc>
            </a:pPr>
            <a:r>
              <a:rPr sz="1450" spc="5" dirty="0">
                <a:solidFill>
                  <a:srgbClr val="FFFFFF"/>
                </a:solidFill>
                <a:latin typeface="Arial"/>
                <a:cs typeface="Arial"/>
              </a:rPr>
              <a:t>3</a:t>
            </a:r>
            <a:endParaRPr sz="1450">
              <a:latin typeface="Arial"/>
              <a:cs typeface="Arial"/>
            </a:endParaRPr>
          </a:p>
        </p:txBody>
      </p:sp>
      <p:sp>
        <p:nvSpPr>
          <p:cNvPr id="4" name="object 4"/>
          <p:cNvSpPr/>
          <p:nvPr/>
        </p:nvSpPr>
        <p:spPr>
          <a:xfrm>
            <a:off x="0" y="4364735"/>
            <a:ext cx="6095999" cy="2490216"/>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096000" y="0"/>
            <a:ext cx="6096000" cy="6858000"/>
          </a:xfrm>
          <a:custGeom>
            <a:avLst/>
            <a:gdLst/>
            <a:ahLst/>
            <a:cxnLst/>
            <a:rect l="l" t="t" r="r" b="b"/>
            <a:pathLst>
              <a:path w="6096000" h="6858000">
                <a:moveTo>
                  <a:pt x="0" y="0"/>
                </a:moveTo>
                <a:lnTo>
                  <a:pt x="0" y="6857996"/>
                </a:lnTo>
                <a:lnTo>
                  <a:pt x="6096000" y="6857996"/>
                </a:lnTo>
                <a:lnTo>
                  <a:pt x="6096000" y="0"/>
                </a:lnTo>
                <a:lnTo>
                  <a:pt x="0" y="0"/>
                </a:lnTo>
                <a:close/>
              </a:path>
            </a:pathLst>
          </a:custGeom>
          <a:solidFill>
            <a:srgbClr val="7E7E7E">
              <a:alpha val="21174"/>
            </a:srgbClr>
          </a:solidFill>
        </p:spPr>
        <p:txBody>
          <a:bodyPr wrap="square" lIns="0" tIns="0" rIns="0" bIns="0" rtlCol="0"/>
          <a:lstStyle/>
          <a:p>
            <a:endParaRPr/>
          </a:p>
        </p:txBody>
      </p:sp>
      <p:sp>
        <p:nvSpPr>
          <p:cNvPr id="6" name="object 6"/>
          <p:cNvSpPr/>
          <p:nvPr/>
        </p:nvSpPr>
        <p:spPr>
          <a:xfrm>
            <a:off x="5753100" y="106679"/>
            <a:ext cx="3074035" cy="1282065"/>
          </a:xfrm>
          <a:custGeom>
            <a:avLst/>
            <a:gdLst/>
            <a:ahLst/>
            <a:cxnLst/>
            <a:rect l="l" t="t" r="r" b="b"/>
            <a:pathLst>
              <a:path w="3074034" h="1282065">
                <a:moveTo>
                  <a:pt x="2515743" y="0"/>
                </a:moveTo>
                <a:lnTo>
                  <a:pt x="0" y="693801"/>
                </a:lnTo>
                <a:lnTo>
                  <a:pt x="207772" y="1211834"/>
                </a:lnTo>
                <a:lnTo>
                  <a:pt x="196341" y="1242187"/>
                </a:lnTo>
                <a:lnTo>
                  <a:pt x="3073907" y="1281684"/>
                </a:lnTo>
                <a:lnTo>
                  <a:pt x="2515743" y="0"/>
                </a:lnTo>
                <a:close/>
              </a:path>
            </a:pathLst>
          </a:custGeom>
          <a:solidFill>
            <a:srgbClr val="EBD29F"/>
          </a:solidFill>
        </p:spPr>
        <p:txBody>
          <a:bodyPr wrap="square" lIns="0" tIns="0" rIns="0" bIns="0" rtlCol="0"/>
          <a:lstStyle/>
          <a:p>
            <a:endParaRPr/>
          </a:p>
        </p:txBody>
      </p:sp>
      <p:sp>
        <p:nvSpPr>
          <p:cNvPr id="7" name="object 7"/>
          <p:cNvSpPr txBox="1"/>
          <p:nvPr/>
        </p:nvSpPr>
        <p:spPr>
          <a:xfrm>
            <a:off x="6143371" y="616711"/>
            <a:ext cx="2056130" cy="246221"/>
          </a:xfrm>
          <a:prstGeom prst="rect">
            <a:avLst/>
          </a:prstGeom>
        </p:spPr>
        <p:txBody>
          <a:bodyPr vert="horz" wrap="square" lIns="0" tIns="0" rIns="0" bIns="0" rtlCol="0">
            <a:spAutoFit/>
          </a:bodyPr>
          <a:lstStyle/>
          <a:p>
            <a:pPr marL="12700">
              <a:lnSpc>
                <a:spcPct val="100000"/>
              </a:lnSpc>
            </a:pPr>
            <a:r>
              <a:rPr lang="fa-IR" sz="1600" spc="-75" dirty="0" smtClean="0">
                <a:latin typeface="Trebuchet MS"/>
                <a:cs typeface="Trebuchet MS"/>
              </a:rPr>
              <a:t>الهام گرفته از           </a:t>
            </a:r>
            <a:endParaRPr sz="1600" dirty="0">
              <a:latin typeface="Trebuchet MS"/>
              <a:cs typeface="Trebuchet MS"/>
            </a:endParaRPr>
          </a:p>
        </p:txBody>
      </p:sp>
      <p:sp>
        <p:nvSpPr>
          <p:cNvPr id="8" name="object 8"/>
          <p:cNvSpPr txBox="1"/>
          <p:nvPr/>
        </p:nvSpPr>
        <p:spPr>
          <a:xfrm>
            <a:off x="7263765" y="762000"/>
            <a:ext cx="935355" cy="461665"/>
          </a:xfrm>
          <a:prstGeom prst="rect">
            <a:avLst/>
          </a:prstGeom>
        </p:spPr>
        <p:txBody>
          <a:bodyPr vert="horz" wrap="square" lIns="0" tIns="0" rIns="0" bIns="0" rtlCol="0">
            <a:spAutoFit/>
          </a:bodyPr>
          <a:lstStyle/>
          <a:p>
            <a:pPr marL="12700">
              <a:lnSpc>
                <a:spcPct val="100000"/>
              </a:lnSpc>
            </a:pPr>
            <a:r>
              <a:rPr lang="fa-IR" sz="3000" spc="-25" dirty="0" smtClean="0">
                <a:latin typeface="Trebuchet MS"/>
                <a:cs typeface="Trebuchet MS"/>
              </a:rPr>
              <a:t>تیم</a:t>
            </a:r>
            <a:endParaRPr sz="3000" dirty="0">
              <a:latin typeface="Trebuchet MS"/>
              <a:cs typeface="Trebuchet MS"/>
            </a:endParaRPr>
          </a:p>
        </p:txBody>
      </p:sp>
      <p:sp>
        <p:nvSpPr>
          <p:cNvPr id="9" name="object 9"/>
          <p:cNvSpPr/>
          <p:nvPr/>
        </p:nvSpPr>
        <p:spPr>
          <a:xfrm>
            <a:off x="2644139" y="2097023"/>
            <a:ext cx="3261360" cy="1282065"/>
          </a:xfrm>
          <a:custGeom>
            <a:avLst/>
            <a:gdLst/>
            <a:ahLst/>
            <a:cxnLst/>
            <a:rect l="l" t="t" r="r" b="b"/>
            <a:pathLst>
              <a:path w="3261360" h="1282064">
                <a:moveTo>
                  <a:pt x="632587" y="0"/>
                </a:moveTo>
                <a:lnTo>
                  <a:pt x="0" y="1281684"/>
                </a:lnTo>
                <a:lnTo>
                  <a:pt x="3261360" y="1242187"/>
                </a:lnTo>
                <a:lnTo>
                  <a:pt x="3248406" y="1211834"/>
                </a:lnTo>
                <a:lnTo>
                  <a:pt x="2998216" y="506984"/>
                </a:lnTo>
                <a:lnTo>
                  <a:pt x="2928493" y="497839"/>
                </a:lnTo>
                <a:lnTo>
                  <a:pt x="2838196" y="470535"/>
                </a:lnTo>
                <a:lnTo>
                  <a:pt x="632587" y="0"/>
                </a:lnTo>
                <a:close/>
              </a:path>
            </a:pathLst>
          </a:custGeom>
          <a:solidFill>
            <a:srgbClr val="000000"/>
          </a:solidFill>
        </p:spPr>
        <p:txBody>
          <a:bodyPr wrap="square" lIns="0" tIns="0" rIns="0" bIns="0" rtlCol="0"/>
          <a:lstStyle/>
          <a:p>
            <a:endParaRPr/>
          </a:p>
        </p:txBody>
      </p:sp>
      <p:sp>
        <p:nvSpPr>
          <p:cNvPr id="10" name="object 10"/>
          <p:cNvSpPr txBox="1"/>
          <p:nvPr/>
        </p:nvSpPr>
        <p:spPr>
          <a:xfrm>
            <a:off x="3367532" y="2614421"/>
            <a:ext cx="1266190" cy="215444"/>
          </a:xfrm>
          <a:prstGeom prst="rect">
            <a:avLst/>
          </a:prstGeom>
        </p:spPr>
        <p:txBody>
          <a:bodyPr vert="horz" wrap="square" lIns="0" tIns="0" rIns="0" bIns="0" rtlCol="0">
            <a:spAutoFit/>
          </a:bodyPr>
          <a:lstStyle/>
          <a:p>
            <a:pPr marL="12700">
              <a:lnSpc>
                <a:spcPct val="100000"/>
              </a:lnSpc>
            </a:pPr>
            <a:r>
              <a:rPr lang="fa-IR" sz="1400" spc="-20" dirty="0" smtClean="0">
                <a:solidFill>
                  <a:srgbClr val="FFFFFF"/>
                </a:solidFill>
                <a:latin typeface="Trebuchet MS"/>
                <a:cs typeface="Trebuchet MS"/>
              </a:rPr>
              <a:t>با رایحه ای </a:t>
            </a:r>
            <a:endParaRPr sz="1400" dirty="0">
              <a:latin typeface="Trebuchet MS"/>
              <a:cs typeface="Trebuchet MS"/>
            </a:endParaRPr>
          </a:p>
        </p:txBody>
      </p:sp>
      <p:sp>
        <p:nvSpPr>
          <p:cNvPr id="11" name="object 11"/>
          <p:cNvSpPr txBox="1"/>
          <p:nvPr/>
        </p:nvSpPr>
        <p:spPr>
          <a:xfrm>
            <a:off x="3367532" y="2721102"/>
            <a:ext cx="1106170" cy="492443"/>
          </a:xfrm>
          <a:prstGeom prst="rect">
            <a:avLst/>
          </a:prstGeom>
        </p:spPr>
        <p:txBody>
          <a:bodyPr vert="horz" wrap="square" lIns="0" tIns="0" rIns="0" bIns="0" rtlCol="0">
            <a:spAutoFit/>
          </a:bodyPr>
          <a:lstStyle/>
          <a:p>
            <a:pPr marL="12700">
              <a:lnSpc>
                <a:spcPct val="100000"/>
              </a:lnSpc>
            </a:pPr>
            <a:r>
              <a:rPr lang="fa-IR" sz="3200" spc="-245" dirty="0" smtClean="0">
                <a:solidFill>
                  <a:srgbClr val="FFFFFF"/>
                </a:solidFill>
                <a:latin typeface="Trebuchet MS"/>
                <a:cs typeface="Trebuchet MS"/>
              </a:rPr>
              <a:t>گرم</a:t>
            </a:r>
            <a:endParaRPr sz="3200" dirty="0">
              <a:latin typeface="Trebuchet MS"/>
              <a:cs typeface="Trebuchet MS"/>
            </a:endParaRPr>
          </a:p>
        </p:txBody>
      </p:sp>
      <p:sp>
        <p:nvSpPr>
          <p:cNvPr id="12" name="object 12"/>
          <p:cNvSpPr/>
          <p:nvPr/>
        </p:nvSpPr>
        <p:spPr>
          <a:xfrm>
            <a:off x="3104388" y="3587496"/>
            <a:ext cx="2699385" cy="1615440"/>
          </a:xfrm>
          <a:custGeom>
            <a:avLst/>
            <a:gdLst/>
            <a:ahLst/>
            <a:cxnLst/>
            <a:rect l="l" t="t" r="r" b="b"/>
            <a:pathLst>
              <a:path w="2699385" h="1615439">
                <a:moveTo>
                  <a:pt x="0" y="0"/>
                </a:moveTo>
                <a:lnTo>
                  <a:pt x="318642" y="1572895"/>
                </a:lnTo>
                <a:lnTo>
                  <a:pt x="2450846" y="1615439"/>
                </a:lnTo>
                <a:lnTo>
                  <a:pt x="2699004" y="698372"/>
                </a:lnTo>
                <a:lnTo>
                  <a:pt x="0" y="0"/>
                </a:lnTo>
                <a:close/>
              </a:path>
            </a:pathLst>
          </a:custGeom>
          <a:solidFill>
            <a:srgbClr val="775D22"/>
          </a:solidFill>
        </p:spPr>
        <p:txBody>
          <a:bodyPr wrap="square" lIns="0" tIns="0" rIns="0" bIns="0" rtlCol="0"/>
          <a:lstStyle/>
          <a:p>
            <a:endParaRPr/>
          </a:p>
        </p:txBody>
      </p:sp>
      <p:sp>
        <p:nvSpPr>
          <p:cNvPr id="13" name="object 13"/>
          <p:cNvSpPr txBox="1"/>
          <p:nvPr/>
        </p:nvSpPr>
        <p:spPr>
          <a:xfrm>
            <a:off x="3462654" y="4065778"/>
            <a:ext cx="1029969" cy="246221"/>
          </a:xfrm>
          <a:prstGeom prst="rect">
            <a:avLst/>
          </a:prstGeom>
        </p:spPr>
        <p:txBody>
          <a:bodyPr vert="horz" wrap="square" lIns="0" tIns="0" rIns="0" bIns="0" rtlCol="0">
            <a:spAutoFit/>
          </a:bodyPr>
          <a:lstStyle/>
          <a:p>
            <a:pPr marL="12700">
              <a:lnSpc>
                <a:spcPct val="100000"/>
              </a:lnSpc>
            </a:pPr>
            <a:r>
              <a:rPr lang="fa-IR" sz="1600" spc="-5" dirty="0" smtClean="0">
                <a:solidFill>
                  <a:srgbClr val="FFFFFF"/>
                </a:solidFill>
                <a:latin typeface="Trebuchet MS"/>
                <a:cs typeface="Trebuchet MS"/>
              </a:rPr>
              <a:t>عطری</a:t>
            </a:r>
            <a:endParaRPr sz="1600" dirty="0">
              <a:latin typeface="Trebuchet MS"/>
              <a:cs typeface="Trebuchet MS"/>
            </a:endParaRPr>
          </a:p>
        </p:txBody>
      </p:sp>
      <p:sp>
        <p:nvSpPr>
          <p:cNvPr id="14" name="object 14"/>
          <p:cNvSpPr txBox="1"/>
          <p:nvPr/>
        </p:nvSpPr>
        <p:spPr>
          <a:xfrm>
            <a:off x="3462654" y="4189729"/>
            <a:ext cx="1857375" cy="811530"/>
          </a:xfrm>
          <a:prstGeom prst="rect">
            <a:avLst/>
          </a:prstGeom>
        </p:spPr>
        <p:txBody>
          <a:bodyPr vert="horz" wrap="square" lIns="0" tIns="0" rIns="0" bIns="0" rtlCol="0">
            <a:spAutoFit/>
          </a:bodyPr>
          <a:lstStyle/>
          <a:p>
            <a:pPr marL="12700">
              <a:lnSpc>
                <a:spcPct val="100000"/>
              </a:lnSpc>
            </a:pPr>
            <a:r>
              <a:rPr lang="fa-IR" sz="3600" spc="-175" dirty="0" smtClean="0">
                <a:solidFill>
                  <a:srgbClr val="FFFFFF"/>
                </a:solidFill>
                <a:latin typeface="Trebuchet MS"/>
                <a:cs typeface="Trebuchet MS"/>
              </a:rPr>
              <a:t>شرقی</a:t>
            </a:r>
            <a:endParaRPr sz="3600" dirty="0">
              <a:latin typeface="Trebuchet MS"/>
              <a:cs typeface="Trebuchet MS"/>
            </a:endParaRPr>
          </a:p>
          <a:p>
            <a:pPr marL="12700">
              <a:lnSpc>
                <a:spcPct val="100000"/>
              </a:lnSpc>
            </a:pPr>
            <a:r>
              <a:rPr lang="fa-IR" sz="1600" spc="-35" dirty="0" smtClean="0">
                <a:solidFill>
                  <a:srgbClr val="FFFFFF"/>
                </a:solidFill>
                <a:latin typeface="Trebuchet MS"/>
                <a:cs typeface="Trebuchet MS"/>
              </a:rPr>
              <a:t>وماندگار</a:t>
            </a:r>
            <a:endParaRPr sz="1600" dirty="0">
              <a:latin typeface="Trebuchet MS"/>
              <a:cs typeface="Trebuchet MS"/>
            </a:endParaRPr>
          </a:p>
        </p:txBody>
      </p:sp>
      <p:sp>
        <p:nvSpPr>
          <p:cNvPr id="15" name="object 15"/>
          <p:cNvSpPr/>
          <p:nvPr/>
        </p:nvSpPr>
        <p:spPr>
          <a:xfrm>
            <a:off x="10965180" y="153923"/>
            <a:ext cx="815340" cy="568451"/>
          </a:xfrm>
          <a:prstGeom prst="rect">
            <a:avLst/>
          </a:prstGeom>
          <a:blipFill>
            <a:blip r:embed="rId3" cstate="print"/>
            <a:stretch>
              <a:fillRect/>
            </a:stretch>
          </a:blipFill>
        </p:spPr>
        <p:txBody>
          <a:bodyPr wrap="square" lIns="0" tIns="0" rIns="0" bIns="0" rtlCol="0"/>
          <a:lstStyle/>
          <a:p>
            <a:endParaRPr/>
          </a:p>
        </p:txBody>
      </p:sp>
      <p:sp>
        <p:nvSpPr>
          <p:cNvPr id="17" name="object 17"/>
          <p:cNvSpPr txBox="1"/>
          <p:nvPr/>
        </p:nvSpPr>
        <p:spPr>
          <a:xfrm>
            <a:off x="164388" y="191515"/>
            <a:ext cx="3035935" cy="430887"/>
          </a:xfrm>
          <a:prstGeom prst="rect">
            <a:avLst/>
          </a:prstGeom>
          <a:effectLst>
            <a:outerShdw blurRad="50800" dist="50800" dir="5400000" algn="ctr" rotWithShape="0">
              <a:schemeClr val="bg2">
                <a:lumMod val="75000"/>
              </a:schemeClr>
            </a:outerShdw>
          </a:effectLst>
        </p:spPr>
        <p:txBody>
          <a:bodyPr vert="horz" wrap="square" lIns="0" tIns="0" rIns="0" bIns="0" rtlCol="0">
            <a:spAutoFit/>
          </a:bodyPr>
          <a:lstStyle/>
          <a:p>
            <a:pPr marL="12700">
              <a:lnSpc>
                <a:spcPct val="100000"/>
              </a:lnSpc>
            </a:pPr>
            <a:r>
              <a:rPr lang="fa-IR" sz="2800" b="1" spc="110" dirty="0" smtClean="0">
                <a:latin typeface="Trebuchet MS"/>
                <a:cs typeface="Trebuchet MS"/>
              </a:rPr>
              <a:t>لیگ پیروزی</a:t>
            </a:r>
            <a:endParaRPr sz="2800" dirty="0">
              <a:latin typeface="Trebuchet MS"/>
              <a:cs typeface="Trebuchet MS"/>
            </a:endParaRPr>
          </a:p>
        </p:txBody>
      </p:sp>
      <p:sp>
        <p:nvSpPr>
          <p:cNvPr id="18" name="object 18"/>
          <p:cNvSpPr txBox="1"/>
          <p:nvPr/>
        </p:nvSpPr>
        <p:spPr>
          <a:xfrm>
            <a:off x="88899" y="1002982"/>
            <a:ext cx="5110480" cy="843280"/>
          </a:xfrm>
          <a:prstGeom prst="rect">
            <a:avLst/>
          </a:prstGeom>
        </p:spPr>
        <p:txBody>
          <a:bodyPr vert="horz" wrap="square" lIns="0" tIns="0" rIns="0" bIns="0" rtlCol="0">
            <a:spAutoFit/>
          </a:bodyPr>
          <a:lstStyle/>
          <a:p>
            <a:pPr marL="12700" algn="r" rtl="1">
              <a:lnSpc>
                <a:spcPct val="100000"/>
              </a:lnSpc>
            </a:pPr>
            <a:r>
              <a:rPr lang="fa-IR" dirty="0" smtClean="0"/>
              <a:t>در مورد:</a:t>
            </a:r>
            <a:r>
              <a:rPr lang="fa-IR" dirty="0"/>
              <a:t/>
            </a:r>
            <a:br>
              <a:rPr lang="fa-IR" dirty="0"/>
            </a:br>
            <a:r>
              <a:rPr lang="fa-IR" dirty="0"/>
              <a:t>با الهام از قدرت تیم، چون همگی ما قوی هستیم و با هم می توانیم پیروز شویم</a:t>
            </a:r>
            <a:endParaRPr sz="1800" dirty="0">
              <a:latin typeface="Trebuchet MS"/>
              <a:cs typeface="Trebuchet MS"/>
            </a:endParaRPr>
          </a:p>
        </p:txBody>
      </p:sp>
      <p:sp>
        <p:nvSpPr>
          <p:cNvPr id="19" name="object 19"/>
          <p:cNvSpPr txBox="1"/>
          <p:nvPr/>
        </p:nvSpPr>
        <p:spPr>
          <a:xfrm>
            <a:off x="164998" y="2286000"/>
            <a:ext cx="2612390" cy="553998"/>
          </a:xfrm>
          <a:prstGeom prst="rect">
            <a:avLst/>
          </a:prstGeom>
        </p:spPr>
        <p:txBody>
          <a:bodyPr vert="horz" wrap="square" lIns="0" tIns="0" rIns="0" bIns="0" rtlCol="0">
            <a:spAutoFit/>
          </a:bodyPr>
          <a:lstStyle/>
          <a:p>
            <a:pPr marL="12700" algn="r" rtl="1">
              <a:lnSpc>
                <a:spcPct val="100000"/>
              </a:lnSpc>
            </a:pPr>
            <a:r>
              <a:rPr lang="fa-IR" sz="1800" spc="-80" dirty="0" smtClean="0">
                <a:latin typeface="Trebuchet MS"/>
                <a:cs typeface="Trebuchet MS"/>
              </a:rPr>
              <a:t>رایحه</a:t>
            </a:r>
            <a:r>
              <a:rPr lang="fa-IR" dirty="0" smtClean="0">
                <a:latin typeface="Trebuchet MS"/>
                <a:cs typeface="Trebuchet MS"/>
              </a:rPr>
              <a:t>:</a:t>
            </a:r>
          </a:p>
          <a:p>
            <a:pPr marL="12700" algn="r" rtl="1">
              <a:lnSpc>
                <a:spcPct val="100000"/>
              </a:lnSpc>
            </a:pPr>
            <a:r>
              <a:rPr lang="fa-IR" sz="1800" spc="-80" dirty="0" smtClean="0">
                <a:latin typeface="Trebuchet MS"/>
                <a:cs typeface="Trebuchet MS"/>
              </a:rPr>
              <a:t>رایحه ی چوب شرقی</a:t>
            </a:r>
          </a:p>
        </p:txBody>
      </p:sp>
      <p:sp>
        <p:nvSpPr>
          <p:cNvPr id="20" name="object 20"/>
          <p:cNvSpPr txBox="1"/>
          <p:nvPr/>
        </p:nvSpPr>
        <p:spPr>
          <a:xfrm>
            <a:off x="329425" y="3109214"/>
            <a:ext cx="1191260" cy="830997"/>
          </a:xfrm>
          <a:prstGeom prst="rect">
            <a:avLst/>
          </a:prstGeom>
        </p:spPr>
        <p:txBody>
          <a:bodyPr vert="horz" wrap="square" lIns="0" tIns="0" rIns="0" bIns="0" rtlCol="0">
            <a:spAutoFit/>
          </a:bodyPr>
          <a:lstStyle/>
          <a:p>
            <a:pPr marL="298450" indent="-285750" algn="r" rtl="1">
              <a:lnSpc>
                <a:spcPct val="100000"/>
              </a:lnSpc>
              <a:buFont typeface="Wingdings" panose="05000000000000000000" pitchFamily="2" charset="2"/>
              <a:buChar char="§"/>
              <a:tabLst>
                <a:tab pos="299085" algn="l"/>
                <a:tab pos="299720" algn="l"/>
              </a:tabLst>
            </a:pPr>
            <a:r>
              <a:rPr lang="fa-IR" dirty="0" smtClean="0"/>
              <a:t>درخشان</a:t>
            </a:r>
          </a:p>
          <a:p>
            <a:pPr marL="298450" indent="-285750" algn="r" rtl="1">
              <a:lnSpc>
                <a:spcPct val="100000"/>
              </a:lnSpc>
              <a:buFont typeface="Wingdings" panose="05000000000000000000" pitchFamily="2" charset="2"/>
              <a:buChar char="§"/>
              <a:tabLst>
                <a:tab pos="299085" algn="l"/>
                <a:tab pos="299720" algn="l"/>
              </a:tabLst>
            </a:pPr>
            <a:r>
              <a:rPr lang="fa-IR" dirty="0" smtClean="0"/>
              <a:t>گرم</a:t>
            </a:r>
          </a:p>
          <a:p>
            <a:pPr marL="298450" indent="-285750" algn="r" rtl="1">
              <a:lnSpc>
                <a:spcPct val="100000"/>
              </a:lnSpc>
              <a:buFont typeface="Wingdings" panose="05000000000000000000" pitchFamily="2" charset="2"/>
              <a:buChar char="§"/>
              <a:tabLst>
                <a:tab pos="299085" algn="l"/>
                <a:tab pos="299720" algn="l"/>
              </a:tabLst>
            </a:pPr>
            <a:r>
              <a:rPr lang="fa-IR" dirty="0" smtClean="0"/>
              <a:t>اعتیاد </a:t>
            </a:r>
            <a:r>
              <a:rPr lang="fa-IR" dirty="0"/>
              <a:t>آور</a:t>
            </a:r>
            <a:endParaRPr sz="1800" dirty="0">
              <a:latin typeface="Trebuchet MS"/>
              <a:cs typeface="Trebuchet MS"/>
            </a:endParaRPr>
          </a:p>
        </p:txBody>
      </p:sp>
      <p:graphicFrame>
        <p:nvGraphicFramePr>
          <p:cNvPr id="21" name="object 21"/>
          <p:cNvGraphicFramePr>
            <a:graphicFrameLocks noGrp="1"/>
          </p:cNvGraphicFramePr>
          <p:nvPr/>
        </p:nvGraphicFramePr>
        <p:xfrm>
          <a:off x="6926580" y="5405373"/>
          <a:ext cx="4979664" cy="561872"/>
        </p:xfrm>
        <a:graphic>
          <a:graphicData uri="http://schemas.openxmlformats.org/drawingml/2006/table">
            <a:tbl>
              <a:tblPr firstRow="1" bandRow="1">
                <a:tableStyleId>{2D5ABB26-0587-4C30-8999-92F81FD0307C}</a:tableStyleId>
              </a:tblPr>
              <a:tblGrid>
                <a:gridCol w="711326">
                  <a:extLst>
                    <a:ext uri="{9D8B030D-6E8A-4147-A177-3AD203B41FA5}">
                      <a16:colId xmlns:a16="http://schemas.microsoft.com/office/drawing/2014/main" xmlns="" val="20000"/>
                    </a:ext>
                  </a:extLst>
                </a:gridCol>
                <a:gridCol w="711453">
                  <a:extLst>
                    <a:ext uri="{9D8B030D-6E8A-4147-A177-3AD203B41FA5}">
                      <a16:colId xmlns:a16="http://schemas.microsoft.com/office/drawing/2014/main" xmlns="" val="20001"/>
                    </a:ext>
                  </a:extLst>
                </a:gridCol>
                <a:gridCol w="711327">
                  <a:extLst>
                    <a:ext uri="{9D8B030D-6E8A-4147-A177-3AD203B41FA5}">
                      <a16:colId xmlns:a16="http://schemas.microsoft.com/office/drawing/2014/main" xmlns="" val="20002"/>
                    </a:ext>
                  </a:extLst>
                </a:gridCol>
                <a:gridCol w="711453">
                  <a:extLst>
                    <a:ext uri="{9D8B030D-6E8A-4147-A177-3AD203B41FA5}">
                      <a16:colId xmlns:a16="http://schemas.microsoft.com/office/drawing/2014/main" xmlns="" val="20003"/>
                    </a:ext>
                  </a:extLst>
                </a:gridCol>
                <a:gridCol w="711326">
                  <a:extLst>
                    <a:ext uri="{9D8B030D-6E8A-4147-A177-3AD203B41FA5}">
                      <a16:colId xmlns:a16="http://schemas.microsoft.com/office/drawing/2014/main" xmlns="" val="20004"/>
                    </a:ext>
                  </a:extLst>
                </a:gridCol>
                <a:gridCol w="711453">
                  <a:extLst>
                    <a:ext uri="{9D8B030D-6E8A-4147-A177-3AD203B41FA5}">
                      <a16:colId xmlns:a16="http://schemas.microsoft.com/office/drawing/2014/main" xmlns="" val="20005"/>
                    </a:ext>
                  </a:extLst>
                </a:gridCol>
                <a:gridCol w="711326">
                  <a:extLst>
                    <a:ext uri="{9D8B030D-6E8A-4147-A177-3AD203B41FA5}">
                      <a16:colId xmlns:a16="http://schemas.microsoft.com/office/drawing/2014/main" xmlns="" val="20006"/>
                    </a:ext>
                  </a:extLst>
                </a:gridCol>
              </a:tblGrid>
              <a:tr h="363753">
                <a:tc>
                  <a:txBody>
                    <a:bodyPr/>
                    <a:lstStyle/>
                    <a:p>
                      <a:pPr marL="635" algn="ctr">
                        <a:lnSpc>
                          <a:spcPct val="100000"/>
                        </a:lnSpc>
                        <a:spcBef>
                          <a:spcPts val="275"/>
                        </a:spcBef>
                      </a:pPr>
                      <a:r>
                        <a:rPr sz="800" dirty="0">
                          <a:solidFill>
                            <a:srgbClr val="FFFFFF"/>
                          </a:solidFill>
                          <a:latin typeface="Trebuchet MS"/>
                          <a:cs typeface="Trebuchet MS"/>
                        </a:rPr>
                        <a:t>Body</a:t>
                      </a:r>
                      <a:r>
                        <a:rPr sz="800" spc="-165" dirty="0">
                          <a:solidFill>
                            <a:srgbClr val="FFFFFF"/>
                          </a:solidFill>
                          <a:latin typeface="Trebuchet MS"/>
                          <a:cs typeface="Trebuchet MS"/>
                        </a:rPr>
                        <a:t> </a:t>
                      </a:r>
                      <a:r>
                        <a:rPr sz="800" spc="5" dirty="0">
                          <a:solidFill>
                            <a:srgbClr val="FFFFFF"/>
                          </a:solidFill>
                          <a:latin typeface="Trebuchet MS"/>
                          <a:cs typeface="Trebuchet MS"/>
                        </a:rPr>
                        <a:t>Spray</a:t>
                      </a:r>
                      <a:endParaRPr sz="800">
                        <a:latin typeface="Trebuchet MS"/>
                        <a:cs typeface="Trebuchet MS"/>
                      </a:endParaRPr>
                    </a:p>
                    <a:p>
                      <a:pPr marL="1270" algn="ctr">
                        <a:lnSpc>
                          <a:spcPct val="100000"/>
                        </a:lnSpc>
                      </a:pPr>
                      <a:r>
                        <a:rPr sz="800" spc="-80" dirty="0">
                          <a:solidFill>
                            <a:srgbClr val="FFFFFF"/>
                          </a:solidFill>
                          <a:latin typeface="Trebuchet MS"/>
                          <a:cs typeface="Trebuchet MS"/>
                        </a:rPr>
                        <a:t>150ml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75" dirty="0">
                          <a:solidFill>
                            <a:srgbClr val="FFFFFF"/>
                          </a:solidFill>
                          <a:latin typeface="Trebuchet MS"/>
                          <a:cs typeface="Trebuchet MS"/>
                        </a:rPr>
                        <a:t>Roll</a:t>
                      </a:r>
                      <a:r>
                        <a:rPr sz="800" spc="-190" dirty="0">
                          <a:solidFill>
                            <a:srgbClr val="FFFFFF"/>
                          </a:solidFill>
                          <a:latin typeface="Trebuchet MS"/>
                          <a:cs typeface="Trebuchet MS"/>
                        </a:rPr>
                        <a:t> </a:t>
                      </a:r>
                      <a:r>
                        <a:rPr sz="800" spc="10" dirty="0">
                          <a:solidFill>
                            <a:srgbClr val="FFFFFF"/>
                          </a:solidFill>
                          <a:latin typeface="Trebuchet MS"/>
                          <a:cs typeface="Trebuchet MS"/>
                        </a:rPr>
                        <a:t>On</a:t>
                      </a:r>
                      <a:endParaRPr sz="800">
                        <a:latin typeface="Trebuchet MS"/>
                        <a:cs typeface="Trebuchet MS"/>
                      </a:endParaRPr>
                    </a:p>
                    <a:p>
                      <a:pPr marL="1270" algn="ctr">
                        <a:lnSpc>
                          <a:spcPct val="100000"/>
                        </a:lnSpc>
                      </a:pPr>
                      <a:r>
                        <a:rPr sz="800" spc="-35" dirty="0">
                          <a:solidFill>
                            <a:srgbClr val="FFFFFF"/>
                          </a:solidFill>
                          <a:latin typeface="Trebuchet MS"/>
                          <a:cs typeface="Trebuchet MS"/>
                        </a:rPr>
                        <a:t>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270" algn="ctr">
                        <a:lnSpc>
                          <a:spcPct val="100000"/>
                        </a:lnSpc>
                      </a:pPr>
                      <a:r>
                        <a:rPr sz="800" spc="-30" dirty="0">
                          <a:solidFill>
                            <a:srgbClr val="FFFFFF"/>
                          </a:solidFill>
                          <a:latin typeface="Trebuchet MS"/>
                          <a:cs typeface="Trebuchet MS"/>
                        </a:rPr>
                        <a:t>250ml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905" algn="ctr">
                        <a:lnSpc>
                          <a:spcPct val="100000"/>
                        </a:lnSpc>
                      </a:pPr>
                      <a:r>
                        <a:rPr sz="800" spc="-30" dirty="0">
                          <a:solidFill>
                            <a:srgbClr val="FFFFFF"/>
                          </a:solidFill>
                          <a:latin typeface="Trebuchet MS"/>
                          <a:cs typeface="Trebuchet MS"/>
                        </a:rPr>
                        <a:t>400ml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20" dirty="0">
                          <a:solidFill>
                            <a:srgbClr val="FFFFFF"/>
                          </a:solidFill>
                          <a:latin typeface="Trebuchet MS"/>
                          <a:cs typeface="Trebuchet MS"/>
                        </a:rPr>
                        <a:t>EDT</a:t>
                      </a:r>
                      <a:endParaRPr sz="800">
                        <a:latin typeface="Trebuchet MS"/>
                        <a:cs typeface="Trebuchet MS"/>
                      </a:endParaRPr>
                    </a:p>
                    <a:p>
                      <a:pPr marL="1905" algn="ctr">
                        <a:lnSpc>
                          <a:spcPct val="100000"/>
                        </a:lnSpc>
                      </a:pPr>
                      <a:r>
                        <a:rPr sz="800" spc="-35" dirty="0">
                          <a:solidFill>
                            <a:srgbClr val="FFFFFF"/>
                          </a:solidFill>
                          <a:latin typeface="Trebuchet MS"/>
                          <a:cs typeface="Trebuchet MS"/>
                        </a:rPr>
                        <a:t>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905" algn="ctr">
                        <a:lnSpc>
                          <a:spcPct val="100000"/>
                        </a:lnSpc>
                        <a:spcBef>
                          <a:spcPts val="275"/>
                        </a:spcBef>
                      </a:pPr>
                      <a:r>
                        <a:rPr sz="800" spc="-20" dirty="0">
                          <a:solidFill>
                            <a:srgbClr val="FFFFFF"/>
                          </a:solidFill>
                          <a:latin typeface="Trebuchet MS"/>
                          <a:cs typeface="Trebuchet MS"/>
                        </a:rPr>
                        <a:t>EDT</a:t>
                      </a:r>
                      <a:endParaRPr sz="800">
                        <a:latin typeface="Trebuchet MS"/>
                        <a:cs typeface="Trebuchet MS"/>
                      </a:endParaRPr>
                    </a:p>
                    <a:p>
                      <a:pPr marL="635" algn="ctr">
                        <a:lnSpc>
                          <a:spcPct val="100000"/>
                        </a:lnSpc>
                      </a:pPr>
                      <a:r>
                        <a:rPr sz="800" spc="-80" dirty="0">
                          <a:solidFill>
                            <a:srgbClr val="FFFFFF"/>
                          </a:solidFill>
                          <a:latin typeface="Trebuchet MS"/>
                          <a:cs typeface="Trebuchet MS"/>
                        </a:rPr>
                        <a:t>100ml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40" dirty="0">
                          <a:solidFill>
                            <a:srgbClr val="FFFFFF"/>
                          </a:solidFill>
                          <a:latin typeface="Trebuchet MS"/>
                          <a:cs typeface="Trebuchet MS"/>
                        </a:rPr>
                        <a:t>After</a:t>
                      </a:r>
                      <a:r>
                        <a:rPr sz="800" spc="-175" dirty="0">
                          <a:solidFill>
                            <a:srgbClr val="FFFFFF"/>
                          </a:solidFill>
                          <a:latin typeface="Trebuchet MS"/>
                          <a:cs typeface="Trebuchet MS"/>
                        </a:rPr>
                        <a:t> </a:t>
                      </a:r>
                      <a:r>
                        <a:rPr sz="800" spc="15" dirty="0">
                          <a:solidFill>
                            <a:srgbClr val="FFFFFF"/>
                          </a:solidFill>
                          <a:latin typeface="Trebuchet MS"/>
                          <a:cs typeface="Trebuchet MS"/>
                        </a:rPr>
                        <a:t>Shave</a:t>
                      </a:r>
                      <a:endParaRPr sz="800">
                        <a:latin typeface="Trebuchet MS"/>
                        <a:cs typeface="Trebuchet MS"/>
                      </a:endParaRPr>
                    </a:p>
                    <a:p>
                      <a:pPr marL="635" algn="ctr">
                        <a:lnSpc>
                          <a:spcPct val="100000"/>
                        </a:lnSpc>
                      </a:pPr>
                      <a:r>
                        <a:rPr sz="800" spc="-80" dirty="0">
                          <a:solidFill>
                            <a:srgbClr val="FFFFFF"/>
                          </a:solidFill>
                          <a:latin typeface="Trebuchet MS"/>
                          <a:cs typeface="Trebuchet MS"/>
                        </a:rPr>
                        <a:t>100ml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19">
                <a:tc>
                  <a:txBody>
                    <a:bodyPr/>
                    <a:lstStyle/>
                    <a:p>
                      <a:pPr marL="1270"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22" name="object 22"/>
          <p:cNvSpPr/>
          <p:nvPr/>
        </p:nvSpPr>
        <p:spPr>
          <a:xfrm>
            <a:off x="6932676" y="1956816"/>
            <a:ext cx="4980940" cy="3365500"/>
          </a:xfrm>
          <a:custGeom>
            <a:avLst/>
            <a:gdLst/>
            <a:ahLst/>
            <a:cxnLst/>
            <a:rect l="l" t="t" r="r" b="b"/>
            <a:pathLst>
              <a:path w="4980940" h="3365500">
                <a:moveTo>
                  <a:pt x="0" y="3364991"/>
                </a:moveTo>
                <a:lnTo>
                  <a:pt x="4980432" y="3364991"/>
                </a:lnTo>
                <a:lnTo>
                  <a:pt x="4980432" y="0"/>
                </a:lnTo>
                <a:lnTo>
                  <a:pt x="0" y="0"/>
                </a:lnTo>
                <a:lnTo>
                  <a:pt x="0" y="3364991"/>
                </a:lnTo>
                <a:close/>
              </a:path>
            </a:pathLst>
          </a:custGeom>
          <a:ln w="6096">
            <a:solidFill>
              <a:srgbClr val="000000"/>
            </a:solidFill>
          </a:ln>
        </p:spPr>
        <p:txBody>
          <a:bodyPr wrap="square" lIns="0" tIns="0" rIns="0" bIns="0" rtlCol="0"/>
          <a:lstStyle/>
          <a:p>
            <a:endParaRPr/>
          </a:p>
        </p:txBody>
      </p:sp>
      <p:sp>
        <p:nvSpPr>
          <p:cNvPr id="23" name="object 23"/>
          <p:cNvSpPr/>
          <p:nvPr/>
        </p:nvSpPr>
        <p:spPr>
          <a:xfrm>
            <a:off x="8161019" y="1453896"/>
            <a:ext cx="2334768" cy="910589"/>
          </a:xfrm>
          <a:prstGeom prst="rect">
            <a:avLst/>
          </a:prstGeom>
          <a:blipFill>
            <a:blip r:embed="rId4" cstate="print"/>
            <a:stretch>
              <a:fillRect/>
            </a:stretch>
          </a:blipFill>
        </p:spPr>
        <p:txBody>
          <a:bodyPr wrap="square" lIns="0" tIns="0" rIns="0" bIns="0" rtlCol="0"/>
          <a:lstStyle/>
          <a:p>
            <a:endParaRPr/>
          </a:p>
        </p:txBody>
      </p:sp>
      <p:sp>
        <p:nvSpPr>
          <p:cNvPr id="24" name="object 24"/>
          <p:cNvSpPr txBox="1"/>
          <p:nvPr/>
        </p:nvSpPr>
        <p:spPr>
          <a:xfrm>
            <a:off x="8652764" y="1828546"/>
            <a:ext cx="1363345" cy="290195"/>
          </a:xfrm>
          <a:prstGeom prst="rect">
            <a:avLst/>
          </a:prstGeom>
        </p:spPr>
        <p:txBody>
          <a:bodyPr vert="horz" wrap="square" lIns="0" tIns="0" rIns="0" bIns="0" rtlCol="0">
            <a:spAutoFit/>
          </a:bodyPr>
          <a:lstStyle/>
          <a:p>
            <a:pPr marL="12700">
              <a:lnSpc>
                <a:spcPct val="100000"/>
              </a:lnSpc>
            </a:pPr>
            <a:r>
              <a:rPr sz="1800" b="1" spc="-10" dirty="0">
                <a:latin typeface="Arial"/>
                <a:cs typeface="Arial"/>
              </a:rPr>
              <a:t>T</a:t>
            </a:r>
            <a:r>
              <a:rPr sz="1800" b="1" spc="-60" dirty="0">
                <a:latin typeface="Arial"/>
                <a:cs typeface="Arial"/>
              </a:rPr>
              <a:t>H</a:t>
            </a:r>
            <a:r>
              <a:rPr sz="1800" b="1" spc="175" dirty="0">
                <a:latin typeface="Arial"/>
                <a:cs typeface="Arial"/>
              </a:rPr>
              <a:t>E</a:t>
            </a:r>
            <a:r>
              <a:rPr sz="1800" b="1" spc="-125" dirty="0">
                <a:latin typeface="Arial"/>
                <a:cs typeface="Arial"/>
              </a:rPr>
              <a:t>L</a:t>
            </a:r>
            <a:r>
              <a:rPr sz="1800" b="1" spc="-10" dirty="0">
                <a:latin typeface="Arial"/>
                <a:cs typeface="Arial"/>
              </a:rPr>
              <a:t>I</a:t>
            </a:r>
            <a:r>
              <a:rPr sz="1800" b="1" spc="-55" dirty="0">
                <a:latin typeface="Arial"/>
                <a:cs typeface="Arial"/>
              </a:rPr>
              <a:t>N</a:t>
            </a:r>
            <a:r>
              <a:rPr sz="1800" b="1" spc="-140" dirty="0">
                <a:latin typeface="Arial"/>
                <a:cs typeface="Arial"/>
              </a:rPr>
              <a:t>E</a:t>
            </a:r>
            <a:r>
              <a:rPr sz="1800" b="1" spc="40" dirty="0">
                <a:latin typeface="Arial"/>
                <a:cs typeface="Arial"/>
              </a:rPr>
              <a:t>-</a:t>
            </a:r>
            <a:r>
              <a:rPr sz="1800" b="1" spc="-55" dirty="0">
                <a:latin typeface="Arial"/>
                <a:cs typeface="Arial"/>
              </a:rPr>
              <a:t>UP</a:t>
            </a:r>
            <a:endParaRPr sz="1800">
              <a:latin typeface="Arial"/>
              <a:cs typeface="Arial"/>
            </a:endParaRPr>
          </a:p>
        </p:txBody>
      </p:sp>
      <p:sp>
        <p:nvSpPr>
          <p:cNvPr id="25" name="object 25"/>
          <p:cNvSpPr txBox="1"/>
          <p:nvPr/>
        </p:nvSpPr>
        <p:spPr>
          <a:xfrm>
            <a:off x="88899" y="5201421"/>
            <a:ext cx="1485658" cy="1653530"/>
          </a:xfrm>
          <a:prstGeom prst="rect">
            <a:avLst/>
          </a:prstGeom>
        </p:spPr>
        <p:txBody>
          <a:bodyPr vert="horz" wrap="square" lIns="0" tIns="0" rIns="0" bIns="0" rtlCol="0">
            <a:spAutoFit/>
          </a:bodyPr>
          <a:lstStyle/>
          <a:p>
            <a:pPr marR="91440" algn="ctr">
              <a:lnSpc>
                <a:spcPct val="100000"/>
              </a:lnSpc>
            </a:pPr>
            <a:r>
              <a:rPr lang="fa-IR" sz="1200" spc="-45" dirty="0" smtClean="0">
                <a:solidFill>
                  <a:srgbClr val="FFFFFF"/>
                </a:solidFill>
                <a:latin typeface="Trebuchet MS"/>
                <a:cs typeface="Trebuchet MS"/>
              </a:rPr>
              <a:t>عنصر عمده</a:t>
            </a:r>
            <a:endParaRPr sz="1200" dirty="0">
              <a:latin typeface="Trebuchet MS"/>
              <a:cs typeface="Trebuchet MS"/>
            </a:endParaRPr>
          </a:p>
          <a:p>
            <a:pPr marR="93345" algn="ctr">
              <a:lnSpc>
                <a:spcPct val="100000"/>
              </a:lnSpc>
              <a:spcBef>
                <a:spcPts val="955"/>
              </a:spcBef>
            </a:pPr>
            <a:r>
              <a:rPr lang="fa-IR" sz="1600" b="1" spc="-105" dirty="0" smtClean="0">
                <a:solidFill>
                  <a:srgbClr val="FFFFFF"/>
                </a:solidFill>
                <a:latin typeface="Lucida Sans"/>
                <a:cs typeface="Lucida Sans"/>
              </a:rPr>
              <a:t>دارچین</a:t>
            </a:r>
            <a:endParaRPr sz="1600" dirty="0">
              <a:latin typeface="Lucida Sans"/>
              <a:cs typeface="Lucida Sans"/>
            </a:endParaRPr>
          </a:p>
          <a:p>
            <a:pPr algn="ctr">
              <a:lnSpc>
                <a:spcPct val="100000"/>
              </a:lnSpc>
              <a:spcBef>
                <a:spcPts val="1250"/>
              </a:spcBef>
            </a:pPr>
            <a:r>
              <a:rPr lang="fa-IR" sz="1200" spc="35" dirty="0" smtClean="0">
                <a:solidFill>
                  <a:srgbClr val="FFFFFF"/>
                </a:solidFill>
                <a:latin typeface="Trebuchet MS"/>
                <a:cs typeface="Trebuchet MS"/>
              </a:rPr>
              <a:t>عنصر اصلی</a:t>
            </a:r>
            <a:endParaRPr sz="1200" dirty="0">
              <a:latin typeface="Trebuchet MS"/>
              <a:cs typeface="Trebuchet MS"/>
            </a:endParaRPr>
          </a:p>
          <a:p>
            <a:pPr marL="12700" marR="5080" algn="ctr">
              <a:lnSpc>
                <a:spcPct val="104400"/>
              </a:lnSpc>
              <a:spcBef>
                <a:spcPts val="869"/>
              </a:spcBef>
            </a:pPr>
            <a:r>
              <a:rPr lang="fa-IR" sz="1600" b="1" spc="-15" dirty="0" smtClean="0">
                <a:solidFill>
                  <a:srgbClr val="FFFFFF"/>
                </a:solidFill>
                <a:latin typeface="Lucida Sans"/>
                <a:cs typeface="Lucida Sans"/>
              </a:rPr>
              <a:t>چوب سدر</a:t>
            </a:r>
          </a:p>
          <a:p>
            <a:pPr marL="12700" marR="5080" algn="ctr">
              <a:lnSpc>
                <a:spcPct val="104400"/>
              </a:lnSpc>
              <a:spcBef>
                <a:spcPts val="869"/>
              </a:spcBef>
            </a:pPr>
            <a:r>
              <a:rPr lang="fa-IR" sz="1600" b="1" spc="-90" dirty="0" smtClean="0">
                <a:solidFill>
                  <a:srgbClr val="FFFFFF"/>
                </a:solidFill>
                <a:latin typeface="Lucida Sans"/>
                <a:cs typeface="Lucida Sans"/>
              </a:rPr>
              <a:t>وانیل</a:t>
            </a:r>
            <a:endParaRPr sz="1600" dirty="0">
              <a:latin typeface="Lucida Sans"/>
              <a:cs typeface="Lucida Sans"/>
            </a:endParaRPr>
          </a:p>
        </p:txBody>
      </p:sp>
      <p:sp>
        <p:nvSpPr>
          <p:cNvPr id="26" name="object 26"/>
          <p:cNvSpPr txBox="1"/>
          <p:nvPr/>
        </p:nvSpPr>
        <p:spPr>
          <a:xfrm>
            <a:off x="182981" y="4489450"/>
            <a:ext cx="948690" cy="620683"/>
          </a:xfrm>
          <a:prstGeom prst="rect">
            <a:avLst/>
          </a:prstGeom>
        </p:spPr>
        <p:txBody>
          <a:bodyPr vert="horz" wrap="square" lIns="0" tIns="0" rIns="0" bIns="0" rtlCol="0">
            <a:spAutoFit/>
          </a:bodyPr>
          <a:lstStyle/>
          <a:p>
            <a:pPr algn="ctr">
              <a:lnSpc>
                <a:spcPct val="100000"/>
              </a:lnSpc>
            </a:pPr>
            <a:r>
              <a:rPr lang="fa-IR" sz="1400" spc="-15" dirty="0" smtClean="0">
                <a:solidFill>
                  <a:srgbClr val="FFFFFF"/>
                </a:solidFill>
                <a:latin typeface="Trebuchet MS"/>
                <a:cs typeface="Trebuchet MS"/>
              </a:rPr>
              <a:t>عنصر برتر</a:t>
            </a:r>
            <a:endParaRPr sz="1400" dirty="0">
              <a:latin typeface="Trebuchet MS"/>
              <a:cs typeface="Trebuchet MS"/>
            </a:endParaRPr>
          </a:p>
          <a:p>
            <a:pPr algn="ctr">
              <a:lnSpc>
                <a:spcPct val="100000"/>
              </a:lnSpc>
              <a:spcBef>
                <a:spcPts val="955"/>
              </a:spcBef>
            </a:pPr>
            <a:r>
              <a:rPr lang="fa-IR" b="1" spc="-90" dirty="0" smtClean="0">
                <a:solidFill>
                  <a:srgbClr val="FFFFFF"/>
                </a:solidFill>
                <a:latin typeface="Lucida Sans"/>
                <a:cs typeface="Lucida Sans"/>
              </a:rPr>
              <a:t>ترنج</a:t>
            </a:r>
            <a:endParaRPr dirty="0">
              <a:latin typeface="Lucida Sans"/>
              <a:cs typeface="Lucida Sans"/>
            </a:endParaRPr>
          </a:p>
        </p:txBody>
      </p:sp>
      <p:sp>
        <p:nvSpPr>
          <p:cNvPr id="27" name="object 27"/>
          <p:cNvSpPr/>
          <p:nvPr/>
        </p:nvSpPr>
        <p:spPr>
          <a:xfrm>
            <a:off x="7455407" y="2436876"/>
            <a:ext cx="1341120" cy="2537460"/>
          </a:xfrm>
          <a:prstGeom prst="rect">
            <a:avLst/>
          </a:prstGeom>
          <a:blipFill>
            <a:blip r:embed="rId5" cstate="print"/>
            <a:stretch>
              <a:fillRect/>
            </a:stretch>
          </a:blipFill>
        </p:spPr>
        <p:txBody>
          <a:bodyPr wrap="square" lIns="0" tIns="0" rIns="0" bIns="0" rtlCol="0"/>
          <a:lstStyle/>
          <a:p>
            <a:endParaRPr/>
          </a:p>
        </p:txBody>
      </p:sp>
      <p:sp>
        <p:nvSpPr>
          <p:cNvPr id="28" name="object 28"/>
          <p:cNvSpPr/>
          <p:nvPr/>
        </p:nvSpPr>
        <p:spPr>
          <a:xfrm>
            <a:off x="8532876" y="3453384"/>
            <a:ext cx="1341120" cy="1342644"/>
          </a:xfrm>
          <a:prstGeom prst="rect">
            <a:avLst/>
          </a:prstGeom>
          <a:blipFill>
            <a:blip r:embed="rId6" cstate="print"/>
            <a:stretch>
              <a:fillRect/>
            </a:stretch>
          </a:blipFill>
        </p:spPr>
        <p:txBody>
          <a:bodyPr wrap="square" lIns="0" tIns="0" rIns="0" bIns="0" rtlCol="0"/>
          <a:lstStyle/>
          <a:p>
            <a:endParaRPr/>
          </a:p>
        </p:txBody>
      </p:sp>
      <p:sp>
        <p:nvSpPr>
          <p:cNvPr id="29" name="object 29"/>
          <p:cNvSpPr/>
          <p:nvPr/>
        </p:nvSpPr>
        <p:spPr>
          <a:xfrm>
            <a:off x="9867900" y="3691128"/>
            <a:ext cx="1138427" cy="978408"/>
          </a:xfrm>
          <a:prstGeom prst="rect">
            <a:avLst/>
          </a:prstGeom>
          <a:blipFill>
            <a:blip r:embed="rId7" cstate="print"/>
            <a:stretch>
              <a:fillRect/>
            </a:stretch>
          </a:blipFill>
        </p:spPr>
        <p:txBody>
          <a:bodyPr wrap="square" lIns="0" tIns="0" rIns="0" bIns="0" rtlCol="0"/>
          <a:lstStyle/>
          <a:p>
            <a:endParaRPr/>
          </a:p>
        </p:txBody>
      </p:sp>
      <p:sp>
        <p:nvSpPr>
          <p:cNvPr id="30" name="object 30"/>
          <p:cNvSpPr/>
          <p:nvPr/>
        </p:nvSpPr>
        <p:spPr>
          <a:xfrm>
            <a:off x="4376928" y="227661"/>
            <a:ext cx="3412235" cy="6463284"/>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129539"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3</a:t>
            </a:r>
            <a:endParaRPr sz="1450">
              <a:latin typeface="Arial"/>
              <a:cs typeface="Arial"/>
            </a:endParaRPr>
          </a:p>
        </p:txBody>
      </p:sp>
      <p:sp>
        <p:nvSpPr>
          <p:cNvPr id="3" name="object 3"/>
          <p:cNvSpPr txBox="1"/>
          <p:nvPr/>
        </p:nvSpPr>
        <p:spPr>
          <a:xfrm>
            <a:off x="6096000" y="0"/>
            <a:ext cx="6096000" cy="6858000"/>
          </a:xfrm>
          <a:prstGeom prst="rect">
            <a:avLst/>
          </a:prstGeom>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30"/>
              </a:spcBef>
            </a:pPr>
            <a:endParaRPr sz="1600">
              <a:latin typeface="Times New Roman"/>
              <a:cs typeface="Times New Roman"/>
            </a:endParaRPr>
          </a:p>
          <a:p>
            <a:pPr>
              <a:lnSpc>
                <a:spcPct val="100000"/>
              </a:lnSpc>
            </a:pPr>
            <a:r>
              <a:rPr sz="1450" spc="5" dirty="0">
                <a:solidFill>
                  <a:srgbClr val="FFFFFF"/>
                </a:solidFill>
                <a:latin typeface="Arial"/>
                <a:cs typeface="Arial"/>
              </a:rPr>
              <a:t>4</a:t>
            </a:r>
            <a:endParaRPr sz="1450">
              <a:latin typeface="Arial"/>
              <a:cs typeface="Arial"/>
            </a:endParaRPr>
          </a:p>
        </p:txBody>
      </p:sp>
      <p:sp>
        <p:nvSpPr>
          <p:cNvPr id="4" name="object 4"/>
          <p:cNvSpPr/>
          <p:nvPr/>
        </p:nvSpPr>
        <p:spPr>
          <a:xfrm>
            <a:off x="0" y="4369308"/>
            <a:ext cx="6095999" cy="2481072"/>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096000" y="0"/>
            <a:ext cx="6096000" cy="6858000"/>
          </a:xfrm>
          <a:custGeom>
            <a:avLst/>
            <a:gdLst/>
            <a:ahLst/>
            <a:cxnLst/>
            <a:rect l="l" t="t" r="r" b="b"/>
            <a:pathLst>
              <a:path w="6096000" h="6858000">
                <a:moveTo>
                  <a:pt x="0" y="0"/>
                </a:moveTo>
                <a:lnTo>
                  <a:pt x="0" y="6857996"/>
                </a:lnTo>
                <a:lnTo>
                  <a:pt x="6096000" y="6857996"/>
                </a:lnTo>
                <a:lnTo>
                  <a:pt x="6096000" y="0"/>
                </a:lnTo>
                <a:lnTo>
                  <a:pt x="0" y="0"/>
                </a:lnTo>
                <a:close/>
              </a:path>
            </a:pathLst>
          </a:custGeom>
          <a:solidFill>
            <a:srgbClr val="7E7E7E">
              <a:alpha val="21174"/>
            </a:srgbClr>
          </a:solidFill>
        </p:spPr>
        <p:txBody>
          <a:bodyPr wrap="square" lIns="0" tIns="0" rIns="0" bIns="0" rtlCol="0"/>
          <a:lstStyle/>
          <a:p>
            <a:endParaRPr/>
          </a:p>
        </p:txBody>
      </p:sp>
      <p:sp>
        <p:nvSpPr>
          <p:cNvPr id="6" name="object 6"/>
          <p:cNvSpPr/>
          <p:nvPr/>
        </p:nvSpPr>
        <p:spPr>
          <a:xfrm>
            <a:off x="5753100" y="38100"/>
            <a:ext cx="3074035" cy="1350645"/>
          </a:xfrm>
          <a:custGeom>
            <a:avLst/>
            <a:gdLst/>
            <a:ahLst/>
            <a:cxnLst/>
            <a:rect l="l" t="t" r="r" b="b"/>
            <a:pathLst>
              <a:path w="3074034" h="1350645">
                <a:moveTo>
                  <a:pt x="2515743" y="0"/>
                </a:moveTo>
                <a:lnTo>
                  <a:pt x="0" y="730885"/>
                </a:lnTo>
                <a:lnTo>
                  <a:pt x="207772" y="1276603"/>
                </a:lnTo>
                <a:lnTo>
                  <a:pt x="196341" y="1308608"/>
                </a:lnTo>
                <a:lnTo>
                  <a:pt x="3073907" y="1350264"/>
                </a:lnTo>
                <a:lnTo>
                  <a:pt x="2515743" y="0"/>
                </a:lnTo>
                <a:close/>
              </a:path>
            </a:pathLst>
          </a:custGeom>
          <a:solidFill>
            <a:srgbClr val="DD362D"/>
          </a:solidFill>
        </p:spPr>
        <p:txBody>
          <a:bodyPr wrap="square" lIns="0" tIns="0" rIns="0" bIns="0" rtlCol="0"/>
          <a:lstStyle/>
          <a:p>
            <a:endParaRPr/>
          </a:p>
        </p:txBody>
      </p:sp>
      <p:sp>
        <p:nvSpPr>
          <p:cNvPr id="7" name="object 7"/>
          <p:cNvSpPr txBox="1"/>
          <p:nvPr/>
        </p:nvSpPr>
        <p:spPr>
          <a:xfrm>
            <a:off x="6275959" y="613790"/>
            <a:ext cx="1924050" cy="215444"/>
          </a:xfrm>
          <a:prstGeom prst="rect">
            <a:avLst/>
          </a:prstGeom>
        </p:spPr>
        <p:txBody>
          <a:bodyPr vert="horz" wrap="square" lIns="0" tIns="0" rIns="0" bIns="0" rtlCol="0">
            <a:spAutoFit/>
          </a:bodyPr>
          <a:lstStyle/>
          <a:p>
            <a:pPr marL="12700">
              <a:lnSpc>
                <a:spcPct val="100000"/>
              </a:lnSpc>
            </a:pPr>
            <a:r>
              <a:rPr lang="fa-IR" sz="1400" spc="-65" dirty="0" smtClean="0">
                <a:latin typeface="Trebuchet MS"/>
                <a:cs typeface="Trebuchet MS"/>
              </a:rPr>
              <a:t>الهام گرفته از                   </a:t>
            </a:r>
            <a:endParaRPr sz="1400" dirty="0">
              <a:latin typeface="Trebuchet MS"/>
              <a:cs typeface="Trebuchet MS"/>
            </a:endParaRPr>
          </a:p>
        </p:txBody>
      </p:sp>
      <p:sp>
        <p:nvSpPr>
          <p:cNvPr id="8" name="object 8"/>
          <p:cNvSpPr txBox="1"/>
          <p:nvPr/>
        </p:nvSpPr>
        <p:spPr>
          <a:xfrm>
            <a:off x="7326248" y="734695"/>
            <a:ext cx="873125" cy="430887"/>
          </a:xfrm>
          <a:prstGeom prst="rect">
            <a:avLst/>
          </a:prstGeom>
        </p:spPr>
        <p:txBody>
          <a:bodyPr vert="horz" wrap="square" lIns="0" tIns="0" rIns="0" bIns="0" rtlCol="0">
            <a:spAutoFit/>
          </a:bodyPr>
          <a:lstStyle/>
          <a:p>
            <a:pPr marL="12700">
              <a:lnSpc>
                <a:spcPct val="100000"/>
              </a:lnSpc>
            </a:pPr>
            <a:r>
              <a:rPr lang="fa-IR" sz="2800" spc="-25" dirty="0" smtClean="0">
                <a:latin typeface="Trebuchet MS"/>
                <a:cs typeface="Trebuchet MS"/>
              </a:rPr>
              <a:t>تیم</a:t>
            </a:r>
            <a:endParaRPr sz="2800" dirty="0">
              <a:latin typeface="Trebuchet MS"/>
              <a:cs typeface="Trebuchet MS"/>
            </a:endParaRPr>
          </a:p>
        </p:txBody>
      </p:sp>
      <p:sp>
        <p:nvSpPr>
          <p:cNvPr id="9" name="object 9"/>
          <p:cNvSpPr/>
          <p:nvPr/>
        </p:nvSpPr>
        <p:spPr>
          <a:xfrm>
            <a:off x="2743200" y="2055876"/>
            <a:ext cx="3515995" cy="1282065"/>
          </a:xfrm>
          <a:custGeom>
            <a:avLst/>
            <a:gdLst/>
            <a:ahLst/>
            <a:cxnLst/>
            <a:rect l="l" t="t" r="r" b="b"/>
            <a:pathLst>
              <a:path w="3515995" h="1282064">
                <a:moveTo>
                  <a:pt x="681863" y="0"/>
                </a:moveTo>
                <a:lnTo>
                  <a:pt x="0" y="1281684"/>
                </a:lnTo>
                <a:lnTo>
                  <a:pt x="3515867" y="1242187"/>
                </a:lnTo>
                <a:lnTo>
                  <a:pt x="3501898" y="1211834"/>
                </a:lnTo>
                <a:lnTo>
                  <a:pt x="3232150" y="506984"/>
                </a:lnTo>
                <a:lnTo>
                  <a:pt x="3157092" y="497839"/>
                </a:lnTo>
                <a:lnTo>
                  <a:pt x="3059684" y="470535"/>
                </a:lnTo>
                <a:lnTo>
                  <a:pt x="681863" y="0"/>
                </a:lnTo>
                <a:close/>
              </a:path>
            </a:pathLst>
          </a:custGeom>
          <a:solidFill>
            <a:srgbClr val="000000"/>
          </a:solidFill>
        </p:spPr>
        <p:txBody>
          <a:bodyPr wrap="square" lIns="0" tIns="0" rIns="0" bIns="0" rtlCol="0"/>
          <a:lstStyle/>
          <a:p>
            <a:endParaRPr/>
          </a:p>
        </p:txBody>
      </p:sp>
      <p:sp>
        <p:nvSpPr>
          <p:cNvPr id="10" name="object 10"/>
          <p:cNvSpPr txBox="1"/>
          <p:nvPr/>
        </p:nvSpPr>
        <p:spPr>
          <a:xfrm>
            <a:off x="3467227" y="2584958"/>
            <a:ext cx="1266190" cy="215444"/>
          </a:xfrm>
          <a:prstGeom prst="rect">
            <a:avLst/>
          </a:prstGeom>
        </p:spPr>
        <p:txBody>
          <a:bodyPr vert="horz" wrap="square" lIns="0" tIns="0" rIns="0" bIns="0" rtlCol="0">
            <a:spAutoFit/>
          </a:bodyPr>
          <a:lstStyle/>
          <a:p>
            <a:pPr marL="12700">
              <a:lnSpc>
                <a:spcPct val="100000"/>
              </a:lnSpc>
            </a:pPr>
            <a:r>
              <a:rPr lang="fa-IR" sz="1400" spc="-20" dirty="0" smtClean="0">
                <a:solidFill>
                  <a:srgbClr val="FFFFFF"/>
                </a:solidFill>
                <a:latin typeface="Trebuchet MS"/>
                <a:cs typeface="Trebuchet MS"/>
              </a:rPr>
              <a:t>رایحه ی           </a:t>
            </a:r>
            <a:endParaRPr sz="1400" dirty="0">
              <a:latin typeface="Trebuchet MS"/>
              <a:cs typeface="Trebuchet MS"/>
            </a:endParaRPr>
          </a:p>
        </p:txBody>
      </p:sp>
      <p:sp>
        <p:nvSpPr>
          <p:cNvPr id="11" name="object 11"/>
          <p:cNvSpPr txBox="1"/>
          <p:nvPr/>
        </p:nvSpPr>
        <p:spPr>
          <a:xfrm>
            <a:off x="3467227" y="2698750"/>
            <a:ext cx="1792605" cy="461665"/>
          </a:xfrm>
          <a:prstGeom prst="rect">
            <a:avLst/>
          </a:prstGeom>
        </p:spPr>
        <p:txBody>
          <a:bodyPr vert="horz" wrap="square" lIns="0" tIns="0" rIns="0" bIns="0" rtlCol="0">
            <a:spAutoFit/>
          </a:bodyPr>
          <a:lstStyle/>
          <a:p>
            <a:pPr marL="12700">
              <a:lnSpc>
                <a:spcPct val="100000"/>
              </a:lnSpc>
            </a:pPr>
            <a:r>
              <a:rPr lang="fa-IR" sz="3000" spc="285" dirty="0" smtClean="0">
                <a:solidFill>
                  <a:srgbClr val="FFFFFF"/>
                </a:solidFill>
                <a:latin typeface="Trebuchet MS"/>
                <a:cs typeface="Trebuchet MS"/>
              </a:rPr>
              <a:t>درخشندگی</a:t>
            </a:r>
            <a:endParaRPr sz="3000" dirty="0">
              <a:latin typeface="Trebuchet MS"/>
              <a:cs typeface="Trebuchet MS"/>
            </a:endParaRPr>
          </a:p>
        </p:txBody>
      </p:sp>
      <p:sp>
        <p:nvSpPr>
          <p:cNvPr id="12" name="object 12"/>
          <p:cNvSpPr/>
          <p:nvPr/>
        </p:nvSpPr>
        <p:spPr>
          <a:xfrm>
            <a:off x="3104388" y="3587496"/>
            <a:ext cx="2699385" cy="1615440"/>
          </a:xfrm>
          <a:custGeom>
            <a:avLst/>
            <a:gdLst/>
            <a:ahLst/>
            <a:cxnLst/>
            <a:rect l="l" t="t" r="r" b="b"/>
            <a:pathLst>
              <a:path w="2699385" h="1615439">
                <a:moveTo>
                  <a:pt x="0" y="0"/>
                </a:moveTo>
                <a:lnTo>
                  <a:pt x="318642" y="1572895"/>
                </a:lnTo>
                <a:lnTo>
                  <a:pt x="2450846" y="1615439"/>
                </a:lnTo>
                <a:lnTo>
                  <a:pt x="2699004" y="698372"/>
                </a:lnTo>
                <a:lnTo>
                  <a:pt x="0" y="0"/>
                </a:lnTo>
                <a:close/>
              </a:path>
            </a:pathLst>
          </a:custGeom>
          <a:solidFill>
            <a:srgbClr val="DA2B3B"/>
          </a:solidFill>
        </p:spPr>
        <p:txBody>
          <a:bodyPr wrap="square" lIns="0" tIns="0" rIns="0" bIns="0" rtlCol="0"/>
          <a:lstStyle/>
          <a:p>
            <a:endParaRPr/>
          </a:p>
        </p:txBody>
      </p:sp>
      <p:sp>
        <p:nvSpPr>
          <p:cNvPr id="13" name="object 13"/>
          <p:cNvSpPr txBox="1"/>
          <p:nvPr/>
        </p:nvSpPr>
        <p:spPr>
          <a:xfrm>
            <a:off x="3462654" y="4065778"/>
            <a:ext cx="1029969" cy="246221"/>
          </a:xfrm>
          <a:prstGeom prst="rect">
            <a:avLst/>
          </a:prstGeom>
        </p:spPr>
        <p:txBody>
          <a:bodyPr vert="horz" wrap="square" lIns="0" tIns="0" rIns="0" bIns="0" rtlCol="0">
            <a:spAutoFit/>
          </a:bodyPr>
          <a:lstStyle/>
          <a:p>
            <a:pPr marL="12700">
              <a:lnSpc>
                <a:spcPct val="100000"/>
              </a:lnSpc>
            </a:pPr>
            <a:r>
              <a:rPr lang="fa-IR" sz="1600" spc="-5" dirty="0" smtClean="0">
                <a:solidFill>
                  <a:srgbClr val="FFFFFF"/>
                </a:solidFill>
                <a:latin typeface="Trebuchet MS"/>
                <a:cs typeface="Trebuchet MS"/>
              </a:rPr>
              <a:t>عطرماندگار</a:t>
            </a:r>
            <a:endParaRPr sz="1600" dirty="0">
              <a:latin typeface="Trebuchet MS"/>
              <a:cs typeface="Trebuchet MS"/>
            </a:endParaRPr>
          </a:p>
        </p:txBody>
      </p:sp>
      <p:sp>
        <p:nvSpPr>
          <p:cNvPr id="14" name="object 14"/>
          <p:cNvSpPr txBox="1"/>
          <p:nvPr/>
        </p:nvSpPr>
        <p:spPr>
          <a:xfrm>
            <a:off x="3462654" y="4189729"/>
            <a:ext cx="1626870" cy="553998"/>
          </a:xfrm>
          <a:prstGeom prst="rect">
            <a:avLst/>
          </a:prstGeom>
        </p:spPr>
        <p:txBody>
          <a:bodyPr vert="horz" wrap="square" lIns="0" tIns="0" rIns="0" bIns="0" rtlCol="0">
            <a:spAutoFit/>
          </a:bodyPr>
          <a:lstStyle/>
          <a:p>
            <a:pPr marL="12700">
              <a:lnSpc>
                <a:spcPct val="100000"/>
              </a:lnSpc>
            </a:pPr>
            <a:r>
              <a:rPr lang="fa-IR" sz="3600" spc="20" dirty="0" smtClean="0">
                <a:solidFill>
                  <a:srgbClr val="FFFFFF"/>
                </a:solidFill>
                <a:latin typeface="Trebuchet MS"/>
                <a:cs typeface="Trebuchet MS"/>
              </a:rPr>
              <a:t>چوب</a:t>
            </a:r>
            <a:endParaRPr sz="3600" dirty="0">
              <a:latin typeface="Trebuchet MS"/>
              <a:cs typeface="Trebuchet MS"/>
            </a:endParaRPr>
          </a:p>
        </p:txBody>
      </p:sp>
      <p:sp>
        <p:nvSpPr>
          <p:cNvPr id="15" name="object 15"/>
          <p:cNvSpPr/>
          <p:nvPr/>
        </p:nvSpPr>
        <p:spPr>
          <a:xfrm>
            <a:off x="10965180" y="153923"/>
            <a:ext cx="815340" cy="568451"/>
          </a:xfrm>
          <a:prstGeom prst="rect">
            <a:avLst/>
          </a:prstGeom>
          <a:blipFill>
            <a:blip r:embed="rId3" cstate="print"/>
            <a:stretch>
              <a:fillRect/>
            </a:stretch>
          </a:blipFill>
        </p:spPr>
        <p:txBody>
          <a:bodyPr wrap="square" lIns="0" tIns="0" rIns="0" bIns="0" rtlCol="0"/>
          <a:lstStyle/>
          <a:p>
            <a:endParaRPr/>
          </a:p>
        </p:txBody>
      </p:sp>
      <p:sp>
        <p:nvSpPr>
          <p:cNvPr id="17" name="object 17"/>
          <p:cNvSpPr txBox="1"/>
          <p:nvPr/>
        </p:nvSpPr>
        <p:spPr>
          <a:xfrm>
            <a:off x="164388" y="191515"/>
            <a:ext cx="2282190" cy="430887"/>
          </a:xfrm>
          <a:prstGeom prst="rect">
            <a:avLst/>
          </a:prstGeom>
          <a:effectLst>
            <a:outerShdw blurRad="50800" dist="50800" dir="5400000" algn="ctr" rotWithShape="0">
              <a:schemeClr val="bg2">
                <a:lumMod val="75000"/>
              </a:schemeClr>
            </a:outerShdw>
          </a:effectLst>
        </p:spPr>
        <p:txBody>
          <a:bodyPr vert="horz" wrap="square" lIns="0" tIns="0" rIns="0" bIns="0" rtlCol="0">
            <a:spAutoFit/>
          </a:bodyPr>
          <a:lstStyle/>
          <a:p>
            <a:pPr marL="12700">
              <a:lnSpc>
                <a:spcPct val="100000"/>
              </a:lnSpc>
            </a:pPr>
            <a:r>
              <a:rPr lang="fa-IR" sz="2800" b="1" spc="185" dirty="0" smtClean="0">
                <a:latin typeface="Trebuchet MS"/>
                <a:cs typeface="Trebuchet MS"/>
              </a:rPr>
              <a:t>قدرت تیم</a:t>
            </a:r>
            <a:endParaRPr sz="2800" dirty="0">
              <a:latin typeface="Trebuchet MS"/>
              <a:cs typeface="Trebuchet MS"/>
            </a:endParaRPr>
          </a:p>
        </p:txBody>
      </p:sp>
      <p:sp>
        <p:nvSpPr>
          <p:cNvPr id="18" name="object 18"/>
          <p:cNvSpPr txBox="1"/>
          <p:nvPr/>
        </p:nvSpPr>
        <p:spPr>
          <a:xfrm>
            <a:off x="217424" y="1013205"/>
            <a:ext cx="4641850" cy="553998"/>
          </a:xfrm>
          <a:prstGeom prst="rect">
            <a:avLst/>
          </a:prstGeom>
        </p:spPr>
        <p:txBody>
          <a:bodyPr vert="horz" wrap="square" lIns="0" tIns="0" rIns="0" bIns="0" rtlCol="0">
            <a:spAutoFit/>
          </a:bodyPr>
          <a:lstStyle/>
          <a:p>
            <a:pPr marL="12700" algn="r" rtl="1"/>
            <a:r>
              <a:rPr lang="fa-IR" dirty="0">
                <a:latin typeface="Trebuchet MS"/>
                <a:cs typeface="Trebuchet MS"/>
              </a:rPr>
              <a:t>در مورد:                                                     </a:t>
            </a:r>
          </a:p>
          <a:p>
            <a:pPr marL="12700" algn="r" rtl="1">
              <a:lnSpc>
                <a:spcPct val="100000"/>
              </a:lnSpc>
            </a:pPr>
            <a:r>
              <a:rPr lang="fa-IR" dirty="0" smtClean="0"/>
              <a:t>با </a:t>
            </a:r>
            <a:r>
              <a:rPr lang="fa-IR" dirty="0"/>
              <a:t>الهام از قدرت تیم، لذت بردن از بازی با هم.</a:t>
            </a:r>
            <a:endParaRPr sz="1800" dirty="0">
              <a:latin typeface="Trebuchet MS"/>
              <a:cs typeface="Trebuchet MS"/>
            </a:endParaRPr>
          </a:p>
        </p:txBody>
      </p:sp>
      <p:sp>
        <p:nvSpPr>
          <p:cNvPr id="19" name="object 19"/>
          <p:cNvSpPr txBox="1"/>
          <p:nvPr/>
        </p:nvSpPr>
        <p:spPr>
          <a:xfrm>
            <a:off x="164998" y="2286000"/>
            <a:ext cx="2891155" cy="553998"/>
          </a:xfrm>
          <a:prstGeom prst="rect">
            <a:avLst/>
          </a:prstGeom>
        </p:spPr>
        <p:txBody>
          <a:bodyPr vert="horz" wrap="square" lIns="0" tIns="0" rIns="0" bIns="0" rtlCol="0">
            <a:spAutoFit/>
          </a:bodyPr>
          <a:lstStyle/>
          <a:p>
            <a:pPr marL="12700" algn="r" rtl="1">
              <a:lnSpc>
                <a:spcPct val="100000"/>
              </a:lnSpc>
            </a:pPr>
            <a:r>
              <a:rPr lang="fa-IR" sz="1800" spc="-80" dirty="0" smtClean="0">
                <a:latin typeface="Trebuchet MS"/>
                <a:cs typeface="Trebuchet MS"/>
              </a:rPr>
              <a:t>رایحه:</a:t>
            </a:r>
          </a:p>
          <a:p>
            <a:pPr marL="12700" algn="r" rtl="1">
              <a:lnSpc>
                <a:spcPct val="100000"/>
              </a:lnSpc>
            </a:pPr>
            <a:r>
              <a:rPr lang="fa-IR" spc="-80" dirty="0" smtClean="0">
                <a:latin typeface="Trebuchet MS"/>
                <a:cs typeface="Trebuchet MS"/>
              </a:rPr>
              <a:t>عطر چوب معطر</a:t>
            </a:r>
            <a:endParaRPr sz="1800" dirty="0">
              <a:latin typeface="Trebuchet MS"/>
              <a:cs typeface="Trebuchet MS"/>
            </a:endParaRPr>
          </a:p>
        </p:txBody>
      </p:sp>
      <p:sp>
        <p:nvSpPr>
          <p:cNvPr id="20" name="object 20"/>
          <p:cNvSpPr txBox="1"/>
          <p:nvPr/>
        </p:nvSpPr>
        <p:spPr>
          <a:xfrm>
            <a:off x="164998" y="3109214"/>
            <a:ext cx="1494155" cy="830997"/>
          </a:xfrm>
          <a:prstGeom prst="rect">
            <a:avLst/>
          </a:prstGeom>
        </p:spPr>
        <p:txBody>
          <a:bodyPr vert="horz" wrap="square" lIns="0" tIns="0" rIns="0" bIns="0" rtlCol="0">
            <a:spAutoFit/>
          </a:bodyPr>
          <a:lstStyle/>
          <a:p>
            <a:pPr marL="299085" indent="-286385" algn="r" rtl="1">
              <a:lnSpc>
                <a:spcPct val="100000"/>
              </a:lnSpc>
              <a:buFont typeface="Wingdings"/>
              <a:buChar char=""/>
              <a:tabLst>
                <a:tab pos="299085" algn="l"/>
                <a:tab pos="299720" algn="l"/>
              </a:tabLst>
            </a:pPr>
            <a:r>
              <a:rPr lang="fa-IR" dirty="0" smtClean="0"/>
              <a:t>درخشان</a:t>
            </a:r>
          </a:p>
          <a:p>
            <a:pPr marL="299085" indent="-286385" algn="r" rtl="1">
              <a:lnSpc>
                <a:spcPct val="100000"/>
              </a:lnSpc>
              <a:buFont typeface="Wingdings"/>
              <a:buChar char=""/>
              <a:tabLst>
                <a:tab pos="299085" algn="l"/>
                <a:tab pos="299720" algn="l"/>
              </a:tabLst>
            </a:pPr>
            <a:r>
              <a:rPr lang="fa-IR" dirty="0" smtClean="0"/>
              <a:t>ظریف</a:t>
            </a:r>
          </a:p>
          <a:p>
            <a:pPr marL="299085" indent="-286385" algn="r" rtl="1">
              <a:lnSpc>
                <a:spcPct val="100000"/>
              </a:lnSpc>
              <a:buFont typeface="Wingdings"/>
              <a:buChar char=""/>
              <a:tabLst>
                <a:tab pos="299085" algn="l"/>
                <a:tab pos="299720" algn="l"/>
              </a:tabLst>
            </a:pPr>
            <a:r>
              <a:rPr lang="fa-IR" dirty="0" smtClean="0"/>
              <a:t>غیر </a:t>
            </a:r>
            <a:r>
              <a:rPr lang="fa-IR" dirty="0"/>
              <a:t>منتظره</a:t>
            </a:r>
            <a:endParaRPr sz="1800" dirty="0">
              <a:latin typeface="Trebuchet MS"/>
              <a:cs typeface="Trebuchet MS"/>
            </a:endParaRPr>
          </a:p>
        </p:txBody>
      </p:sp>
      <p:graphicFrame>
        <p:nvGraphicFramePr>
          <p:cNvPr id="21" name="object 21"/>
          <p:cNvGraphicFramePr>
            <a:graphicFrameLocks noGrp="1"/>
          </p:cNvGraphicFramePr>
          <p:nvPr/>
        </p:nvGraphicFramePr>
        <p:xfrm>
          <a:off x="6926580" y="5405373"/>
          <a:ext cx="4979664" cy="561872"/>
        </p:xfrm>
        <a:graphic>
          <a:graphicData uri="http://schemas.openxmlformats.org/drawingml/2006/table">
            <a:tbl>
              <a:tblPr firstRow="1" bandRow="1">
                <a:tableStyleId>{2D5ABB26-0587-4C30-8999-92F81FD0307C}</a:tableStyleId>
              </a:tblPr>
              <a:tblGrid>
                <a:gridCol w="711326">
                  <a:extLst>
                    <a:ext uri="{9D8B030D-6E8A-4147-A177-3AD203B41FA5}">
                      <a16:colId xmlns:a16="http://schemas.microsoft.com/office/drawing/2014/main" xmlns="" val="20000"/>
                    </a:ext>
                  </a:extLst>
                </a:gridCol>
                <a:gridCol w="711453">
                  <a:extLst>
                    <a:ext uri="{9D8B030D-6E8A-4147-A177-3AD203B41FA5}">
                      <a16:colId xmlns:a16="http://schemas.microsoft.com/office/drawing/2014/main" xmlns="" val="20001"/>
                    </a:ext>
                  </a:extLst>
                </a:gridCol>
                <a:gridCol w="711327">
                  <a:extLst>
                    <a:ext uri="{9D8B030D-6E8A-4147-A177-3AD203B41FA5}">
                      <a16:colId xmlns:a16="http://schemas.microsoft.com/office/drawing/2014/main" xmlns="" val="20002"/>
                    </a:ext>
                  </a:extLst>
                </a:gridCol>
                <a:gridCol w="711453">
                  <a:extLst>
                    <a:ext uri="{9D8B030D-6E8A-4147-A177-3AD203B41FA5}">
                      <a16:colId xmlns:a16="http://schemas.microsoft.com/office/drawing/2014/main" xmlns="" val="20003"/>
                    </a:ext>
                  </a:extLst>
                </a:gridCol>
                <a:gridCol w="711326">
                  <a:extLst>
                    <a:ext uri="{9D8B030D-6E8A-4147-A177-3AD203B41FA5}">
                      <a16:colId xmlns:a16="http://schemas.microsoft.com/office/drawing/2014/main" xmlns="" val="20004"/>
                    </a:ext>
                  </a:extLst>
                </a:gridCol>
                <a:gridCol w="711453">
                  <a:extLst>
                    <a:ext uri="{9D8B030D-6E8A-4147-A177-3AD203B41FA5}">
                      <a16:colId xmlns:a16="http://schemas.microsoft.com/office/drawing/2014/main" xmlns="" val="20005"/>
                    </a:ext>
                  </a:extLst>
                </a:gridCol>
                <a:gridCol w="711326">
                  <a:extLst>
                    <a:ext uri="{9D8B030D-6E8A-4147-A177-3AD203B41FA5}">
                      <a16:colId xmlns:a16="http://schemas.microsoft.com/office/drawing/2014/main" xmlns="" val="20006"/>
                    </a:ext>
                  </a:extLst>
                </a:gridCol>
              </a:tblGrid>
              <a:tr h="363753">
                <a:tc>
                  <a:txBody>
                    <a:bodyPr/>
                    <a:lstStyle/>
                    <a:p>
                      <a:pPr marL="635" algn="ctr">
                        <a:lnSpc>
                          <a:spcPct val="100000"/>
                        </a:lnSpc>
                        <a:spcBef>
                          <a:spcPts val="275"/>
                        </a:spcBef>
                      </a:pPr>
                      <a:r>
                        <a:rPr sz="800" dirty="0">
                          <a:solidFill>
                            <a:srgbClr val="FFFFFF"/>
                          </a:solidFill>
                          <a:latin typeface="Trebuchet MS"/>
                          <a:cs typeface="Trebuchet MS"/>
                        </a:rPr>
                        <a:t>Body</a:t>
                      </a:r>
                      <a:r>
                        <a:rPr sz="800" spc="-165" dirty="0">
                          <a:solidFill>
                            <a:srgbClr val="FFFFFF"/>
                          </a:solidFill>
                          <a:latin typeface="Trebuchet MS"/>
                          <a:cs typeface="Trebuchet MS"/>
                        </a:rPr>
                        <a:t> </a:t>
                      </a:r>
                      <a:r>
                        <a:rPr sz="800" spc="5" dirty="0">
                          <a:solidFill>
                            <a:srgbClr val="FFFFFF"/>
                          </a:solidFill>
                          <a:latin typeface="Trebuchet MS"/>
                          <a:cs typeface="Trebuchet MS"/>
                        </a:rPr>
                        <a:t>Spray</a:t>
                      </a:r>
                      <a:endParaRPr sz="800">
                        <a:latin typeface="Trebuchet MS"/>
                        <a:cs typeface="Trebuchet MS"/>
                      </a:endParaRPr>
                    </a:p>
                    <a:p>
                      <a:pPr marL="1270" algn="ctr">
                        <a:lnSpc>
                          <a:spcPct val="100000"/>
                        </a:lnSpc>
                      </a:pPr>
                      <a:r>
                        <a:rPr sz="800" spc="-80" dirty="0">
                          <a:solidFill>
                            <a:srgbClr val="FFFFFF"/>
                          </a:solidFill>
                          <a:latin typeface="Trebuchet MS"/>
                          <a:cs typeface="Trebuchet MS"/>
                        </a:rPr>
                        <a:t>150ml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75" dirty="0">
                          <a:solidFill>
                            <a:srgbClr val="FFFFFF"/>
                          </a:solidFill>
                          <a:latin typeface="Trebuchet MS"/>
                          <a:cs typeface="Trebuchet MS"/>
                        </a:rPr>
                        <a:t>Roll</a:t>
                      </a:r>
                      <a:r>
                        <a:rPr sz="800" spc="-190" dirty="0">
                          <a:solidFill>
                            <a:srgbClr val="FFFFFF"/>
                          </a:solidFill>
                          <a:latin typeface="Trebuchet MS"/>
                          <a:cs typeface="Trebuchet MS"/>
                        </a:rPr>
                        <a:t> </a:t>
                      </a:r>
                      <a:r>
                        <a:rPr sz="800" spc="10" dirty="0">
                          <a:solidFill>
                            <a:srgbClr val="FFFFFF"/>
                          </a:solidFill>
                          <a:latin typeface="Trebuchet MS"/>
                          <a:cs typeface="Trebuchet MS"/>
                        </a:rPr>
                        <a:t>On</a:t>
                      </a:r>
                      <a:endParaRPr sz="800">
                        <a:latin typeface="Trebuchet MS"/>
                        <a:cs typeface="Trebuchet MS"/>
                      </a:endParaRPr>
                    </a:p>
                    <a:p>
                      <a:pPr marL="1270" algn="ctr">
                        <a:lnSpc>
                          <a:spcPct val="100000"/>
                        </a:lnSpc>
                      </a:pPr>
                      <a:r>
                        <a:rPr sz="800" spc="-35" dirty="0">
                          <a:solidFill>
                            <a:srgbClr val="FFFFFF"/>
                          </a:solidFill>
                          <a:latin typeface="Trebuchet MS"/>
                          <a:cs typeface="Trebuchet MS"/>
                        </a:rPr>
                        <a:t>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270" algn="ctr">
                        <a:lnSpc>
                          <a:spcPct val="100000"/>
                        </a:lnSpc>
                      </a:pPr>
                      <a:r>
                        <a:rPr sz="800" spc="-30" dirty="0">
                          <a:solidFill>
                            <a:srgbClr val="FFFFFF"/>
                          </a:solidFill>
                          <a:latin typeface="Trebuchet MS"/>
                          <a:cs typeface="Trebuchet MS"/>
                        </a:rPr>
                        <a:t>250ml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905" algn="ctr">
                        <a:lnSpc>
                          <a:spcPct val="100000"/>
                        </a:lnSpc>
                      </a:pPr>
                      <a:r>
                        <a:rPr sz="800" spc="-30" dirty="0">
                          <a:solidFill>
                            <a:srgbClr val="FFFFFF"/>
                          </a:solidFill>
                          <a:latin typeface="Trebuchet MS"/>
                          <a:cs typeface="Trebuchet MS"/>
                        </a:rPr>
                        <a:t>400ml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20" dirty="0">
                          <a:solidFill>
                            <a:srgbClr val="FFFFFF"/>
                          </a:solidFill>
                          <a:latin typeface="Trebuchet MS"/>
                          <a:cs typeface="Trebuchet MS"/>
                        </a:rPr>
                        <a:t>EDT</a:t>
                      </a:r>
                      <a:endParaRPr sz="800">
                        <a:latin typeface="Trebuchet MS"/>
                        <a:cs typeface="Trebuchet MS"/>
                      </a:endParaRPr>
                    </a:p>
                    <a:p>
                      <a:pPr marL="1905" algn="ctr">
                        <a:lnSpc>
                          <a:spcPct val="100000"/>
                        </a:lnSpc>
                      </a:pPr>
                      <a:r>
                        <a:rPr sz="800" spc="-35" dirty="0">
                          <a:solidFill>
                            <a:srgbClr val="FFFFFF"/>
                          </a:solidFill>
                          <a:latin typeface="Trebuchet MS"/>
                          <a:cs typeface="Trebuchet MS"/>
                        </a:rPr>
                        <a:t>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905" algn="ctr">
                        <a:lnSpc>
                          <a:spcPct val="100000"/>
                        </a:lnSpc>
                        <a:spcBef>
                          <a:spcPts val="275"/>
                        </a:spcBef>
                      </a:pPr>
                      <a:r>
                        <a:rPr sz="800" spc="-20" dirty="0">
                          <a:solidFill>
                            <a:srgbClr val="FFFFFF"/>
                          </a:solidFill>
                          <a:latin typeface="Trebuchet MS"/>
                          <a:cs typeface="Trebuchet MS"/>
                        </a:rPr>
                        <a:t>EDT</a:t>
                      </a:r>
                      <a:endParaRPr sz="800">
                        <a:latin typeface="Trebuchet MS"/>
                        <a:cs typeface="Trebuchet MS"/>
                      </a:endParaRPr>
                    </a:p>
                    <a:p>
                      <a:pPr marL="635" algn="ctr">
                        <a:lnSpc>
                          <a:spcPct val="100000"/>
                        </a:lnSpc>
                      </a:pPr>
                      <a:r>
                        <a:rPr sz="800" spc="-80" dirty="0">
                          <a:solidFill>
                            <a:srgbClr val="FFFFFF"/>
                          </a:solidFill>
                          <a:latin typeface="Trebuchet MS"/>
                          <a:cs typeface="Trebuchet MS"/>
                        </a:rPr>
                        <a:t>100ml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40" dirty="0">
                          <a:solidFill>
                            <a:srgbClr val="FFFFFF"/>
                          </a:solidFill>
                          <a:latin typeface="Trebuchet MS"/>
                          <a:cs typeface="Trebuchet MS"/>
                        </a:rPr>
                        <a:t>After</a:t>
                      </a:r>
                      <a:r>
                        <a:rPr sz="800" spc="-175" dirty="0">
                          <a:solidFill>
                            <a:srgbClr val="FFFFFF"/>
                          </a:solidFill>
                          <a:latin typeface="Trebuchet MS"/>
                          <a:cs typeface="Trebuchet MS"/>
                        </a:rPr>
                        <a:t> </a:t>
                      </a:r>
                      <a:r>
                        <a:rPr sz="800" spc="15" dirty="0">
                          <a:solidFill>
                            <a:srgbClr val="FFFFFF"/>
                          </a:solidFill>
                          <a:latin typeface="Trebuchet MS"/>
                          <a:cs typeface="Trebuchet MS"/>
                        </a:rPr>
                        <a:t>Shave</a:t>
                      </a:r>
                      <a:endParaRPr sz="800">
                        <a:latin typeface="Trebuchet MS"/>
                        <a:cs typeface="Trebuchet MS"/>
                      </a:endParaRPr>
                    </a:p>
                    <a:p>
                      <a:pPr marL="635" algn="ctr">
                        <a:lnSpc>
                          <a:spcPct val="100000"/>
                        </a:lnSpc>
                      </a:pPr>
                      <a:r>
                        <a:rPr sz="800" spc="-80" dirty="0">
                          <a:solidFill>
                            <a:srgbClr val="FFFFFF"/>
                          </a:solidFill>
                          <a:latin typeface="Trebuchet MS"/>
                          <a:cs typeface="Trebuchet MS"/>
                        </a:rPr>
                        <a:t>100ml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19">
                <a:tc>
                  <a:txBody>
                    <a:bodyPr/>
                    <a:lstStyle/>
                    <a:p>
                      <a:pPr marL="1270"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22" name="object 22"/>
          <p:cNvSpPr/>
          <p:nvPr/>
        </p:nvSpPr>
        <p:spPr>
          <a:xfrm>
            <a:off x="6932676" y="1956816"/>
            <a:ext cx="4980940" cy="3365500"/>
          </a:xfrm>
          <a:custGeom>
            <a:avLst/>
            <a:gdLst/>
            <a:ahLst/>
            <a:cxnLst/>
            <a:rect l="l" t="t" r="r" b="b"/>
            <a:pathLst>
              <a:path w="4980940" h="3365500">
                <a:moveTo>
                  <a:pt x="0" y="3364991"/>
                </a:moveTo>
                <a:lnTo>
                  <a:pt x="4980432" y="3364991"/>
                </a:lnTo>
                <a:lnTo>
                  <a:pt x="4980432" y="0"/>
                </a:lnTo>
                <a:lnTo>
                  <a:pt x="0" y="0"/>
                </a:lnTo>
                <a:lnTo>
                  <a:pt x="0" y="3364991"/>
                </a:lnTo>
                <a:close/>
              </a:path>
            </a:pathLst>
          </a:custGeom>
          <a:ln w="6096">
            <a:solidFill>
              <a:srgbClr val="000000"/>
            </a:solidFill>
          </a:ln>
        </p:spPr>
        <p:txBody>
          <a:bodyPr wrap="square" lIns="0" tIns="0" rIns="0" bIns="0" rtlCol="0"/>
          <a:lstStyle/>
          <a:p>
            <a:endParaRPr/>
          </a:p>
        </p:txBody>
      </p:sp>
      <p:sp>
        <p:nvSpPr>
          <p:cNvPr id="23" name="object 23"/>
          <p:cNvSpPr/>
          <p:nvPr/>
        </p:nvSpPr>
        <p:spPr>
          <a:xfrm>
            <a:off x="8161019" y="1453896"/>
            <a:ext cx="2334768" cy="910589"/>
          </a:xfrm>
          <a:prstGeom prst="rect">
            <a:avLst/>
          </a:prstGeom>
          <a:blipFill>
            <a:blip r:embed="rId4" cstate="print"/>
            <a:stretch>
              <a:fillRect/>
            </a:stretch>
          </a:blipFill>
        </p:spPr>
        <p:txBody>
          <a:bodyPr wrap="square" lIns="0" tIns="0" rIns="0" bIns="0" rtlCol="0"/>
          <a:lstStyle/>
          <a:p>
            <a:endParaRPr/>
          </a:p>
        </p:txBody>
      </p:sp>
      <p:sp>
        <p:nvSpPr>
          <p:cNvPr id="24" name="object 24"/>
          <p:cNvSpPr txBox="1"/>
          <p:nvPr/>
        </p:nvSpPr>
        <p:spPr>
          <a:xfrm>
            <a:off x="8652764" y="1828546"/>
            <a:ext cx="1363345" cy="290195"/>
          </a:xfrm>
          <a:prstGeom prst="rect">
            <a:avLst/>
          </a:prstGeom>
        </p:spPr>
        <p:txBody>
          <a:bodyPr vert="horz" wrap="square" lIns="0" tIns="0" rIns="0" bIns="0" rtlCol="0">
            <a:spAutoFit/>
          </a:bodyPr>
          <a:lstStyle/>
          <a:p>
            <a:pPr marL="12700">
              <a:lnSpc>
                <a:spcPct val="100000"/>
              </a:lnSpc>
            </a:pPr>
            <a:r>
              <a:rPr sz="1800" b="1" spc="-10" dirty="0">
                <a:latin typeface="Arial"/>
                <a:cs typeface="Arial"/>
              </a:rPr>
              <a:t>T</a:t>
            </a:r>
            <a:r>
              <a:rPr sz="1800" b="1" spc="-60" dirty="0">
                <a:latin typeface="Arial"/>
                <a:cs typeface="Arial"/>
              </a:rPr>
              <a:t>H</a:t>
            </a:r>
            <a:r>
              <a:rPr sz="1800" b="1" spc="175" dirty="0">
                <a:latin typeface="Arial"/>
                <a:cs typeface="Arial"/>
              </a:rPr>
              <a:t>E</a:t>
            </a:r>
            <a:r>
              <a:rPr sz="1800" b="1" spc="-125" dirty="0">
                <a:latin typeface="Arial"/>
                <a:cs typeface="Arial"/>
              </a:rPr>
              <a:t>L</a:t>
            </a:r>
            <a:r>
              <a:rPr sz="1800" b="1" spc="-10" dirty="0">
                <a:latin typeface="Arial"/>
                <a:cs typeface="Arial"/>
              </a:rPr>
              <a:t>I</a:t>
            </a:r>
            <a:r>
              <a:rPr sz="1800" b="1" spc="-55" dirty="0">
                <a:latin typeface="Arial"/>
                <a:cs typeface="Arial"/>
              </a:rPr>
              <a:t>N</a:t>
            </a:r>
            <a:r>
              <a:rPr sz="1800" b="1" spc="-140" dirty="0">
                <a:latin typeface="Arial"/>
                <a:cs typeface="Arial"/>
              </a:rPr>
              <a:t>E</a:t>
            </a:r>
            <a:r>
              <a:rPr sz="1800" b="1" spc="40" dirty="0">
                <a:latin typeface="Arial"/>
                <a:cs typeface="Arial"/>
              </a:rPr>
              <a:t>-</a:t>
            </a:r>
            <a:r>
              <a:rPr sz="1800" b="1" spc="-55" dirty="0">
                <a:latin typeface="Arial"/>
                <a:cs typeface="Arial"/>
              </a:rPr>
              <a:t>UP</a:t>
            </a:r>
            <a:endParaRPr sz="1800">
              <a:latin typeface="Arial"/>
              <a:cs typeface="Arial"/>
            </a:endParaRPr>
          </a:p>
        </p:txBody>
      </p:sp>
      <p:sp>
        <p:nvSpPr>
          <p:cNvPr id="25" name="object 25"/>
          <p:cNvSpPr txBox="1"/>
          <p:nvPr/>
        </p:nvSpPr>
        <p:spPr>
          <a:xfrm>
            <a:off x="225653" y="6206642"/>
            <a:ext cx="1027430" cy="620683"/>
          </a:xfrm>
          <a:prstGeom prst="rect">
            <a:avLst/>
          </a:prstGeom>
        </p:spPr>
        <p:txBody>
          <a:bodyPr vert="horz" wrap="square" lIns="0" tIns="0" rIns="0" bIns="0" rtlCol="0">
            <a:spAutoFit/>
          </a:bodyPr>
          <a:lstStyle/>
          <a:p>
            <a:pPr algn="ctr">
              <a:lnSpc>
                <a:spcPct val="100000"/>
              </a:lnSpc>
            </a:pPr>
            <a:r>
              <a:rPr lang="fa-IR" sz="1400" spc="35" dirty="0" smtClean="0">
                <a:solidFill>
                  <a:srgbClr val="FFFFFF"/>
                </a:solidFill>
                <a:latin typeface="Trebuchet MS"/>
                <a:cs typeface="Trebuchet MS"/>
              </a:rPr>
              <a:t>عنصر اصلی</a:t>
            </a:r>
            <a:endParaRPr sz="1400" dirty="0">
              <a:latin typeface="Trebuchet MS"/>
              <a:cs typeface="Trebuchet MS"/>
            </a:endParaRPr>
          </a:p>
          <a:p>
            <a:pPr algn="ctr">
              <a:lnSpc>
                <a:spcPct val="100000"/>
              </a:lnSpc>
              <a:spcBef>
                <a:spcPts val="955"/>
              </a:spcBef>
            </a:pPr>
            <a:r>
              <a:rPr lang="fa-IR" b="1" spc="-114" dirty="0" smtClean="0">
                <a:solidFill>
                  <a:srgbClr val="FFFFFF"/>
                </a:solidFill>
                <a:latin typeface="Lucida Sans"/>
                <a:cs typeface="Lucida Sans"/>
              </a:rPr>
              <a:t>چوب های غنی</a:t>
            </a:r>
            <a:endParaRPr dirty="0">
              <a:latin typeface="Lucida Sans"/>
              <a:cs typeface="Lucida Sans"/>
            </a:endParaRPr>
          </a:p>
        </p:txBody>
      </p:sp>
      <p:sp>
        <p:nvSpPr>
          <p:cNvPr id="26" name="object 26"/>
          <p:cNvSpPr txBox="1"/>
          <p:nvPr/>
        </p:nvSpPr>
        <p:spPr>
          <a:xfrm>
            <a:off x="222605" y="5340350"/>
            <a:ext cx="1033144" cy="620683"/>
          </a:xfrm>
          <a:prstGeom prst="rect">
            <a:avLst/>
          </a:prstGeom>
        </p:spPr>
        <p:txBody>
          <a:bodyPr vert="horz" wrap="square" lIns="0" tIns="0" rIns="0" bIns="0" rtlCol="0">
            <a:spAutoFit/>
          </a:bodyPr>
          <a:lstStyle/>
          <a:p>
            <a:pPr marL="635" algn="ctr">
              <a:lnSpc>
                <a:spcPct val="100000"/>
              </a:lnSpc>
            </a:pPr>
            <a:r>
              <a:rPr lang="fa-IR" sz="1400" spc="-45" dirty="0" smtClean="0">
                <a:solidFill>
                  <a:srgbClr val="FFFFFF"/>
                </a:solidFill>
                <a:latin typeface="Trebuchet MS"/>
                <a:cs typeface="Trebuchet MS"/>
              </a:rPr>
              <a:t>عنصر عمده</a:t>
            </a:r>
            <a:endParaRPr sz="1400" dirty="0">
              <a:latin typeface="Trebuchet MS"/>
              <a:cs typeface="Trebuchet MS"/>
            </a:endParaRPr>
          </a:p>
          <a:p>
            <a:pPr algn="ctr">
              <a:lnSpc>
                <a:spcPct val="100000"/>
              </a:lnSpc>
              <a:spcBef>
                <a:spcPts val="955"/>
              </a:spcBef>
            </a:pPr>
            <a:r>
              <a:rPr lang="fa-IR" b="1" spc="-100" dirty="0" smtClean="0">
                <a:solidFill>
                  <a:srgbClr val="FFFFFF"/>
                </a:solidFill>
                <a:latin typeface="Lucida Sans"/>
                <a:cs typeface="Lucida Sans"/>
              </a:rPr>
              <a:t>گلابی سبز</a:t>
            </a:r>
            <a:endParaRPr dirty="0">
              <a:latin typeface="Lucida Sans"/>
              <a:cs typeface="Lucida Sans"/>
            </a:endParaRPr>
          </a:p>
        </p:txBody>
      </p:sp>
      <p:sp>
        <p:nvSpPr>
          <p:cNvPr id="27" name="object 27"/>
          <p:cNvSpPr txBox="1"/>
          <p:nvPr/>
        </p:nvSpPr>
        <p:spPr>
          <a:xfrm>
            <a:off x="233273" y="4526279"/>
            <a:ext cx="966469" cy="620683"/>
          </a:xfrm>
          <a:prstGeom prst="rect">
            <a:avLst/>
          </a:prstGeom>
        </p:spPr>
        <p:txBody>
          <a:bodyPr vert="horz" wrap="square" lIns="0" tIns="0" rIns="0" bIns="0" rtlCol="0">
            <a:spAutoFit/>
          </a:bodyPr>
          <a:lstStyle/>
          <a:p>
            <a:pPr algn="ctr">
              <a:lnSpc>
                <a:spcPct val="100000"/>
              </a:lnSpc>
            </a:pPr>
            <a:r>
              <a:rPr lang="fa-IR" sz="1400" spc="-15" dirty="0" smtClean="0">
                <a:solidFill>
                  <a:srgbClr val="FFFFFF"/>
                </a:solidFill>
                <a:latin typeface="Trebuchet MS"/>
                <a:cs typeface="Trebuchet MS"/>
              </a:rPr>
              <a:t>عنصر برتر</a:t>
            </a:r>
            <a:endParaRPr sz="1400" dirty="0">
              <a:latin typeface="Trebuchet MS"/>
              <a:cs typeface="Trebuchet MS"/>
            </a:endParaRPr>
          </a:p>
          <a:p>
            <a:pPr algn="ctr">
              <a:lnSpc>
                <a:spcPct val="100000"/>
              </a:lnSpc>
              <a:spcBef>
                <a:spcPts val="955"/>
              </a:spcBef>
            </a:pPr>
            <a:r>
              <a:rPr lang="fa-IR" b="1" spc="-90" dirty="0" smtClean="0">
                <a:solidFill>
                  <a:srgbClr val="FFFFFF"/>
                </a:solidFill>
                <a:latin typeface="Lucida Sans"/>
                <a:cs typeface="Lucida Sans"/>
              </a:rPr>
              <a:t>گریپ فروت</a:t>
            </a:r>
            <a:endParaRPr dirty="0">
              <a:latin typeface="Lucida Sans"/>
              <a:cs typeface="Lucida Sans"/>
            </a:endParaRPr>
          </a:p>
        </p:txBody>
      </p:sp>
      <p:sp>
        <p:nvSpPr>
          <p:cNvPr id="28" name="object 28"/>
          <p:cNvSpPr/>
          <p:nvPr/>
        </p:nvSpPr>
        <p:spPr>
          <a:xfrm>
            <a:off x="5337047" y="1106424"/>
            <a:ext cx="1566672" cy="5116068"/>
          </a:xfrm>
          <a:prstGeom prst="rect">
            <a:avLst/>
          </a:prstGeom>
          <a:blipFill>
            <a:blip r:embed="rId5" cstate="print"/>
            <a:stretch>
              <a:fillRect/>
            </a:stretch>
          </a:blipFill>
        </p:spPr>
        <p:txBody>
          <a:bodyPr wrap="square" lIns="0" tIns="0" rIns="0" bIns="0" rtlCol="0"/>
          <a:lstStyle/>
          <a:p>
            <a:endParaRPr/>
          </a:p>
        </p:txBody>
      </p:sp>
      <p:sp>
        <p:nvSpPr>
          <p:cNvPr id="29" name="object 29"/>
          <p:cNvSpPr/>
          <p:nvPr/>
        </p:nvSpPr>
        <p:spPr>
          <a:xfrm>
            <a:off x="8077200" y="3375659"/>
            <a:ext cx="1524000" cy="1524000"/>
          </a:xfrm>
          <a:prstGeom prst="rect">
            <a:avLst/>
          </a:prstGeom>
          <a:blipFill>
            <a:blip r:embed="rId6" cstate="print"/>
            <a:stretch>
              <a:fillRect/>
            </a:stretch>
          </a:blipFill>
        </p:spPr>
        <p:txBody>
          <a:bodyPr wrap="square" lIns="0" tIns="0" rIns="0" bIns="0" rtlCol="0"/>
          <a:lstStyle/>
          <a:p>
            <a:endParaRPr/>
          </a:p>
        </p:txBody>
      </p:sp>
      <p:sp>
        <p:nvSpPr>
          <p:cNvPr id="30" name="object 30"/>
          <p:cNvSpPr/>
          <p:nvPr/>
        </p:nvSpPr>
        <p:spPr>
          <a:xfrm>
            <a:off x="7225283" y="2610611"/>
            <a:ext cx="830579" cy="2287524"/>
          </a:xfrm>
          <a:prstGeom prst="rect">
            <a:avLst/>
          </a:prstGeom>
          <a:blipFill>
            <a:blip r:embed="rId7" cstate="print"/>
            <a:stretch>
              <a:fillRect/>
            </a:stretch>
          </a:blipFill>
        </p:spPr>
        <p:txBody>
          <a:bodyPr wrap="square" lIns="0" tIns="0" rIns="0" bIns="0" rtlCol="0"/>
          <a:lstStyle/>
          <a:p>
            <a:endParaRPr/>
          </a:p>
        </p:txBody>
      </p:sp>
      <p:sp>
        <p:nvSpPr>
          <p:cNvPr id="31" name="object 31"/>
          <p:cNvSpPr/>
          <p:nvPr/>
        </p:nvSpPr>
        <p:spPr>
          <a:xfrm>
            <a:off x="9640823" y="3453384"/>
            <a:ext cx="1655064" cy="1420368"/>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129539"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3</a:t>
            </a:r>
            <a:endParaRPr sz="1450">
              <a:latin typeface="Arial"/>
              <a:cs typeface="Arial"/>
            </a:endParaRPr>
          </a:p>
        </p:txBody>
      </p:sp>
      <p:sp>
        <p:nvSpPr>
          <p:cNvPr id="3" name="object 3"/>
          <p:cNvSpPr txBox="1"/>
          <p:nvPr/>
        </p:nvSpPr>
        <p:spPr>
          <a:xfrm>
            <a:off x="6096000" y="0"/>
            <a:ext cx="6096000" cy="6858000"/>
          </a:xfrm>
          <a:prstGeom prst="rect">
            <a:avLst/>
          </a:prstGeom>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30"/>
              </a:spcBef>
            </a:pPr>
            <a:endParaRPr sz="1600">
              <a:latin typeface="Times New Roman"/>
              <a:cs typeface="Times New Roman"/>
            </a:endParaRPr>
          </a:p>
          <a:p>
            <a:pPr>
              <a:lnSpc>
                <a:spcPct val="100000"/>
              </a:lnSpc>
            </a:pPr>
            <a:r>
              <a:rPr sz="1450" spc="5" dirty="0">
                <a:solidFill>
                  <a:srgbClr val="FFFFFF"/>
                </a:solidFill>
                <a:latin typeface="Arial"/>
                <a:cs typeface="Arial"/>
              </a:rPr>
              <a:t>5</a:t>
            </a:r>
            <a:endParaRPr sz="1450">
              <a:latin typeface="Arial"/>
              <a:cs typeface="Arial"/>
            </a:endParaRPr>
          </a:p>
        </p:txBody>
      </p:sp>
      <p:sp>
        <p:nvSpPr>
          <p:cNvPr id="4" name="object 4"/>
          <p:cNvSpPr/>
          <p:nvPr/>
        </p:nvSpPr>
        <p:spPr>
          <a:xfrm>
            <a:off x="0" y="4419600"/>
            <a:ext cx="6095999" cy="243839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096000" y="0"/>
            <a:ext cx="6096000" cy="6858000"/>
          </a:xfrm>
          <a:custGeom>
            <a:avLst/>
            <a:gdLst/>
            <a:ahLst/>
            <a:cxnLst/>
            <a:rect l="l" t="t" r="r" b="b"/>
            <a:pathLst>
              <a:path w="6096000" h="6858000">
                <a:moveTo>
                  <a:pt x="0" y="0"/>
                </a:moveTo>
                <a:lnTo>
                  <a:pt x="0" y="6857996"/>
                </a:lnTo>
                <a:lnTo>
                  <a:pt x="6096000" y="6857996"/>
                </a:lnTo>
                <a:lnTo>
                  <a:pt x="6096000" y="0"/>
                </a:lnTo>
                <a:lnTo>
                  <a:pt x="0" y="0"/>
                </a:lnTo>
                <a:close/>
              </a:path>
            </a:pathLst>
          </a:custGeom>
          <a:solidFill>
            <a:srgbClr val="7E7E7E">
              <a:alpha val="21174"/>
            </a:srgbClr>
          </a:solidFill>
        </p:spPr>
        <p:txBody>
          <a:bodyPr wrap="square" lIns="0" tIns="0" rIns="0" bIns="0" rtlCol="0"/>
          <a:lstStyle/>
          <a:p>
            <a:endParaRPr/>
          </a:p>
        </p:txBody>
      </p:sp>
      <p:sp>
        <p:nvSpPr>
          <p:cNvPr id="6" name="object 6"/>
          <p:cNvSpPr/>
          <p:nvPr/>
        </p:nvSpPr>
        <p:spPr>
          <a:xfrm>
            <a:off x="6013703" y="0"/>
            <a:ext cx="3074035" cy="867410"/>
          </a:xfrm>
          <a:custGeom>
            <a:avLst/>
            <a:gdLst/>
            <a:ahLst/>
            <a:cxnLst/>
            <a:rect l="l" t="t" r="r" b="b"/>
            <a:pathLst>
              <a:path w="3074034" h="867410">
                <a:moveTo>
                  <a:pt x="2528210" y="0"/>
                </a:moveTo>
                <a:lnTo>
                  <a:pt x="2411946" y="0"/>
                </a:lnTo>
                <a:lnTo>
                  <a:pt x="0" y="460375"/>
                </a:lnTo>
                <a:lnTo>
                  <a:pt x="207772" y="818769"/>
                </a:lnTo>
                <a:lnTo>
                  <a:pt x="196342" y="839851"/>
                </a:lnTo>
                <a:lnTo>
                  <a:pt x="3073907" y="867155"/>
                </a:lnTo>
                <a:lnTo>
                  <a:pt x="2528210" y="0"/>
                </a:lnTo>
                <a:close/>
              </a:path>
            </a:pathLst>
          </a:custGeom>
          <a:solidFill>
            <a:srgbClr val="DD4E36"/>
          </a:solidFill>
        </p:spPr>
        <p:txBody>
          <a:bodyPr wrap="square" lIns="0" tIns="0" rIns="0" bIns="0" rtlCol="0"/>
          <a:lstStyle/>
          <a:p>
            <a:endParaRPr/>
          </a:p>
        </p:txBody>
      </p:sp>
      <p:sp>
        <p:nvSpPr>
          <p:cNvPr id="7" name="object 7"/>
          <p:cNvSpPr txBox="1"/>
          <p:nvPr/>
        </p:nvSpPr>
        <p:spPr>
          <a:xfrm>
            <a:off x="7826120" y="279653"/>
            <a:ext cx="634365" cy="246221"/>
          </a:xfrm>
          <a:prstGeom prst="rect">
            <a:avLst/>
          </a:prstGeom>
        </p:spPr>
        <p:txBody>
          <a:bodyPr vert="horz" wrap="square" lIns="0" tIns="0" rIns="0" bIns="0" rtlCol="0">
            <a:spAutoFit/>
          </a:bodyPr>
          <a:lstStyle/>
          <a:p>
            <a:pPr marL="12700">
              <a:lnSpc>
                <a:spcPct val="100000"/>
              </a:lnSpc>
            </a:pPr>
            <a:r>
              <a:rPr lang="fa-IR" sz="1600" spc="-100" dirty="0" smtClean="0">
                <a:latin typeface="Trebuchet MS"/>
                <a:cs typeface="Trebuchet MS"/>
              </a:rPr>
              <a:t>شدت</a:t>
            </a:r>
            <a:endParaRPr sz="1600" dirty="0">
              <a:latin typeface="Trebuchet MS"/>
              <a:cs typeface="Trebuchet MS"/>
            </a:endParaRPr>
          </a:p>
        </p:txBody>
      </p:sp>
      <p:sp>
        <p:nvSpPr>
          <p:cNvPr id="8" name="object 8"/>
          <p:cNvSpPr txBox="1"/>
          <p:nvPr/>
        </p:nvSpPr>
        <p:spPr>
          <a:xfrm>
            <a:off x="6283833" y="417829"/>
            <a:ext cx="2177415" cy="492443"/>
          </a:xfrm>
          <a:prstGeom prst="rect">
            <a:avLst/>
          </a:prstGeom>
        </p:spPr>
        <p:txBody>
          <a:bodyPr vert="horz" wrap="square" lIns="0" tIns="0" rIns="0" bIns="0" rtlCol="0">
            <a:spAutoFit/>
          </a:bodyPr>
          <a:lstStyle/>
          <a:p>
            <a:pPr marL="12700">
              <a:lnSpc>
                <a:spcPct val="100000"/>
              </a:lnSpc>
            </a:pPr>
            <a:r>
              <a:rPr lang="fa-IR" sz="3200" spc="-85" dirty="0" smtClean="0">
                <a:latin typeface="Trebuchet MS"/>
                <a:cs typeface="Trebuchet MS"/>
              </a:rPr>
              <a:t>هیجان         </a:t>
            </a:r>
            <a:endParaRPr sz="3200" dirty="0">
              <a:latin typeface="Trebuchet MS"/>
              <a:cs typeface="Trebuchet MS"/>
            </a:endParaRPr>
          </a:p>
        </p:txBody>
      </p:sp>
      <p:sp>
        <p:nvSpPr>
          <p:cNvPr id="9" name="object 9"/>
          <p:cNvSpPr/>
          <p:nvPr/>
        </p:nvSpPr>
        <p:spPr>
          <a:xfrm>
            <a:off x="2849879" y="2115311"/>
            <a:ext cx="3263265" cy="1282065"/>
          </a:xfrm>
          <a:custGeom>
            <a:avLst/>
            <a:gdLst/>
            <a:ahLst/>
            <a:cxnLst/>
            <a:rect l="l" t="t" r="r" b="b"/>
            <a:pathLst>
              <a:path w="3263265" h="1282064">
                <a:moveTo>
                  <a:pt x="632841" y="0"/>
                </a:moveTo>
                <a:lnTo>
                  <a:pt x="0" y="1281684"/>
                </a:lnTo>
                <a:lnTo>
                  <a:pt x="3262883" y="1242187"/>
                </a:lnTo>
                <a:lnTo>
                  <a:pt x="3249930" y="1211834"/>
                </a:lnTo>
                <a:lnTo>
                  <a:pt x="2999612" y="506984"/>
                </a:lnTo>
                <a:lnTo>
                  <a:pt x="2929890" y="497839"/>
                </a:lnTo>
                <a:lnTo>
                  <a:pt x="2839593" y="470535"/>
                </a:lnTo>
                <a:lnTo>
                  <a:pt x="632841" y="0"/>
                </a:lnTo>
                <a:close/>
              </a:path>
            </a:pathLst>
          </a:custGeom>
          <a:solidFill>
            <a:srgbClr val="000000"/>
          </a:solidFill>
        </p:spPr>
        <p:txBody>
          <a:bodyPr wrap="square" lIns="0" tIns="0" rIns="0" bIns="0" rtlCol="0"/>
          <a:lstStyle/>
          <a:p>
            <a:endParaRPr/>
          </a:p>
        </p:txBody>
      </p:sp>
      <p:sp>
        <p:nvSpPr>
          <p:cNvPr id="10" name="object 10"/>
          <p:cNvSpPr txBox="1"/>
          <p:nvPr/>
        </p:nvSpPr>
        <p:spPr>
          <a:xfrm>
            <a:off x="3574160" y="2676397"/>
            <a:ext cx="1087120" cy="184666"/>
          </a:xfrm>
          <a:prstGeom prst="rect">
            <a:avLst/>
          </a:prstGeom>
        </p:spPr>
        <p:txBody>
          <a:bodyPr vert="horz" wrap="square" lIns="0" tIns="0" rIns="0" bIns="0" rtlCol="0">
            <a:spAutoFit/>
          </a:bodyPr>
          <a:lstStyle/>
          <a:p>
            <a:pPr marL="12700">
              <a:lnSpc>
                <a:spcPct val="100000"/>
              </a:lnSpc>
            </a:pPr>
            <a:r>
              <a:rPr lang="fa-IR" sz="1200" spc="-20" dirty="0" smtClean="0">
                <a:solidFill>
                  <a:srgbClr val="FFFFFF"/>
                </a:solidFill>
                <a:latin typeface="Trebuchet MS"/>
                <a:cs typeface="Trebuchet MS"/>
              </a:rPr>
              <a:t>عطری      </a:t>
            </a:r>
            <a:endParaRPr sz="1200" dirty="0">
              <a:latin typeface="Trebuchet MS"/>
              <a:cs typeface="Trebuchet MS"/>
            </a:endParaRPr>
          </a:p>
        </p:txBody>
      </p:sp>
      <p:sp>
        <p:nvSpPr>
          <p:cNvPr id="11" name="object 11"/>
          <p:cNvSpPr txBox="1"/>
          <p:nvPr/>
        </p:nvSpPr>
        <p:spPr>
          <a:xfrm>
            <a:off x="3574160" y="2765805"/>
            <a:ext cx="1721485" cy="430887"/>
          </a:xfrm>
          <a:prstGeom prst="rect">
            <a:avLst/>
          </a:prstGeom>
        </p:spPr>
        <p:txBody>
          <a:bodyPr vert="horz" wrap="square" lIns="0" tIns="0" rIns="0" bIns="0" rtlCol="0">
            <a:spAutoFit/>
          </a:bodyPr>
          <a:lstStyle/>
          <a:p>
            <a:pPr marL="12700">
              <a:lnSpc>
                <a:spcPct val="100000"/>
              </a:lnSpc>
            </a:pPr>
            <a:r>
              <a:rPr lang="fa-IR" sz="2800" spc="-45" dirty="0" smtClean="0">
                <a:solidFill>
                  <a:srgbClr val="FFFFFF"/>
                </a:solidFill>
                <a:latin typeface="Trebuchet MS"/>
                <a:cs typeface="Trebuchet MS"/>
              </a:rPr>
              <a:t>قدرتمند</a:t>
            </a:r>
            <a:endParaRPr sz="2800" dirty="0">
              <a:latin typeface="Trebuchet MS"/>
              <a:cs typeface="Trebuchet MS"/>
            </a:endParaRPr>
          </a:p>
        </p:txBody>
      </p:sp>
      <p:sp>
        <p:nvSpPr>
          <p:cNvPr id="12" name="object 12"/>
          <p:cNvSpPr/>
          <p:nvPr/>
        </p:nvSpPr>
        <p:spPr>
          <a:xfrm>
            <a:off x="3104388" y="3587496"/>
            <a:ext cx="2699385" cy="1615440"/>
          </a:xfrm>
          <a:custGeom>
            <a:avLst/>
            <a:gdLst/>
            <a:ahLst/>
            <a:cxnLst/>
            <a:rect l="l" t="t" r="r" b="b"/>
            <a:pathLst>
              <a:path w="2699385" h="1615439">
                <a:moveTo>
                  <a:pt x="0" y="0"/>
                </a:moveTo>
                <a:lnTo>
                  <a:pt x="318642" y="1572895"/>
                </a:lnTo>
                <a:lnTo>
                  <a:pt x="2450846" y="1615439"/>
                </a:lnTo>
                <a:lnTo>
                  <a:pt x="2699004" y="698372"/>
                </a:lnTo>
                <a:lnTo>
                  <a:pt x="0" y="0"/>
                </a:lnTo>
                <a:close/>
              </a:path>
            </a:pathLst>
          </a:custGeom>
          <a:solidFill>
            <a:srgbClr val="DD4E36"/>
          </a:solidFill>
        </p:spPr>
        <p:txBody>
          <a:bodyPr wrap="square" lIns="0" tIns="0" rIns="0" bIns="0" rtlCol="0"/>
          <a:lstStyle/>
          <a:p>
            <a:endParaRPr/>
          </a:p>
        </p:txBody>
      </p:sp>
      <p:sp>
        <p:nvSpPr>
          <p:cNvPr id="13" name="object 13"/>
          <p:cNvSpPr txBox="1"/>
          <p:nvPr/>
        </p:nvSpPr>
        <p:spPr>
          <a:xfrm>
            <a:off x="3462654" y="4065778"/>
            <a:ext cx="1337946" cy="246221"/>
          </a:xfrm>
          <a:prstGeom prst="rect">
            <a:avLst/>
          </a:prstGeom>
        </p:spPr>
        <p:txBody>
          <a:bodyPr vert="horz" wrap="square" lIns="0" tIns="0" rIns="0" bIns="0" rtlCol="0">
            <a:spAutoFit/>
          </a:bodyPr>
          <a:lstStyle/>
          <a:p>
            <a:pPr marL="12700">
              <a:lnSpc>
                <a:spcPct val="100000"/>
              </a:lnSpc>
            </a:pPr>
            <a:r>
              <a:rPr lang="fa-IR" sz="1600" spc="-5" dirty="0" smtClean="0">
                <a:solidFill>
                  <a:srgbClr val="FFFFFF"/>
                </a:solidFill>
                <a:latin typeface="Trebuchet MS"/>
                <a:cs typeface="Trebuchet MS"/>
              </a:rPr>
              <a:t>رایحه ی ماندگار</a:t>
            </a:r>
            <a:endParaRPr sz="1600" dirty="0">
              <a:latin typeface="Trebuchet MS"/>
              <a:cs typeface="Trebuchet MS"/>
            </a:endParaRPr>
          </a:p>
        </p:txBody>
      </p:sp>
      <p:sp>
        <p:nvSpPr>
          <p:cNvPr id="14" name="object 14"/>
          <p:cNvSpPr txBox="1"/>
          <p:nvPr/>
        </p:nvSpPr>
        <p:spPr>
          <a:xfrm>
            <a:off x="3462654" y="4189729"/>
            <a:ext cx="1857375" cy="811530"/>
          </a:xfrm>
          <a:prstGeom prst="rect">
            <a:avLst/>
          </a:prstGeom>
        </p:spPr>
        <p:txBody>
          <a:bodyPr vert="horz" wrap="square" lIns="0" tIns="0" rIns="0" bIns="0" rtlCol="0">
            <a:spAutoFit/>
          </a:bodyPr>
          <a:lstStyle/>
          <a:p>
            <a:pPr marL="12700">
              <a:lnSpc>
                <a:spcPct val="100000"/>
              </a:lnSpc>
            </a:pPr>
            <a:r>
              <a:rPr lang="fa-IR" sz="3600" spc="-175" dirty="0" smtClean="0">
                <a:solidFill>
                  <a:srgbClr val="FFFFFF"/>
                </a:solidFill>
                <a:latin typeface="Trebuchet MS"/>
                <a:cs typeface="Trebuchet MS"/>
              </a:rPr>
              <a:t>شرقی</a:t>
            </a:r>
            <a:endParaRPr sz="3600" dirty="0">
              <a:latin typeface="Trebuchet MS"/>
              <a:cs typeface="Trebuchet MS"/>
            </a:endParaRPr>
          </a:p>
          <a:p>
            <a:pPr marL="12700">
              <a:lnSpc>
                <a:spcPct val="100000"/>
              </a:lnSpc>
            </a:pPr>
            <a:endParaRPr sz="1600" dirty="0">
              <a:latin typeface="Trebuchet MS"/>
              <a:cs typeface="Trebuchet MS"/>
            </a:endParaRPr>
          </a:p>
        </p:txBody>
      </p:sp>
      <p:sp>
        <p:nvSpPr>
          <p:cNvPr id="15" name="object 15"/>
          <p:cNvSpPr/>
          <p:nvPr/>
        </p:nvSpPr>
        <p:spPr>
          <a:xfrm>
            <a:off x="10965180" y="153923"/>
            <a:ext cx="815340" cy="568451"/>
          </a:xfrm>
          <a:prstGeom prst="rect">
            <a:avLst/>
          </a:prstGeom>
          <a:blipFill>
            <a:blip r:embed="rId3" cstate="print"/>
            <a:stretch>
              <a:fillRect/>
            </a:stretch>
          </a:blipFill>
        </p:spPr>
        <p:txBody>
          <a:bodyPr wrap="square" lIns="0" tIns="0" rIns="0" bIns="0" rtlCol="0"/>
          <a:lstStyle/>
          <a:p>
            <a:endParaRPr/>
          </a:p>
        </p:txBody>
      </p:sp>
      <p:sp>
        <p:nvSpPr>
          <p:cNvPr id="17" name="object 17"/>
          <p:cNvSpPr txBox="1"/>
          <p:nvPr/>
        </p:nvSpPr>
        <p:spPr>
          <a:xfrm>
            <a:off x="164388" y="191515"/>
            <a:ext cx="3048000" cy="430887"/>
          </a:xfrm>
          <a:prstGeom prst="rect">
            <a:avLst/>
          </a:prstGeom>
          <a:effectLst>
            <a:outerShdw blurRad="50800" dist="50800" dir="5400000" algn="ctr" rotWithShape="0">
              <a:schemeClr val="bg2">
                <a:lumMod val="75000"/>
              </a:schemeClr>
            </a:outerShdw>
          </a:effectLst>
        </p:spPr>
        <p:txBody>
          <a:bodyPr vert="horz" wrap="square" lIns="0" tIns="0" rIns="0" bIns="0" rtlCol="0">
            <a:spAutoFit/>
          </a:bodyPr>
          <a:lstStyle/>
          <a:p>
            <a:pPr marL="12700">
              <a:lnSpc>
                <a:spcPct val="100000"/>
              </a:lnSpc>
            </a:pPr>
            <a:r>
              <a:rPr lang="fa-IR" sz="2800" b="1" spc="145" dirty="0" smtClean="0">
                <a:latin typeface="Trebuchet MS"/>
                <a:cs typeface="Trebuchet MS"/>
              </a:rPr>
              <a:t>قدرت بی نهایت</a:t>
            </a:r>
            <a:endParaRPr sz="2800" dirty="0">
              <a:latin typeface="Trebuchet MS"/>
              <a:cs typeface="Trebuchet MS"/>
            </a:endParaRPr>
          </a:p>
        </p:txBody>
      </p:sp>
      <p:sp>
        <p:nvSpPr>
          <p:cNvPr id="18" name="object 18"/>
          <p:cNvSpPr txBox="1"/>
          <p:nvPr/>
        </p:nvSpPr>
        <p:spPr>
          <a:xfrm>
            <a:off x="164998" y="2286000"/>
            <a:ext cx="2917190" cy="553998"/>
          </a:xfrm>
          <a:prstGeom prst="rect">
            <a:avLst/>
          </a:prstGeom>
        </p:spPr>
        <p:txBody>
          <a:bodyPr vert="horz" wrap="square" lIns="0" tIns="0" rIns="0" bIns="0" rtlCol="0">
            <a:spAutoFit/>
          </a:bodyPr>
          <a:lstStyle/>
          <a:p>
            <a:pPr marL="12700" algn="r" rtl="1">
              <a:lnSpc>
                <a:spcPct val="100000"/>
              </a:lnSpc>
            </a:pPr>
            <a:r>
              <a:rPr lang="fa-IR" sz="1800" spc="-80" dirty="0" smtClean="0">
                <a:latin typeface="Trebuchet MS"/>
                <a:cs typeface="Trebuchet MS"/>
              </a:rPr>
              <a:t>رایحه:</a:t>
            </a:r>
          </a:p>
          <a:p>
            <a:pPr marL="12700" algn="r" rtl="1">
              <a:lnSpc>
                <a:spcPct val="100000"/>
              </a:lnSpc>
            </a:pPr>
            <a:r>
              <a:rPr lang="fa-IR" dirty="0"/>
              <a:t>یک رایحه شرقی معطر</a:t>
            </a:r>
            <a:endParaRPr sz="1800" dirty="0">
              <a:latin typeface="Trebuchet MS"/>
              <a:cs typeface="Trebuchet MS"/>
            </a:endParaRPr>
          </a:p>
        </p:txBody>
      </p:sp>
      <p:sp>
        <p:nvSpPr>
          <p:cNvPr id="19" name="object 19"/>
          <p:cNvSpPr txBox="1"/>
          <p:nvPr/>
        </p:nvSpPr>
        <p:spPr>
          <a:xfrm>
            <a:off x="164998" y="3109214"/>
            <a:ext cx="1336040" cy="843280"/>
          </a:xfrm>
          <a:prstGeom prst="rect">
            <a:avLst/>
          </a:prstGeom>
        </p:spPr>
        <p:txBody>
          <a:bodyPr vert="horz" wrap="square" lIns="0" tIns="0" rIns="0" bIns="0" rtlCol="0">
            <a:spAutoFit/>
          </a:bodyPr>
          <a:lstStyle/>
          <a:p>
            <a:pPr marL="299085" indent="-286385" algn="r" rtl="1">
              <a:lnSpc>
                <a:spcPct val="100000"/>
              </a:lnSpc>
              <a:buFont typeface="Wingdings"/>
              <a:buChar char=""/>
              <a:tabLst>
                <a:tab pos="299085" algn="l"/>
                <a:tab pos="299720" algn="l"/>
              </a:tabLst>
            </a:pPr>
            <a:r>
              <a:rPr lang="fa-IR" sz="1800" spc="-110" dirty="0" smtClean="0">
                <a:latin typeface="Trebuchet MS"/>
                <a:cs typeface="Trebuchet MS"/>
              </a:rPr>
              <a:t>روشن</a:t>
            </a:r>
            <a:endParaRPr sz="1800" dirty="0">
              <a:latin typeface="Trebuchet MS"/>
              <a:cs typeface="Trebuchet MS"/>
            </a:endParaRPr>
          </a:p>
          <a:p>
            <a:pPr marL="299085" indent="-286385" algn="r" rtl="1">
              <a:lnSpc>
                <a:spcPct val="100000"/>
              </a:lnSpc>
              <a:buFont typeface="Wingdings"/>
              <a:buChar char=""/>
              <a:tabLst>
                <a:tab pos="299085" algn="l"/>
                <a:tab pos="299720" algn="l"/>
              </a:tabLst>
            </a:pPr>
            <a:r>
              <a:rPr lang="fa-IR" sz="1800" spc="-85" dirty="0" smtClean="0">
                <a:latin typeface="Trebuchet MS"/>
                <a:cs typeface="Trebuchet MS"/>
              </a:rPr>
              <a:t>قدرتمند</a:t>
            </a:r>
            <a:endParaRPr sz="1800" dirty="0">
              <a:latin typeface="Trebuchet MS"/>
              <a:cs typeface="Trebuchet MS"/>
            </a:endParaRPr>
          </a:p>
          <a:p>
            <a:pPr marL="299085" indent="-286385" algn="r" rtl="1">
              <a:lnSpc>
                <a:spcPct val="100000"/>
              </a:lnSpc>
              <a:buFont typeface="Wingdings"/>
              <a:buChar char=""/>
              <a:tabLst>
                <a:tab pos="299085" algn="l"/>
                <a:tab pos="299720" algn="l"/>
              </a:tabLst>
            </a:pPr>
            <a:r>
              <a:rPr lang="fa-IR" sz="1800" spc="-70" dirty="0" smtClean="0">
                <a:latin typeface="Trebuchet MS"/>
                <a:cs typeface="Trebuchet MS"/>
              </a:rPr>
              <a:t>پوشش دهنده</a:t>
            </a:r>
            <a:endParaRPr sz="1800" dirty="0">
              <a:latin typeface="Trebuchet MS"/>
              <a:cs typeface="Trebuchet MS"/>
            </a:endParaRPr>
          </a:p>
        </p:txBody>
      </p:sp>
      <p:graphicFrame>
        <p:nvGraphicFramePr>
          <p:cNvPr id="20" name="object 20"/>
          <p:cNvGraphicFramePr>
            <a:graphicFrameLocks noGrp="1"/>
          </p:cNvGraphicFramePr>
          <p:nvPr/>
        </p:nvGraphicFramePr>
        <p:xfrm>
          <a:off x="6926580" y="5405373"/>
          <a:ext cx="4979664" cy="561872"/>
        </p:xfrm>
        <a:graphic>
          <a:graphicData uri="http://schemas.openxmlformats.org/drawingml/2006/table">
            <a:tbl>
              <a:tblPr firstRow="1" bandRow="1">
                <a:tableStyleId>{2D5ABB26-0587-4C30-8999-92F81FD0307C}</a:tableStyleId>
              </a:tblPr>
              <a:tblGrid>
                <a:gridCol w="711326">
                  <a:extLst>
                    <a:ext uri="{9D8B030D-6E8A-4147-A177-3AD203B41FA5}">
                      <a16:colId xmlns:a16="http://schemas.microsoft.com/office/drawing/2014/main" xmlns="" val="20000"/>
                    </a:ext>
                  </a:extLst>
                </a:gridCol>
                <a:gridCol w="711453">
                  <a:extLst>
                    <a:ext uri="{9D8B030D-6E8A-4147-A177-3AD203B41FA5}">
                      <a16:colId xmlns:a16="http://schemas.microsoft.com/office/drawing/2014/main" xmlns="" val="20001"/>
                    </a:ext>
                  </a:extLst>
                </a:gridCol>
                <a:gridCol w="711327">
                  <a:extLst>
                    <a:ext uri="{9D8B030D-6E8A-4147-A177-3AD203B41FA5}">
                      <a16:colId xmlns:a16="http://schemas.microsoft.com/office/drawing/2014/main" xmlns="" val="20002"/>
                    </a:ext>
                  </a:extLst>
                </a:gridCol>
                <a:gridCol w="711453">
                  <a:extLst>
                    <a:ext uri="{9D8B030D-6E8A-4147-A177-3AD203B41FA5}">
                      <a16:colId xmlns:a16="http://schemas.microsoft.com/office/drawing/2014/main" xmlns="" val="20003"/>
                    </a:ext>
                  </a:extLst>
                </a:gridCol>
                <a:gridCol w="711326">
                  <a:extLst>
                    <a:ext uri="{9D8B030D-6E8A-4147-A177-3AD203B41FA5}">
                      <a16:colId xmlns:a16="http://schemas.microsoft.com/office/drawing/2014/main" xmlns="" val="20004"/>
                    </a:ext>
                  </a:extLst>
                </a:gridCol>
                <a:gridCol w="711453">
                  <a:extLst>
                    <a:ext uri="{9D8B030D-6E8A-4147-A177-3AD203B41FA5}">
                      <a16:colId xmlns:a16="http://schemas.microsoft.com/office/drawing/2014/main" xmlns="" val="20005"/>
                    </a:ext>
                  </a:extLst>
                </a:gridCol>
                <a:gridCol w="711326">
                  <a:extLst>
                    <a:ext uri="{9D8B030D-6E8A-4147-A177-3AD203B41FA5}">
                      <a16:colId xmlns:a16="http://schemas.microsoft.com/office/drawing/2014/main" xmlns="" val="20006"/>
                    </a:ext>
                  </a:extLst>
                </a:gridCol>
              </a:tblGrid>
              <a:tr h="363753">
                <a:tc>
                  <a:txBody>
                    <a:bodyPr/>
                    <a:lstStyle/>
                    <a:p>
                      <a:pPr marL="635" algn="ctr">
                        <a:lnSpc>
                          <a:spcPct val="100000"/>
                        </a:lnSpc>
                        <a:spcBef>
                          <a:spcPts val="275"/>
                        </a:spcBef>
                      </a:pPr>
                      <a:r>
                        <a:rPr sz="800" dirty="0">
                          <a:solidFill>
                            <a:srgbClr val="FFFFFF"/>
                          </a:solidFill>
                          <a:latin typeface="Trebuchet MS"/>
                          <a:cs typeface="Trebuchet MS"/>
                        </a:rPr>
                        <a:t>Body</a:t>
                      </a:r>
                      <a:r>
                        <a:rPr sz="800" spc="-165" dirty="0">
                          <a:solidFill>
                            <a:srgbClr val="FFFFFF"/>
                          </a:solidFill>
                          <a:latin typeface="Trebuchet MS"/>
                          <a:cs typeface="Trebuchet MS"/>
                        </a:rPr>
                        <a:t> </a:t>
                      </a:r>
                      <a:r>
                        <a:rPr sz="800" spc="5" dirty="0">
                          <a:solidFill>
                            <a:srgbClr val="FFFFFF"/>
                          </a:solidFill>
                          <a:latin typeface="Trebuchet MS"/>
                          <a:cs typeface="Trebuchet MS"/>
                        </a:rPr>
                        <a:t>Spray</a:t>
                      </a:r>
                      <a:endParaRPr sz="800">
                        <a:latin typeface="Trebuchet MS"/>
                        <a:cs typeface="Trebuchet MS"/>
                      </a:endParaRPr>
                    </a:p>
                    <a:p>
                      <a:pPr marL="1270" algn="ctr">
                        <a:lnSpc>
                          <a:spcPct val="100000"/>
                        </a:lnSpc>
                      </a:pPr>
                      <a:r>
                        <a:rPr sz="800" spc="-80" dirty="0">
                          <a:solidFill>
                            <a:srgbClr val="FFFFFF"/>
                          </a:solidFill>
                          <a:latin typeface="Trebuchet MS"/>
                          <a:cs typeface="Trebuchet MS"/>
                        </a:rPr>
                        <a:t>150ml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75" dirty="0">
                          <a:solidFill>
                            <a:srgbClr val="FFFFFF"/>
                          </a:solidFill>
                          <a:latin typeface="Trebuchet MS"/>
                          <a:cs typeface="Trebuchet MS"/>
                        </a:rPr>
                        <a:t>Roll</a:t>
                      </a:r>
                      <a:r>
                        <a:rPr sz="800" spc="-190" dirty="0">
                          <a:solidFill>
                            <a:srgbClr val="FFFFFF"/>
                          </a:solidFill>
                          <a:latin typeface="Trebuchet MS"/>
                          <a:cs typeface="Trebuchet MS"/>
                        </a:rPr>
                        <a:t> </a:t>
                      </a:r>
                      <a:r>
                        <a:rPr sz="800" spc="10" dirty="0">
                          <a:solidFill>
                            <a:srgbClr val="FFFFFF"/>
                          </a:solidFill>
                          <a:latin typeface="Trebuchet MS"/>
                          <a:cs typeface="Trebuchet MS"/>
                        </a:rPr>
                        <a:t>On</a:t>
                      </a:r>
                      <a:endParaRPr sz="800">
                        <a:latin typeface="Trebuchet MS"/>
                        <a:cs typeface="Trebuchet MS"/>
                      </a:endParaRPr>
                    </a:p>
                    <a:p>
                      <a:pPr marL="1270" algn="ctr">
                        <a:lnSpc>
                          <a:spcPct val="100000"/>
                        </a:lnSpc>
                      </a:pPr>
                      <a:r>
                        <a:rPr sz="800" spc="-35" dirty="0">
                          <a:solidFill>
                            <a:srgbClr val="FFFFFF"/>
                          </a:solidFill>
                          <a:latin typeface="Trebuchet MS"/>
                          <a:cs typeface="Trebuchet MS"/>
                        </a:rPr>
                        <a:t>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270" algn="ctr">
                        <a:lnSpc>
                          <a:spcPct val="100000"/>
                        </a:lnSpc>
                      </a:pPr>
                      <a:r>
                        <a:rPr sz="800" spc="-30" dirty="0">
                          <a:solidFill>
                            <a:srgbClr val="FFFFFF"/>
                          </a:solidFill>
                          <a:latin typeface="Trebuchet MS"/>
                          <a:cs typeface="Trebuchet MS"/>
                        </a:rPr>
                        <a:t>250ml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905" algn="ctr">
                        <a:lnSpc>
                          <a:spcPct val="100000"/>
                        </a:lnSpc>
                      </a:pPr>
                      <a:r>
                        <a:rPr sz="800" spc="-30" dirty="0">
                          <a:solidFill>
                            <a:srgbClr val="FFFFFF"/>
                          </a:solidFill>
                          <a:latin typeface="Trebuchet MS"/>
                          <a:cs typeface="Trebuchet MS"/>
                        </a:rPr>
                        <a:t>400ml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20" dirty="0">
                          <a:solidFill>
                            <a:srgbClr val="FFFFFF"/>
                          </a:solidFill>
                          <a:latin typeface="Trebuchet MS"/>
                          <a:cs typeface="Trebuchet MS"/>
                        </a:rPr>
                        <a:t>EDT</a:t>
                      </a:r>
                      <a:endParaRPr sz="800">
                        <a:latin typeface="Trebuchet MS"/>
                        <a:cs typeface="Trebuchet MS"/>
                      </a:endParaRPr>
                    </a:p>
                    <a:p>
                      <a:pPr marL="1905" algn="ctr">
                        <a:lnSpc>
                          <a:spcPct val="100000"/>
                        </a:lnSpc>
                      </a:pPr>
                      <a:r>
                        <a:rPr sz="800" spc="-35" dirty="0">
                          <a:solidFill>
                            <a:srgbClr val="FFFFFF"/>
                          </a:solidFill>
                          <a:latin typeface="Trebuchet MS"/>
                          <a:cs typeface="Trebuchet MS"/>
                        </a:rPr>
                        <a:t>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905" algn="ctr">
                        <a:lnSpc>
                          <a:spcPct val="100000"/>
                        </a:lnSpc>
                        <a:spcBef>
                          <a:spcPts val="275"/>
                        </a:spcBef>
                      </a:pPr>
                      <a:r>
                        <a:rPr sz="800" spc="-20" dirty="0">
                          <a:solidFill>
                            <a:srgbClr val="FFFFFF"/>
                          </a:solidFill>
                          <a:latin typeface="Trebuchet MS"/>
                          <a:cs typeface="Trebuchet MS"/>
                        </a:rPr>
                        <a:t>EDT</a:t>
                      </a:r>
                      <a:endParaRPr sz="800">
                        <a:latin typeface="Trebuchet MS"/>
                        <a:cs typeface="Trebuchet MS"/>
                      </a:endParaRPr>
                    </a:p>
                    <a:p>
                      <a:pPr marL="635" algn="ctr">
                        <a:lnSpc>
                          <a:spcPct val="100000"/>
                        </a:lnSpc>
                      </a:pPr>
                      <a:r>
                        <a:rPr sz="800" spc="-80" dirty="0">
                          <a:solidFill>
                            <a:srgbClr val="FFFFFF"/>
                          </a:solidFill>
                          <a:latin typeface="Trebuchet MS"/>
                          <a:cs typeface="Trebuchet MS"/>
                        </a:rPr>
                        <a:t>100ml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40" dirty="0">
                          <a:solidFill>
                            <a:srgbClr val="FFFFFF"/>
                          </a:solidFill>
                          <a:latin typeface="Trebuchet MS"/>
                          <a:cs typeface="Trebuchet MS"/>
                        </a:rPr>
                        <a:t>After</a:t>
                      </a:r>
                      <a:r>
                        <a:rPr sz="800" spc="-175" dirty="0">
                          <a:solidFill>
                            <a:srgbClr val="FFFFFF"/>
                          </a:solidFill>
                          <a:latin typeface="Trebuchet MS"/>
                          <a:cs typeface="Trebuchet MS"/>
                        </a:rPr>
                        <a:t> </a:t>
                      </a:r>
                      <a:r>
                        <a:rPr sz="800" spc="15" dirty="0">
                          <a:solidFill>
                            <a:srgbClr val="FFFFFF"/>
                          </a:solidFill>
                          <a:latin typeface="Trebuchet MS"/>
                          <a:cs typeface="Trebuchet MS"/>
                        </a:rPr>
                        <a:t>Shave</a:t>
                      </a:r>
                      <a:endParaRPr sz="800">
                        <a:latin typeface="Trebuchet MS"/>
                        <a:cs typeface="Trebuchet MS"/>
                      </a:endParaRPr>
                    </a:p>
                    <a:p>
                      <a:pPr marL="635" algn="ctr">
                        <a:lnSpc>
                          <a:spcPct val="100000"/>
                        </a:lnSpc>
                      </a:pPr>
                      <a:r>
                        <a:rPr sz="800" spc="-80" dirty="0">
                          <a:solidFill>
                            <a:srgbClr val="FFFFFF"/>
                          </a:solidFill>
                          <a:latin typeface="Trebuchet MS"/>
                          <a:cs typeface="Trebuchet MS"/>
                        </a:rPr>
                        <a:t>100ml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19">
                <a:tc>
                  <a:txBody>
                    <a:bodyPr/>
                    <a:lstStyle/>
                    <a:p>
                      <a:pPr marL="1270"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270"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21" name="object 21"/>
          <p:cNvSpPr/>
          <p:nvPr/>
        </p:nvSpPr>
        <p:spPr>
          <a:xfrm>
            <a:off x="6932676" y="1956816"/>
            <a:ext cx="4980940" cy="3365500"/>
          </a:xfrm>
          <a:custGeom>
            <a:avLst/>
            <a:gdLst/>
            <a:ahLst/>
            <a:cxnLst/>
            <a:rect l="l" t="t" r="r" b="b"/>
            <a:pathLst>
              <a:path w="4980940" h="3365500">
                <a:moveTo>
                  <a:pt x="0" y="3364991"/>
                </a:moveTo>
                <a:lnTo>
                  <a:pt x="4980432" y="3364991"/>
                </a:lnTo>
                <a:lnTo>
                  <a:pt x="4980432" y="0"/>
                </a:lnTo>
                <a:lnTo>
                  <a:pt x="0" y="0"/>
                </a:lnTo>
                <a:lnTo>
                  <a:pt x="0" y="3364991"/>
                </a:lnTo>
                <a:close/>
              </a:path>
            </a:pathLst>
          </a:custGeom>
          <a:ln w="6096">
            <a:solidFill>
              <a:srgbClr val="000000"/>
            </a:solidFill>
          </a:ln>
        </p:spPr>
        <p:txBody>
          <a:bodyPr wrap="square" lIns="0" tIns="0" rIns="0" bIns="0" rtlCol="0"/>
          <a:lstStyle/>
          <a:p>
            <a:endParaRPr/>
          </a:p>
        </p:txBody>
      </p:sp>
      <p:sp>
        <p:nvSpPr>
          <p:cNvPr id="22" name="object 22"/>
          <p:cNvSpPr/>
          <p:nvPr/>
        </p:nvSpPr>
        <p:spPr>
          <a:xfrm>
            <a:off x="8161019" y="1453896"/>
            <a:ext cx="2334768" cy="910589"/>
          </a:xfrm>
          <a:prstGeom prst="rect">
            <a:avLst/>
          </a:prstGeom>
          <a:blipFill>
            <a:blip r:embed="rId4" cstate="print"/>
            <a:stretch>
              <a:fillRect/>
            </a:stretch>
          </a:blipFill>
        </p:spPr>
        <p:txBody>
          <a:bodyPr wrap="square" lIns="0" tIns="0" rIns="0" bIns="0" rtlCol="0"/>
          <a:lstStyle/>
          <a:p>
            <a:endParaRPr/>
          </a:p>
        </p:txBody>
      </p:sp>
      <p:sp>
        <p:nvSpPr>
          <p:cNvPr id="23" name="object 23"/>
          <p:cNvSpPr txBox="1"/>
          <p:nvPr/>
        </p:nvSpPr>
        <p:spPr>
          <a:xfrm>
            <a:off x="217424" y="1013205"/>
            <a:ext cx="9798685" cy="1100301"/>
          </a:xfrm>
          <a:prstGeom prst="rect">
            <a:avLst/>
          </a:prstGeom>
        </p:spPr>
        <p:txBody>
          <a:bodyPr vert="horz" wrap="square" lIns="0" tIns="0" rIns="0" bIns="0" rtlCol="0">
            <a:spAutoFit/>
          </a:bodyPr>
          <a:lstStyle/>
          <a:p>
            <a:pPr marL="12700">
              <a:lnSpc>
                <a:spcPct val="100000"/>
              </a:lnSpc>
            </a:pPr>
            <a:r>
              <a:rPr lang="fa-IR" sz="1800" dirty="0" smtClean="0">
                <a:latin typeface="Trebuchet MS"/>
                <a:cs typeface="Trebuchet MS"/>
              </a:rPr>
              <a:t>در مورد:                                                     </a:t>
            </a:r>
          </a:p>
          <a:p>
            <a:pPr marL="12700">
              <a:lnSpc>
                <a:spcPct val="100000"/>
              </a:lnSpc>
            </a:pPr>
            <a:r>
              <a:rPr lang="fa-IR" dirty="0" smtClean="0"/>
              <a:t>با الهام </a:t>
            </a:r>
            <a:r>
              <a:rPr lang="fa-IR" dirty="0"/>
              <a:t>از هیجان شدید بازی یک مسابقه، سر و </a:t>
            </a:r>
            <a:r>
              <a:rPr lang="fa-IR" dirty="0" smtClean="0"/>
              <a:t>صدای جمعیت.</a:t>
            </a:r>
            <a:endParaRPr lang="fa-IR" dirty="0">
              <a:latin typeface="Trebuchet MS"/>
              <a:cs typeface="Trebuchet MS"/>
            </a:endParaRPr>
          </a:p>
          <a:p>
            <a:pPr marL="12700">
              <a:lnSpc>
                <a:spcPct val="100000"/>
              </a:lnSpc>
            </a:pPr>
            <a:endParaRPr sz="1800" dirty="0">
              <a:latin typeface="Trebuchet MS"/>
              <a:cs typeface="Trebuchet MS"/>
            </a:endParaRPr>
          </a:p>
          <a:p>
            <a:pPr marR="5080" algn="r">
              <a:lnSpc>
                <a:spcPts val="2100"/>
              </a:lnSpc>
            </a:pPr>
            <a:r>
              <a:rPr sz="1800" b="1" spc="-10" dirty="0">
                <a:latin typeface="Arial"/>
                <a:cs typeface="Arial"/>
              </a:rPr>
              <a:t>T</a:t>
            </a:r>
            <a:r>
              <a:rPr sz="1800" b="1" spc="-60" dirty="0">
                <a:latin typeface="Arial"/>
                <a:cs typeface="Arial"/>
              </a:rPr>
              <a:t>H</a:t>
            </a:r>
            <a:r>
              <a:rPr sz="1800" b="1" spc="175" dirty="0">
                <a:latin typeface="Arial"/>
                <a:cs typeface="Arial"/>
              </a:rPr>
              <a:t>E</a:t>
            </a:r>
            <a:r>
              <a:rPr sz="1800" b="1" spc="-125" dirty="0">
                <a:latin typeface="Arial"/>
                <a:cs typeface="Arial"/>
              </a:rPr>
              <a:t>L</a:t>
            </a:r>
            <a:r>
              <a:rPr sz="1800" b="1" spc="-10" dirty="0">
                <a:latin typeface="Arial"/>
                <a:cs typeface="Arial"/>
              </a:rPr>
              <a:t>I</a:t>
            </a:r>
            <a:r>
              <a:rPr sz="1800" b="1" spc="-55" dirty="0">
                <a:latin typeface="Arial"/>
                <a:cs typeface="Arial"/>
              </a:rPr>
              <a:t>N</a:t>
            </a:r>
            <a:r>
              <a:rPr sz="1800" b="1" spc="-140" dirty="0">
                <a:latin typeface="Arial"/>
                <a:cs typeface="Arial"/>
              </a:rPr>
              <a:t>E</a:t>
            </a:r>
            <a:r>
              <a:rPr sz="1800" b="1" spc="40" dirty="0">
                <a:latin typeface="Arial"/>
                <a:cs typeface="Arial"/>
              </a:rPr>
              <a:t>-</a:t>
            </a:r>
            <a:r>
              <a:rPr sz="1800" b="1" spc="-55" dirty="0">
                <a:latin typeface="Arial"/>
                <a:cs typeface="Arial"/>
              </a:rPr>
              <a:t>UP</a:t>
            </a:r>
            <a:endParaRPr sz="1800" dirty="0">
              <a:latin typeface="Arial"/>
              <a:cs typeface="Arial"/>
            </a:endParaRPr>
          </a:p>
        </p:txBody>
      </p:sp>
      <p:sp>
        <p:nvSpPr>
          <p:cNvPr id="24" name="object 24"/>
          <p:cNvSpPr txBox="1"/>
          <p:nvPr/>
        </p:nvSpPr>
        <p:spPr>
          <a:xfrm>
            <a:off x="201269" y="6196888"/>
            <a:ext cx="1075055" cy="620683"/>
          </a:xfrm>
          <a:prstGeom prst="rect">
            <a:avLst/>
          </a:prstGeom>
        </p:spPr>
        <p:txBody>
          <a:bodyPr vert="horz" wrap="square" lIns="0" tIns="0" rIns="0" bIns="0" rtlCol="0">
            <a:spAutoFit/>
          </a:bodyPr>
          <a:lstStyle/>
          <a:p>
            <a:pPr marL="635" algn="ctr">
              <a:lnSpc>
                <a:spcPct val="100000"/>
              </a:lnSpc>
            </a:pPr>
            <a:r>
              <a:rPr lang="fa-IR" sz="1400" spc="35" dirty="0" smtClean="0">
                <a:solidFill>
                  <a:srgbClr val="FFFFFF"/>
                </a:solidFill>
                <a:latin typeface="Trebuchet MS"/>
                <a:cs typeface="Trebuchet MS"/>
              </a:rPr>
              <a:t>عنصر اصلی</a:t>
            </a:r>
            <a:endParaRPr sz="1400" dirty="0">
              <a:latin typeface="Trebuchet MS"/>
              <a:cs typeface="Trebuchet MS"/>
            </a:endParaRPr>
          </a:p>
          <a:p>
            <a:pPr algn="ctr">
              <a:lnSpc>
                <a:spcPct val="100000"/>
              </a:lnSpc>
              <a:spcBef>
                <a:spcPts val="955"/>
              </a:spcBef>
            </a:pPr>
            <a:r>
              <a:rPr lang="fa-IR" b="1" spc="-95" dirty="0" smtClean="0">
                <a:solidFill>
                  <a:srgbClr val="FFFFFF"/>
                </a:solidFill>
                <a:latin typeface="Lucida Sans"/>
                <a:cs typeface="Lucida Sans"/>
              </a:rPr>
              <a:t>تونکا لوبیا</a:t>
            </a:r>
            <a:endParaRPr dirty="0">
              <a:latin typeface="Lucida Sans"/>
              <a:cs typeface="Lucida Sans"/>
            </a:endParaRPr>
          </a:p>
        </p:txBody>
      </p:sp>
      <p:sp>
        <p:nvSpPr>
          <p:cNvPr id="25" name="object 25"/>
          <p:cNvSpPr txBox="1"/>
          <p:nvPr/>
        </p:nvSpPr>
        <p:spPr>
          <a:xfrm>
            <a:off x="80873" y="5364479"/>
            <a:ext cx="1316990" cy="620683"/>
          </a:xfrm>
          <a:prstGeom prst="rect">
            <a:avLst/>
          </a:prstGeom>
        </p:spPr>
        <p:txBody>
          <a:bodyPr vert="horz" wrap="square" lIns="0" tIns="0" rIns="0" bIns="0" rtlCol="0">
            <a:spAutoFit/>
          </a:bodyPr>
          <a:lstStyle/>
          <a:p>
            <a:pPr algn="ctr">
              <a:lnSpc>
                <a:spcPct val="100000"/>
              </a:lnSpc>
            </a:pPr>
            <a:r>
              <a:rPr lang="fa-IR" sz="1400" spc="-45" dirty="0" smtClean="0">
                <a:solidFill>
                  <a:srgbClr val="FFFFFF"/>
                </a:solidFill>
                <a:latin typeface="Trebuchet MS"/>
                <a:cs typeface="Trebuchet MS"/>
              </a:rPr>
              <a:t>عنصز عمده</a:t>
            </a:r>
            <a:endParaRPr sz="1400" dirty="0">
              <a:latin typeface="Trebuchet MS"/>
              <a:cs typeface="Trebuchet MS"/>
            </a:endParaRPr>
          </a:p>
          <a:p>
            <a:pPr algn="ctr">
              <a:lnSpc>
                <a:spcPct val="100000"/>
              </a:lnSpc>
              <a:spcBef>
                <a:spcPts val="955"/>
              </a:spcBef>
            </a:pPr>
            <a:r>
              <a:rPr lang="fa-IR" b="1" spc="-55" dirty="0" smtClean="0">
                <a:solidFill>
                  <a:srgbClr val="FFFFFF"/>
                </a:solidFill>
                <a:latin typeface="Lucida Sans"/>
                <a:cs typeface="Lucida Sans"/>
              </a:rPr>
              <a:t>آکورد قهوه</a:t>
            </a:r>
            <a:endParaRPr dirty="0">
              <a:latin typeface="Lucida Sans"/>
              <a:cs typeface="Lucida Sans"/>
            </a:endParaRPr>
          </a:p>
        </p:txBody>
      </p:sp>
      <p:sp>
        <p:nvSpPr>
          <p:cNvPr id="26" name="object 26"/>
          <p:cNvSpPr txBox="1"/>
          <p:nvPr/>
        </p:nvSpPr>
        <p:spPr>
          <a:xfrm>
            <a:off x="265277" y="4594225"/>
            <a:ext cx="948690" cy="620683"/>
          </a:xfrm>
          <a:prstGeom prst="rect">
            <a:avLst/>
          </a:prstGeom>
        </p:spPr>
        <p:txBody>
          <a:bodyPr vert="horz" wrap="square" lIns="0" tIns="0" rIns="0" bIns="0" rtlCol="0">
            <a:spAutoFit/>
          </a:bodyPr>
          <a:lstStyle/>
          <a:p>
            <a:pPr algn="ctr">
              <a:lnSpc>
                <a:spcPct val="100000"/>
              </a:lnSpc>
            </a:pPr>
            <a:r>
              <a:rPr lang="fa-IR" sz="1400" spc="-15" dirty="0" smtClean="0">
                <a:solidFill>
                  <a:srgbClr val="FFFFFF"/>
                </a:solidFill>
                <a:latin typeface="Trebuchet MS"/>
                <a:cs typeface="Trebuchet MS"/>
              </a:rPr>
              <a:t>عنصر برتر</a:t>
            </a:r>
            <a:endParaRPr sz="1400" dirty="0">
              <a:latin typeface="Trebuchet MS"/>
              <a:cs typeface="Trebuchet MS"/>
            </a:endParaRPr>
          </a:p>
          <a:p>
            <a:pPr algn="ctr">
              <a:lnSpc>
                <a:spcPct val="100000"/>
              </a:lnSpc>
              <a:spcBef>
                <a:spcPts val="955"/>
              </a:spcBef>
            </a:pPr>
            <a:r>
              <a:rPr lang="fa-IR" b="1" spc="-90" dirty="0" smtClean="0">
                <a:solidFill>
                  <a:srgbClr val="FFFFFF"/>
                </a:solidFill>
                <a:latin typeface="Lucida Sans"/>
                <a:cs typeface="Lucida Sans"/>
              </a:rPr>
              <a:t>ترنج</a:t>
            </a:r>
            <a:endParaRPr dirty="0">
              <a:latin typeface="Lucida Sans"/>
              <a:cs typeface="Lucida Sans"/>
            </a:endParaRPr>
          </a:p>
        </p:txBody>
      </p:sp>
      <p:sp>
        <p:nvSpPr>
          <p:cNvPr id="27" name="object 27"/>
          <p:cNvSpPr/>
          <p:nvPr/>
        </p:nvSpPr>
        <p:spPr>
          <a:xfrm>
            <a:off x="9442704" y="3371088"/>
            <a:ext cx="1642872" cy="1642872"/>
          </a:xfrm>
          <a:prstGeom prst="rect">
            <a:avLst/>
          </a:prstGeom>
          <a:blipFill>
            <a:blip r:embed="rId5" cstate="print"/>
            <a:stretch>
              <a:fillRect/>
            </a:stretch>
          </a:blipFill>
        </p:spPr>
        <p:txBody>
          <a:bodyPr wrap="square" lIns="0" tIns="0" rIns="0" bIns="0" rtlCol="0"/>
          <a:lstStyle/>
          <a:p>
            <a:endParaRPr/>
          </a:p>
        </p:txBody>
      </p:sp>
      <p:sp>
        <p:nvSpPr>
          <p:cNvPr id="28" name="object 28"/>
          <p:cNvSpPr/>
          <p:nvPr/>
        </p:nvSpPr>
        <p:spPr>
          <a:xfrm>
            <a:off x="6495288" y="2348483"/>
            <a:ext cx="3523488" cy="2644140"/>
          </a:xfrm>
          <a:prstGeom prst="rect">
            <a:avLst/>
          </a:prstGeom>
          <a:blipFill>
            <a:blip r:embed="rId6" cstate="print"/>
            <a:stretch>
              <a:fillRect/>
            </a:stretch>
          </a:blipFill>
        </p:spPr>
        <p:txBody>
          <a:bodyPr wrap="square" lIns="0" tIns="0" rIns="0" bIns="0" rtlCol="0"/>
          <a:lstStyle/>
          <a:p>
            <a:endParaRPr/>
          </a:p>
        </p:txBody>
      </p:sp>
      <p:sp>
        <p:nvSpPr>
          <p:cNvPr id="29" name="object 29"/>
          <p:cNvSpPr/>
          <p:nvPr/>
        </p:nvSpPr>
        <p:spPr>
          <a:xfrm>
            <a:off x="8296656" y="3441191"/>
            <a:ext cx="1502663" cy="1502663"/>
          </a:xfrm>
          <a:prstGeom prst="rect">
            <a:avLst/>
          </a:prstGeom>
          <a:blipFill>
            <a:blip r:embed="rId7" cstate="print"/>
            <a:stretch>
              <a:fillRect/>
            </a:stretch>
          </a:blipFill>
        </p:spPr>
        <p:txBody>
          <a:bodyPr wrap="square" lIns="0" tIns="0" rIns="0" bIns="0" rtlCol="0"/>
          <a:lstStyle/>
          <a:p>
            <a:endParaRPr/>
          </a:p>
        </p:txBody>
      </p:sp>
      <p:sp>
        <p:nvSpPr>
          <p:cNvPr id="30" name="object 30"/>
          <p:cNvSpPr/>
          <p:nvPr/>
        </p:nvSpPr>
        <p:spPr>
          <a:xfrm>
            <a:off x="5315711" y="853440"/>
            <a:ext cx="1616963" cy="5337048"/>
          </a:xfrm>
          <a:prstGeom prst="rect">
            <a:avLst/>
          </a:prstGeom>
          <a:blipFill>
            <a:blip r:embed="rId8" cstate="print"/>
            <a:stretch>
              <a:fillRect/>
            </a:stretch>
          </a:blipFill>
        </p:spPr>
        <p:txBody>
          <a:bodyPr wrap="square" lIns="0" tIns="0" rIns="0" bIns="0" rtlCol="0"/>
          <a:lstStyle/>
          <a:p>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129539"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3</a:t>
            </a:r>
            <a:endParaRPr sz="1450">
              <a:latin typeface="Arial"/>
              <a:cs typeface="Arial"/>
            </a:endParaRPr>
          </a:p>
        </p:txBody>
      </p:sp>
      <p:sp>
        <p:nvSpPr>
          <p:cNvPr id="3" name="object 3"/>
          <p:cNvSpPr txBox="1"/>
          <p:nvPr/>
        </p:nvSpPr>
        <p:spPr>
          <a:xfrm>
            <a:off x="6096000" y="0"/>
            <a:ext cx="6096000" cy="6858000"/>
          </a:xfrm>
          <a:prstGeom prst="rect">
            <a:avLst/>
          </a:prstGeom>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30"/>
              </a:spcBef>
            </a:pPr>
            <a:endParaRPr sz="1600">
              <a:latin typeface="Times New Roman"/>
              <a:cs typeface="Times New Roman"/>
            </a:endParaRPr>
          </a:p>
          <a:p>
            <a:pPr>
              <a:lnSpc>
                <a:spcPct val="100000"/>
              </a:lnSpc>
            </a:pPr>
            <a:r>
              <a:rPr sz="1450" spc="5" dirty="0">
                <a:solidFill>
                  <a:srgbClr val="FFFFFF"/>
                </a:solidFill>
                <a:latin typeface="Arial"/>
                <a:cs typeface="Arial"/>
              </a:rPr>
              <a:t>6</a:t>
            </a:r>
            <a:endParaRPr sz="1450">
              <a:latin typeface="Arial"/>
              <a:cs typeface="Arial"/>
            </a:endParaRPr>
          </a:p>
        </p:txBody>
      </p:sp>
      <p:sp>
        <p:nvSpPr>
          <p:cNvPr id="4" name="object 4"/>
          <p:cNvSpPr/>
          <p:nvPr/>
        </p:nvSpPr>
        <p:spPr>
          <a:xfrm>
            <a:off x="6096000" y="0"/>
            <a:ext cx="6096000" cy="6858000"/>
          </a:xfrm>
          <a:custGeom>
            <a:avLst/>
            <a:gdLst/>
            <a:ahLst/>
            <a:cxnLst/>
            <a:rect l="l" t="t" r="r" b="b"/>
            <a:pathLst>
              <a:path w="6096000" h="6858000">
                <a:moveTo>
                  <a:pt x="0" y="0"/>
                </a:moveTo>
                <a:lnTo>
                  <a:pt x="0" y="6857996"/>
                </a:lnTo>
                <a:lnTo>
                  <a:pt x="6096000" y="6857996"/>
                </a:lnTo>
                <a:lnTo>
                  <a:pt x="6096000" y="0"/>
                </a:lnTo>
                <a:lnTo>
                  <a:pt x="0" y="0"/>
                </a:lnTo>
                <a:close/>
              </a:path>
            </a:pathLst>
          </a:custGeom>
          <a:solidFill>
            <a:srgbClr val="7E7E7E">
              <a:alpha val="21174"/>
            </a:srgbClr>
          </a:solidFill>
        </p:spPr>
        <p:txBody>
          <a:bodyPr wrap="square" lIns="0" tIns="0" rIns="0" bIns="0" rtlCol="0"/>
          <a:lstStyle/>
          <a:p>
            <a:endParaRPr/>
          </a:p>
        </p:txBody>
      </p:sp>
      <p:sp>
        <p:nvSpPr>
          <p:cNvPr id="5" name="object 5"/>
          <p:cNvSpPr/>
          <p:nvPr/>
        </p:nvSpPr>
        <p:spPr>
          <a:xfrm>
            <a:off x="6649211" y="62484"/>
            <a:ext cx="2070100" cy="1282065"/>
          </a:xfrm>
          <a:custGeom>
            <a:avLst/>
            <a:gdLst/>
            <a:ahLst/>
            <a:cxnLst/>
            <a:rect l="l" t="t" r="r" b="b"/>
            <a:pathLst>
              <a:path w="2070100" h="1282065">
                <a:moveTo>
                  <a:pt x="1693799" y="0"/>
                </a:moveTo>
                <a:lnTo>
                  <a:pt x="0" y="693801"/>
                </a:lnTo>
                <a:lnTo>
                  <a:pt x="139827" y="1211834"/>
                </a:lnTo>
                <a:lnTo>
                  <a:pt x="132207" y="1242187"/>
                </a:lnTo>
                <a:lnTo>
                  <a:pt x="2069592" y="1281684"/>
                </a:lnTo>
                <a:lnTo>
                  <a:pt x="1693799" y="0"/>
                </a:lnTo>
                <a:close/>
              </a:path>
            </a:pathLst>
          </a:custGeom>
          <a:solidFill>
            <a:srgbClr val="3476B3"/>
          </a:solidFill>
        </p:spPr>
        <p:txBody>
          <a:bodyPr wrap="square" lIns="0" tIns="0" rIns="0" bIns="0" rtlCol="0"/>
          <a:lstStyle/>
          <a:p>
            <a:endParaRPr/>
          </a:p>
        </p:txBody>
      </p:sp>
      <p:sp>
        <p:nvSpPr>
          <p:cNvPr id="6" name="object 6"/>
          <p:cNvSpPr txBox="1"/>
          <p:nvPr/>
        </p:nvSpPr>
        <p:spPr>
          <a:xfrm>
            <a:off x="6815455" y="594233"/>
            <a:ext cx="1277620" cy="569595"/>
          </a:xfrm>
          <a:prstGeom prst="rect">
            <a:avLst/>
          </a:prstGeom>
        </p:spPr>
        <p:txBody>
          <a:bodyPr vert="horz" wrap="square" lIns="0" tIns="0" rIns="0" bIns="0" rtlCol="0">
            <a:spAutoFit/>
          </a:bodyPr>
          <a:lstStyle/>
          <a:p>
            <a:pPr algn="ctr">
              <a:lnSpc>
                <a:spcPts val="2160"/>
              </a:lnSpc>
            </a:pPr>
            <a:r>
              <a:rPr lang="fa-IR" sz="2000" spc="-65" dirty="0" smtClean="0">
                <a:solidFill>
                  <a:srgbClr val="FFFFFF"/>
                </a:solidFill>
                <a:latin typeface="Trebuchet MS"/>
                <a:cs typeface="Trebuchet MS"/>
              </a:rPr>
              <a:t>الهام گرفته از </a:t>
            </a:r>
            <a:endParaRPr sz="2000" dirty="0">
              <a:latin typeface="Trebuchet MS"/>
              <a:cs typeface="Trebuchet MS"/>
            </a:endParaRPr>
          </a:p>
          <a:p>
            <a:pPr marL="91440" algn="ctr">
              <a:lnSpc>
                <a:spcPts val="2160"/>
              </a:lnSpc>
            </a:pPr>
            <a:r>
              <a:rPr lang="fa-IR" sz="2000" spc="-20" dirty="0" smtClean="0">
                <a:solidFill>
                  <a:srgbClr val="FFFFFF"/>
                </a:solidFill>
                <a:latin typeface="Trebuchet MS"/>
                <a:cs typeface="Trebuchet MS"/>
              </a:rPr>
              <a:t>فوتبال</a:t>
            </a:r>
            <a:endParaRPr sz="2000" dirty="0">
              <a:latin typeface="Trebuchet MS"/>
              <a:cs typeface="Trebuchet MS"/>
            </a:endParaRPr>
          </a:p>
        </p:txBody>
      </p:sp>
      <p:sp>
        <p:nvSpPr>
          <p:cNvPr id="7" name="object 7"/>
          <p:cNvSpPr/>
          <p:nvPr/>
        </p:nvSpPr>
        <p:spPr>
          <a:xfrm>
            <a:off x="0" y="4428744"/>
            <a:ext cx="6210300" cy="2429255"/>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2860548" y="2115311"/>
            <a:ext cx="2905125" cy="1282065"/>
          </a:xfrm>
          <a:custGeom>
            <a:avLst/>
            <a:gdLst/>
            <a:ahLst/>
            <a:cxnLst/>
            <a:rect l="l" t="t" r="r" b="b"/>
            <a:pathLst>
              <a:path w="2905125" h="1282064">
                <a:moveTo>
                  <a:pt x="563372" y="0"/>
                </a:moveTo>
                <a:lnTo>
                  <a:pt x="0" y="1281684"/>
                </a:lnTo>
                <a:lnTo>
                  <a:pt x="2904743" y="1242187"/>
                </a:lnTo>
                <a:lnTo>
                  <a:pt x="2893314" y="1211834"/>
                </a:lnTo>
                <a:lnTo>
                  <a:pt x="2670302" y="506984"/>
                </a:lnTo>
                <a:lnTo>
                  <a:pt x="2608326" y="497839"/>
                </a:lnTo>
                <a:lnTo>
                  <a:pt x="2527807" y="470535"/>
                </a:lnTo>
                <a:lnTo>
                  <a:pt x="563372" y="0"/>
                </a:lnTo>
                <a:close/>
              </a:path>
            </a:pathLst>
          </a:custGeom>
          <a:solidFill>
            <a:srgbClr val="000000"/>
          </a:solidFill>
        </p:spPr>
        <p:txBody>
          <a:bodyPr wrap="square" lIns="0" tIns="0" rIns="0" bIns="0" rtlCol="0"/>
          <a:lstStyle/>
          <a:p>
            <a:endParaRPr/>
          </a:p>
        </p:txBody>
      </p:sp>
      <p:sp>
        <p:nvSpPr>
          <p:cNvPr id="9" name="object 9"/>
          <p:cNvSpPr txBox="1"/>
          <p:nvPr/>
        </p:nvSpPr>
        <p:spPr>
          <a:xfrm>
            <a:off x="3612896" y="2731261"/>
            <a:ext cx="1438910" cy="369332"/>
          </a:xfrm>
          <a:prstGeom prst="rect">
            <a:avLst/>
          </a:prstGeom>
        </p:spPr>
        <p:txBody>
          <a:bodyPr vert="horz" wrap="square" lIns="0" tIns="0" rIns="0" bIns="0" rtlCol="0">
            <a:spAutoFit/>
          </a:bodyPr>
          <a:lstStyle/>
          <a:p>
            <a:pPr marL="12700">
              <a:lnSpc>
                <a:spcPct val="100000"/>
              </a:lnSpc>
            </a:pPr>
            <a:r>
              <a:rPr lang="fa-IR" sz="2400" spc="-70" dirty="0" smtClean="0">
                <a:solidFill>
                  <a:srgbClr val="FFFFFF"/>
                </a:solidFill>
                <a:latin typeface="Trebuchet MS"/>
                <a:cs typeface="Trebuchet MS"/>
              </a:rPr>
              <a:t>درخشندگی</a:t>
            </a:r>
            <a:endParaRPr sz="2400" dirty="0">
              <a:latin typeface="Trebuchet MS"/>
              <a:cs typeface="Trebuchet MS"/>
            </a:endParaRPr>
          </a:p>
        </p:txBody>
      </p:sp>
      <p:sp>
        <p:nvSpPr>
          <p:cNvPr id="10" name="object 10"/>
          <p:cNvSpPr/>
          <p:nvPr/>
        </p:nvSpPr>
        <p:spPr>
          <a:xfrm>
            <a:off x="3031235" y="3596640"/>
            <a:ext cx="2699385" cy="1615440"/>
          </a:xfrm>
          <a:custGeom>
            <a:avLst/>
            <a:gdLst/>
            <a:ahLst/>
            <a:cxnLst/>
            <a:rect l="l" t="t" r="r" b="b"/>
            <a:pathLst>
              <a:path w="2699385" h="1615439">
                <a:moveTo>
                  <a:pt x="0" y="0"/>
                </a:moveTo>
                <a:lnTo>
                  <a:pt x="318642" y="1572895"/>
                </a:lnTo>
                <a:lnTo>
                  <a:pt x="2450846" y="1615440"/>
                </a:lnTo>
                <a:lnTo>
                  <a:pt x="2699004" y="698373"/>
                </a:lnTo>
                <a:lnTo>
                  <a:pt x="0" y="0"/>
                </a:lnTo>
                <a:close/>
              </a:path>
            </a:pathLst>
          </a:custGeom>
          <a:solidFill>
            <a:srgbClr val="CF4944"/>
          </a:solidFill>
        </p:spPr>
        <p:txBody>
          <a:bodyPr wrap="square" lIns="0" tIns="0" rIns="0" bIns="0" rtlCol="0"/>
          <a:lstStyle/>
          <a:p>
            <a:endParaRPr/>
          </a:p>
        </p:txBody>
      </p:sp>
      <p:sp>
        <p:nvSpPr>
          <p:cNvPr id="11" name="object 11"/>
          <p:cNvSpPr txBox="1"/>
          <p:nvPr/>
        </p:nvSpPr>
        <p:spPr>
          <a:xfrm>
            <a:off x="3389121" y="4075303"/>
            <a:ext cx="1487679" cy="246221"/>
          </a:xfrm>
          <a:prstGeom prst="rect">
            <a:avLst/>
          </a:prstGeom>
        </p:spPr>
        <p:txBody>
          <a:bodyPr vert="horz" wrap="square" lIns="0" tIns="0" rIns="0" bIns="0" rtlCol="0">
            <a:spAutoFit/>
          </a:bodyPr>
          <a:lstStyle/>
          <a:p>
            <a:pPr marL="12700">
              <a:lnSpc>
                <a:spcPct val="100000"/>
              </a:lnSpc>
            </a:pPr>
            <a:r>
              <a:rPr lang="fa-IR" sz="1600" spc="-5" dirty="0" smtClean="0">
                <a:solidFill>
                  <a:srgbClr val="FFFFFF"/>
                </a:solidFill>
                <a:latin typeface="Trebuchet MS"/>
                <a:cs typeface="Trebuchet MS"/>
              </a:rPr>
              <a:t>رایحه ی ماندگار</a:t>
            </a:r>
            <a:endParaRPr sz="1600" dirty="0">
              <a:latin typeface="Trebuchet MS"/>
              <a:cs typeface="Trebuchet MS"/>
            </a:endParaRPr>
          </a:p>
        </p:txBody>
      </p:sp>
      <p:sp>
        <p:nvSpPr>
          <p:cNvPr id="12" name="object 12"/>
          <p:cNvSpPr txBox="1"/>
          <p:nvPr/>
        </p:nvSpPr>
        <p:spPr>
          <a:xfrm>
            <a:off x="3389121" y="4199254"/>
            <a:ext cx="1627505" cy="551433"/>
          </a:xfrm>
          <a:prstGeom prst="rect">
            <a:avLst/>
          </a:prstGeom>
        </p:spPr>
        <p:txBody>
          <a:bodyPr vert="horz" wrap="square" lIns="0" tIns="0" rIns="0" bIns="0" rtlCol="0">
            <a:spAutoFit/>
          </a:bodyPr>
          <a:lstStyle/>
          <a:p>
            <a:pPr marL="12700">
              <a:lnSpc>
                <a:spcPts val="4320"/>
              </a:lnSpc>
            </a:pPr>
            <a:r>
              <a:rPr lang="fa-IR" sz="3600" spc="25" dirty="0" smtClean="0">
                <a:solidFill>
                  <a:srgbClr val="FFFFFF"/>
                </a:solidFill>
                <a:latin typeface="Trebuchet MS"/>
                <a:cs typeface="Trebuchet MS"/>
              </a:rPr>
              <a:t>چوب</a:t>
            </a:r>
            <a:endParaRPr sz="3600" dirty="0">
              <a:latin typeface="Trebuchet MS"/>
              <a:cs typeface="Trebuchet MS"/>
            </a:endParaRPr>
          </a:p>
        </p:txBody>
      </p:sp>
      <p:sp>
        <p:nvSpPr>
          <p:cNvPr id="13" name="object 13"/>
          <p:cNvSpPr/>
          <p:nvPr/>
        </p:nvSpPr>
        <p:spPr>
          <a:xfrm>
            <a:off x="10965180" y="153923"/>
            <a:ext cx="815340" cy="568451"/>
          </a:xfrm>
          <a:prstGeom prst="rect">
            <a:avLst/>
          </a:prstGeom>
          <a:blipFill>
            <a:blip r:embed="rId3" cstate="print"/>
            <a:stretch>
              <a:fillRect/>
            </a:stretch>
          </a:blipFill>
        </p:spPr>
        <p:txBody>
          <a:bodyPr wrap="square" lIns="0" tIns="0" rIns="0" bIns="0" rtlCol="0"/>
          <a:lstStyle/>
          <a:p>
            <a:endParaRPr/>
          </a:p>
        </p:txBody>
      </p:sp>
      <p:sp>
        <p:nvSpPr>
          <p:cNvPr id="15" name="object 15"/>
          <p:cNvSpPr txBox="1">
            <a:spLocks noGrp="1"/>
          </p:cNvSpPr>
          <p:nvPr>
            <p:ph type="title"/>
          </p:nvPr>
        </p:nvSpPr>
        <p:spPr>
          <a:xfrm>
            <a:off x="164388" y="191515"/>
            <a:ext cx="1884680" cy="430887"/>
          </a:xfrm>
          <a:prstGeom prst="rect">
            <a:avLst/>
          </a:prstGeom>
          <a:effectLst>
            <a:outerShdw blurRad="50800" dist="50800" dir="5400000" algn="ctr" rotWithShape="0">
              <a:schemeClr val="bg2">
                <a:lumMod val="75000"/>
              </a:schemeClr>
            </a:outerShdw>
          </a:effectLst>
        </p:spPr>
        <p:txBody>
          <a:bodyPr vert="horz" wrap="square" lIns="0" tIns="0" rIns="0" bIns="0" rtlCol="0">
            <a:spAutoFit/>
          </a:bodyPr>
          <a:lstStyle/>
          <a:p>
            <a:pPr marL="12700">
              <a:lnSpc>
                <a:spcPct val="100000"/>
              </a:lnSpc>
            </a:pPr>
            <a:r>
              <a:rPr lang="fa-IR" sz="2800" spc="185" dirty="0" smtClean="0"/>
              <a:t>تیم پنج</a:t>
            </a:r>
            <a:endParaRPr sz="2800" dirty="0"/>
          </a:p>
        </p:txBody>
      </p:sp>
      <p:sp>
        <p:nvSpPr>
          <p:cNvPr id="16" name="object 16"/>
          <p:cNvSpPr txBox="1"/>
          <p:nvPr/>
        </p:nvSpPr>
        <p:spPr>
          <a:xfrm>
            <a:off x="217424" y="1013205"/>
            <a:ext cx="5109845" cy="830997"/>
          </a:xfrm>
          <a:prstGeom prst="rect">
            <a:avLst/>
          </a:prstGeom>
        </p:spPr>
        <p:txBody>
          <a:bodyPr vert="horz" wrap="square" lIns="0" tIns="0" rIns="0" bIns="0" rtlCol="0">
            <a:spAutoFit/>
          </a:bodyPr>
          <a:lstStyle/>
          <a:p>
            <a:pPr marL="12700" algn="r" rtl="1">
              <a:lnSpc>
                <a:spcPct val="100000"/>
              </a:lnSpc>
            </a:pPr>
            <a:r>
              <a:rPr lang="fa-IR" sz="1800" spc="-60" dirty="0" smtClean="0">
                <a:latin typeface="Trebuchet MS"/>
                <a:cs typeface="Trebuchet MS"/>
              </a:rPr>
              <a:t>در مورد :</a:t>
            </a:r>
          </a:p>
          <a:p>
            <a:pPr marL="12700" algn="r" rtl="1">
              <a:lnSpc>
                <a:spcPct val="100000"/>
              </a:lnSpc>
            </a:pPr>
            <a:r>
              <a:rPr lang="fa-IR" dirty="0"/>
              <a:t>با الهام از فوتبال آزاد، عشق رقابت و لذت بردن از ایجاد قوانین خود ما</a:t>
            </a:r>
            <a:endParaRPr sz="1800" dirty="0">
              <a:latin typeface="Trebuchet MS"/>
              <a:cs typeface="Trebuchet MS"/>
            </a:endParaRPr>
          </a:p>
        </p:txBody>
      </p:sp>
      <p:sp>
        <p:nvSpPr>
          <p:cNvPr id="17" name="object 17"/>
          <p:cNvSpPr txBox="1"/>
          <p:nvPr/>
        </p:nvSpPr>
        <p:spPr>
          <a:xfrm>
            <a:off x="164998" y="2286000"/>
            <a:ext cx="2778125" cy="568960"/>
          </a:xfrm>
          <a:prstGeom prst="rect">
            <a:avLst/>
          </a:prstGeom>
        </p:spPr>
        <p:txBody>
          <a:bodyPr vert="horz" wrap="square" lIns="0" tIns="0" rIns="0" bIns="0" rtlCol="0">
            <a:spAutoFit/>
          </a:bodyPr>
          <a:lstStyle/>
          <a:p>
            <a:pPr marL="12700" algn="r" rtl="1">
              <a:lnSpc>
                <a:spcPct val="100000"/>
              </a:lnSpc>
            </a:pPr>
            <a:r>
              <a:rPr lang="fa-IR" spc="-80" dirty="0">
                <a:latin typeface="Trebuchet MS"/>
                <a:cs typeface="Trebuchet MS"/>
              </a:rPr>
              <a:t>رایحه:</a:t>
            </a:r>
          </a:p>
          <a:p>
            <a:pPr marL="12700" algn="r" rtl="1">
              <a:lnSpc>
                <a:spcPct val="100000"/>
              </a:lnSpc>
            </a:pPr>
            <a:r>
              <a:rPr lang="fa-IR" spc="-80" dirty="0">
                <a:latin typeface="Trebuchet MS"/>
                <a:cs typeface="Trebuchet MS"/>
              </a:rPr>
              <a:t>عطر چوب معطر</a:t>
            </a:r>
            <a:endParaRPr lang="fa-IR" dirty="0">
              <a:latin typeface="Trebuchet MS"/>
              <a:cs typeface="Trebuchet MS"/>
            </a:endParaRPr>
          </a:p>
        </p:txBody>
      </p:sp>
      <p:sp>
        <p:nvSpPr>
          <p:cNvPr id="18" name="object 18"/>
          <p:cNvSpPr txBox="1"/>
          <p:nvPr/>
        </p:nvSpPr>
        <p:spPr>
          <a:xfrm>
            <a:off x="164998" y="3109214"/>
            <a:ext cx="1191260" cy="830997"/>
          </a:xfrm>
          <a:prstGeom prst="rect">
            <a:avLst/>
          </a:prstGeom>
        </p:spPr>
        <p:txBody>
          <a:bodyPr vert="horz" wrap="square" lIns="0" tIns="0" rIns="0" bIns="0" rtlCol="0">
            <a:spAutoFit/>
          </a:bodyPr>
          <a:lstStyle/>
          <a:p>
            <a:pPr marL="299085" indent="-286385" algn="r" rtl="1">
              <a:lnSpc>
                <a:spcPct val="100000"/>
              </a:lnSpc>
              <a:buFont typeface="Wingdings"/>
              <a:buChar char=""/>
              <a:tabLst>
                <a:tab pos="299085" algn="l"/>
                <a:tab pos="299720" algn="l"/>
              </a:tabLst>
            </a:pPr>
            <a:r>
              <a:rPr lang="fa-IR" dirty="0" smtClean="0"/>
              <a:t>درخشان</a:t>
            </a:r>
          </a:p>
          <a:p>
            <a:pPr marL="299085" indent="-286385" algn="r" rtl="1">
              <a:lnSpc>
                <a:spcPct val="100000"/>
              </a:lnSpc>
              <a:buFont typeface="Wingdings"/>
              <a:buChar char=""/>
              <a:tabLst>
                <a:tab pos="299085" algn="l"/>
                <a:tab pos="299720" algn="l"/>
              </a:tabLst>
            </a:pPr>
            <a:r>
              <a:rPr lang="fa-IR" dirty="0" smtClean="0"/>
              <a:t>اعتیاد آور</a:t>
            </a:r>
          </a:p>
          <a:p>
            <a:pPr marL="299085" indent="-286385" algn="r" rtl="1">
              <a:lnSpc>
                <a:spcPct val="100000"/>
              </a:lnSpc>
              <a:buFont typeface="Wingdings"/>
              <a:buChar char=""/>
              <a:tabLst>
                <a:tab pos="299085" algn="l"/>
                <a:tab pos="299720" algn="l"/>
              </a:tabLst>
            </a:pPr>
            <a:r>
              <a:rPr lang="fa-IR" dirty="0" smtClean="0"/>
              <a:t>زنده</a:t>
            </a:r>
            <a:endParaRPr sz="1800" dirty="0">
              <a:latin typeface="Trebuchet MS"/>
              <a:cs typeface="Trebuchet MS"/>
            </a:endParaRPr>
          </a:p>
        </p:txBody>
      </p:sp>
      <p:graphicFrame>
        <p:nvGraphicFramePr>
          <p:cNvPr id="19" name="object 19"/>
          <p:cNvGraphicFramePr>
            <a:graphicFrameLocks noGrp="1"/>
          </p:cNvGraphicFramePr>
          <p:nvPr/>
        </p:nvGraphicFramePr>
        <p:xfrm>
          <a:off x="6926580" y="5405373"/>
          <a:ext cx="4979664" cy="561872"/>
        </p:xfrm>
        <a:graphic>
          <a:graphicData uri="http://schemas.openxmlformats.org/drawingml/2006/table">
            <a:tbl>
              <a:tblPr firstRow="1" bandRow="1">
                <a:tableStyleId>{2D5ABB26-0587-4C30-8999-92F81FD0307C}</a:tableStyleId>
              </a:tblPr>
              <a:tblGrid>
                <a:gridCol w="711326">
                  <a:extLst>
                    <a:ext uri="{9D8B030D-6E8A-4147-A177-3AD203B41FA5}">
                      <a16:colId xmlns:a16="http://schemas.microsoft.com/office/drawing/2014/main" xmlns="" val="20000"/>
                    </a:ext>
                  </a:extLst>
                </a:gridCol>
                <a:gridCol w="711453">
                  <a:extLst>
                    <a:ext uri="{9D8B030D-6E8A-4147-A177-3AD203B41FA5}">
                      <a16:colId xmlns:a16="http://schemas.microsoft.com/office/drawing/2014/main" xmlns="" val="20001"/>
                    </a:ext>
                  </a:extLst>
                </a:gridCol>
                <a:gridCol w="711327">
                  <a:extLst>
                    <a:ext uri="{9D8B030D-6E8A-4147-A177-3AD203B41FA5}">
                      <a16:colId xmlns:a16="http://schemas.microsoft.com/office/drawing/2014/main" xmlns="" val="20002"/>
                    </a:ext>
                  </a:extLst>
                </a:gridCol>
                <a:gridCol w="711453">
                  <a:extLst>
                    <a:ext uri="{9D8B030D-6E8A-4147-A177-3AD203B41FA5}">
                      <a16:colId xmlns:a16="http://schemas.microsoft.com/office/drawing/2014/main" xmlns="" val="20003"/>
                    </a:ext>
                  </a:extLst>
                </a:gridCol>
                <a:gridCol w="711326">
                  <a:extLst>
                    <a:ext uri="{9D8B030D-6E8A-4147-A177-3AD203B41FA5}">
                      <a16:colId xmlns:a16="http://schemas.microsoft.com/office/drawing/2014/main" xmlns="" val="20004"/>
                    </a:ext>
                  </a:extLst>
                </a:gridCol>
                <a:gridCol w="711453">
                  <a:extLst>
                    <a:ext uri="{9D8B030D-6E8A-4147-A177-3AD203B41FA5}">
                      <a16:colId xmlns:a16="http://schemas.microsoft.com/office/drawing/2014/main" xmlns="" val="20005"/>
                    </a:ext>
                  </a:extLst>
                </a:gridCol>
                <a:gridCol w="711326">
                  <a:extLst>
                    <a:ext uri="{9D8B030D-6E8A-4147-A177-3AD203B41FA5}">
                      <a16:colId xmlns:a16="http://schemas.microsoft.com/office/drawing/2014/main" xmlns="" val="20006"/>
                    </a:ext>
                  </a:extLst>
                </a:gridCol>
              </a:tblGrid>
              <a:tr h="363753">
                <a:tc>
                  <a:txBody>
                    <a:bodyPr/>
                    <a:lstStyle/>
                    <a:p>
                      <a:pPr marL="635" algn="ctr">
                        <a:lnSpc>
                          <a:spcPct val="100000"/>
                        </a:lnSpc>
                        <a:spcBef>
                          <a:spcPts val="275"/>
                        </a:spcBef>
                      </a:pPr>
                      <a:r>
                        <a:rPr sz="800" dirty="0">
                          <a:solidFill>
                            <a:srgbClr val="FFFFFF"/>
                          </a:solidFill>
                          <a:latin typeface="Trebuchet MS"/>
                          <a:cs typeface="Trebuchet MS"/>
                        </a:rPr>
                        <a:t>Body</a:t>
                      </a:r>
                      <a:r>
                        <a:rPr sz="800" spc="-165" dirty="0">
                          <a:solidFill>
                            <a:srgbClr val="FFFFFF"/>
                          </a:solidFill>
                          <a:latin typeface="Trebuchet MS"/>
                          <a:cs typeface="Trebuchet MS"/>
                        </a:rPr>
                        <a:t> </a:t>
                      </a:r>
                      <a:r>
                        <a:rPr sz="800" spc="5" dirty="0">
                          <a:solidFill>
                            <a:srgbClr val="FFFFFF"/>
                          </a:solidFill>
                          <a:latin typeface="Trebuchet MS"/>
                          <a:cs typeface="Trebuchet MS"/>
                        </a:rPr>
                        <a:t>Spray</a:t>
                      </a:r>
                      <a:endParaRPr sz="800">
                        <a:latin typeface="Trebuchet MS"/>
                        <a:cs typeface="Trebuchet MS"/>
                      </a:endParaRPr>
                    </a:p>
                    <a:p>
                      <a:pPr marL="1270" algn="ctr">
                        <a:lnSpc>
                          <a:spcPct val="100000"/>
                        </a:lnSpc>
                      </a:pPr>
                      <a:r>
                        <a:rPr sz="800" spc="-80" dirty="0">
                          <a:solidFill>
                            <a:srgbClr val="FFFFFF"/>
                          </a:solidFill>
                          <a:latin typeface="Trebuchet MS"/>
                          <a:cs typeface="Trebuchet MS"/>
                        </a:rPr>
                        <a:t>150ml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75" dirty="0">
                          <a:solidFill>
                            <a:srgbClr val="FFFFFF"/>
                          </a:solidFill>
                          <a:latin typeface="Trebuchet MS"/>
                          <a:cs typeface="Trebuchet MS"/>
                        </a:rPr>
                        <a:t>Roll</a:t>
                      </a:r>
                      <a:r>
                        <a:rPr sz="800" spc="-190" dirty="0">
                          <a:solidFill>
                            <a:srgbClr val="FFFFFF"/>
                          </a:solidFill>
                          <a:latin typeface="Trebuchet MS"/>
                          <a:cs typeface="Trebuchet MS"/>
                        </a:rPr>
                        <a:t> </a:t>
                      </a:r>
                      <a:r>
                        <a:rPr sz="800" spc="10" dirty="0">
                          <a:solidFill>
                            <a:srgbClr val="FFFFFF"/>
                          </a:solidFill>
                          <a:latin typeface="Trebuchet MS"/>
                          <a:cs typeface="Trebuchet MS"/>
                        </a:rPr>
                        <a:t>On</a:t>
                      </a:r>
                      <a:endParaRPr sz="800">
                        <a:latin typeface="Trebuchet MS"/>
                        <a:cs typeface="Trebuchet MS"/>
                      </a:endParaRPr>
                    </a:p>
                    <a:p>
                      <a:pPr marL="1270" algn="ctr">
                        <a:lnSpc>
                          <a:spcPct val="100000"/>
                        </a:lnSpc>
                      </a:pPr>
                      <a:r>
                        <a:rPr sz="800" spc="-35" dirty="0">
                          <a:solidFill>
                            <a:srgbClr val="FFFFFF"/>
                          </a:solidFill>
                          <a:latin typeface="Trebuchet MS"/>
                          <a:cs typeface="Trebuchet MS"/>
                        </a:rPr>
                        <a:t>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270" algn="ctr">
                        <a:lnSpc>
                          <a:spcPct val="100000"/>
                        </a:lnSpc>
                      </a:pPr>
                      <a:r>
                        <a:rPr sz="800" spc="-30" dirty="0">
                          <a:solidFill>
                            <a:srgbClr val="FFFFFF"/>
                          </a:solidFill>
                          <a:latin typeface="Trebuchet MS"/>
                          <a:cs typeface="Trebuchet MS"/>
                        </a:rPr>
                        <a:t>250ml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905" algn="ctr">
                        <a:lnSpc>
                          <a:spcPct val="100000"/>
                        </a:lnSpc>
                      </a:pPr>
                      <a:r>
                        <a:rPr sz="800" spc="-30" dirty="0">
                          <a:solidFill>
                            <a:srgbClr val="FFFFFF"/>
                          </a:solidFill>
                          <a:latin typeface="Trebuchet MS"/>
                          <a:cs typeface="Trebuchet MS"/>
                        </a:rPr>
                        <a:t>400ml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20" dirty="0">
                          <a:solidFill>
                            <a:srgbClr val="FFFFFF"/>
                          </a:solidFill>
                          <a:latin typeface="Trebuchet MS"/>
                          <a:cs typeface="Trebuchet MS"/>
                        </a:rPr>
                        <a:t>EDT</a:t>
                      </a:r>
                      <a:endParaRPr sz="800">
                        <a:latin typeface="Trebuchet MS"/>
                        <a:cs typeface="Trebuchet MS"/>
                      </a:endParaRPr>
                    </a:p>
                    <a:p>
                      <a:pPr marL="1905" algn="ctr">
                        <a:lnSpc>
                          <a:spcPct val="100000"/>
                        </a:lnSpc>
                      </a:pPr>
                      <a:r>
                        <a:rPr sz="800" spc="-35" dirty="0">
                          <a:solidFill>
                            <a:srgbClr val="FFFFFF"/>
                          </a:solidFill>
                          <a:latin typeface="Trebuchet MS"/>
                          <a:cs typeface="Trebuchet MS"/>
                        </a:rPr>
                        <a:t>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905" algn="ctr">
                        <a:lnSpc>
                          <a:spcPct val="100000"/>
                        </a:lnSpc>
                        <a:spcBef>
                          <a:spcPts val="275"/>
                        </a:spcBef>
                      </a:pPr>
                      <a:r>
                        <a:rPr sz="800" spc="-20" dirty="0">
                          <a:solidFill>
                            <a:srgbClr val="FFFFFF"/>
                          </a:solidFill>
                          <a:latin typeface="Trebuchet MS"/>
                          <a:cs typeface="Trebuchet MS"/>
                        </a:rPr>
                        <a:t>EDT</a:t>
                      </a:r>
                      <a:endParaRPr sz="800">
                        <a:latin typeface="Trebuchet MS"/>
                        <a:cs typeface="Trebuchet MS"/>
                      </a:endParaRPr>
                    </a:p>
                    <a:p>
                      <a:pPr marL="635" algn="ctr">
                        <a:lnSpc>
                          <a:spcPct val="100000"/>
                        </a:lnSpc>
                      </a:pPr>
                      <a:r>
                        <a:rPr sz="800" spc="-80" dirty="0">
                          <a:solidFill>
                            <a:srgbClr val="FFFFFF"/>
                          </a:solidFill>
                          <a:latin typeface="Trebuchet MS"/>
                          <a:cs typeface="Trebuchet MS"/>
                        </a:rPr>
                        <a:t>100ml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40" dirty="0">
                          <a:solidFill>
                            <a:srgbClr val="FFFFFF"/>
                          </a:solidFill>
                          <a:latin typeface="Trebuchet MS"/>
                          <a:cs typeface="Trebuchet MS"/>
                        </a:rPr>
                        <a:t>After</a:t>
                      </a:r>
                      <a:r>
                        <a:rPr sz="800" spc="-175" dirty="0">
                          <a:solidFill>
                            <a:srgbClr val="FFFFFF"/>
                          </a:solidFill>
                          <a:latin typeface="Trebuchet MS"/>
                          <a:cs typeface="Trebuchet MS"/>
                        </a:rPr>
                        <a:t> </a:t>
                      </a:r>
                      <a:r>
                        <a:rPr sz="800" spc="15" dirty="0">
                          <a:solidFill>
                            <a:srgbClr val="FFFFFF"/>
                          </a:solidFill>
                          <a:latin typeface="Trebuchet MS"/>
                          <a:cs typeface="Trebuchet MS"/>
                        </a:rPr>
                        <a:t>Shave</a:t>
                      </a:r>
                      <a:endParaRPr sz="800">
                        <a:latin typeface="Trebuchet MS"/>
                        <a:cs typeface="Trebuchet MS"/>
                      </a:endParaRPr>
                    </a:p>
                    <a:p>
                      <a:pPr marL="635" algn="ctr">
                        <a:lnSpc>
                          <a:spcPct val="100000"/>
                        </a:lnSpc>
                      </a:pPr>
                      <a:r>
                        <a:rPr sz="800" spc="-80" dirty="0">
                          <a:solidFill>
                            <a:srgbClr val="FFFFFF"/>
                          </a:solidFill>
                          <a:latin typeface="Trebuchet MS"/>
                          <a:cs typeface="Trebuchet MS"/>
                        </a:rPr>
                        <a:t>100ml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19">
                <a:tc>
                  <a:txBody>
                    <a:bodyPr/>
                    <a:lstStyle/>
                    <a:p>
                      <a:pPr marL="1270"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20" name="object 20"/>
          <p:cNvSpPr/>
          <p:nvPr/>
        </p:nvSpPr>
        <p:spPr>
          <a:xfrm>
            <a:off x="6932676" y="1956816"/>
            <a:ext cx="4980940" cy="3365500"/>
          </a:xfrm>
          <a:custGeom>
            <a:avLst/>
            <a:gdLst/>
            <a:ahLst/>
            <a:cxnLst/>
            <a:rect l="l" t="t" r="r" b="b"/>
            <a:pathLst>
              <a:path w="4980940" h="3365500">
                <a:moveTo>
                  <a:pt x="0" y="3364991"/>
                </a:moveTo>
                <a:lnTo>
                  <a:pt x="4980432" y="3364991"/>
                </a:lnTo>
                <a:lnTo>
                  <a:pt x="4980432" y="0"/>
                </a:lnTo>
                <a:lnTo>
                  <a:pt x="0" y="0"/>
                </a:lnTo>
                <a:lnTo>
                  <a:pt x="0" y="3364991"/>
                </a:lnTo>
                <a:close/>
              </a:path>
            </a:pathLst>
          </a:custGeom>
          <a:ln w="6096">
            <a:solidFill>
              <a:srgbClr val="000000"/>
            </a:solidFill>
          </a:ln>
        </p:spPr>
        <p:txBody>
          <a:bodyPr wrap="square" lIns="0" tIns="0" rIns="0" bIns="0" rtlCol="0"/>
          <a:lstStyle/>
          <a:p>
            <a:endParaRPr/>
          </a:p>
        </p:txBody>
      </p:sp>
      <p:sp>
        <p:nvSpPr>
          <p:cNvPr id="21" name="object 21"/>
          <p:cNvSpPr/>
          <p:nvPr/>
        </p:nvSpPr>
        <p:spPr>
          <a:xfrm>
            <a:off x="8161019" y="1453896"/>
            <a:ext cx="2334768" cy="910589"/>
          </a:xfrm>
          <a:prstGeom prst="rect">
            <a:avLst/>
          </a:prstGeom>
          <a:blipFill>
            <a:blip r:embed="rId4" cstate="print"/>
            <a:stretch>
              <a:fillRect/>
            </a:stretch>
          </a:blipFill>
        </p:spPr>
        <p:txBody>
          <a:bodyPr wrap="square" lIns="0" tIns="0" rIns="0" bIns="0" rtlCol="0"/>
          <a:lstStyle/>
          <a:p>
            <a:endParaRPr/>
          </a:p>
        </p:txBody>
      </p:sp>
      <p:sp>
        <p:nvSpPr>
          <p:cNvPr id="22" name="object 22"/>
          <p:cNvSpPr txBox="1"/>
          <p:nvPr/>
        </p:nvSpPr>
        <p:spPr>
          <a:xfrm>
            <a:off x="8652764" y="1828546"/>
            <a:ext cx="1363345" cy="290195"/>
          </a:xfrm>
          <a:prstGeom prst="rect">
            <a:avLst/>
          </a:prstGeom>
        </p:spPr>
        <p:txBody>
          <a:bodyPr vert="horz" wrap="square" lIns="0" tIns="0" rIns="0" bIns="0" rtlCol="0">
            <a:spAutoFit/>
          </a:bodyPr>
          <a:lstStyle/>
          <a:p>
            <a:pPr marL="12700">
              <a:lnSpc>
                <a:spcPct val="100000"/>
              </a:lnSpc>
            </a:pPr>
            <a:r>
              <a:rPr sz="1800" b="1" spc="-10" dirty="0">
                <a:latin typeface="Arial"/>
                <a:cs typeface="Arial"/>
              </a:rPr>
              <a:t>T</a:t>
            </a:r>
            <a:r>
              <a:rPr sz="1800" b="1" spc="-60" dirty="0">
                <a:latin typeface="Arial"/>
                <a:cs typeface="Arial"/>
              </a:rPr>
              <a:t>H</a:t>
            </a:r>
            <a:r>
              <a:rPr sz="1800" b="1" spc="175" dirty="0">
                <a:latin typeface="Arial"/>
                <a:cs typeface="Arial"/>
              </a:rPr>
              <a:t>E</a:t>
            </a:r>
            <a:r>
              <a:rPr sz="1800" b="1" spc="-125" dirty="0">
                <a:latin typeface="Arial"/>
                <a:cs typeface="Arial"/>
              </a:rPr>
              <a:t>L</a:t>
            </a:r>
            <a:r>
              <a:rPr sz="1800" b="1" spc="-10" dirty="0">
                <a:latin typeface="Arial"/>
                <a:cs typeface="Arial"/>
              </a:rPr>
              <a:t>I</a:t>
            </a:r>
            <a:r>
              <a:rPr sz="1800" b="1" spc="-55" dirty="0">
                <a:latin typeface="Arial"/>
                <a:cs typeface="Arial"/>
              </a:rPr>
              <a:t>N</a:t>
            </a:r>
            <a:r>
              <a:rPr sz="1800" b="1" spc="-140" dirty="0">
                <a:latin typeface="Arial"/>
                <a:cs typeface="Arial"/>
              </a:rPr>
              <a:t>E</a:t>
            </a:r>
            <a:r>
              <a:rPr sz="1800" b="1" spc="40" dirty="0">
                <a:latin typeface="Arial"/>
                <a:cs typeface="Arial"/>
              </a:rPr>
              <a:t>-</a:t>
            </a:r>
            <a:r>
              <a:rPr sz="1800" b="1" spc="-55" dirty="0">
                <a:latin typeface="Arial"/>
                <a:cs typeface="Arial"/>
              </a:rPr>
              <a:t>UP</a:t>
            </a:r>
            <a:endParaRPr sz="1800">
              <a:latin typeface="Arial"/>
              <a:cs typeface="Arial"/>
            </a:endParaRPr>
          </a:p>
        </p:txBody>
      </p:sp>
      <p:sp>
        <p:nvSpPr>
          <p:cNvPr id="23" name="object 23"/>
          <p:cNvSpPr/>
          <p:nvPr/>
        </p:nvSpPr>
        <p:spPr>
          <a:xfrm>
            <a:off x="5297423" y="920496"/>
            <a:ext cx="1696212" cy="5228844"/>
          </a:xfrm>
          <a:prstGeom prst="rect">
            <a:avLst/>
          </a:prstGeom>
          <a:blipFill>
            <a:blip r:embed="rId5" cstate="print"/>
            <a:stretch>
              <a:fillRect/>
            </a:stretch>
          </a:blipFill>
        </p:spPr>
        <p:txBody>
          <a:bodyPr wrap="square" lIns="0" tIns="0" rIns="0" bIns="0" rtlCol="0"/>
          <a:lstStyle/>
          <a:p>
            <a:endParaRPr/>
          </a:p>
        </p:txBody>
      </p:sp>
      <p:sp>
        <p:nvSpPr>
          <p:cNvPr id="24" name="object 24"/>
          <p:cNvSpPr txBox="1"/>
          <p:nvPr/>
        </p:nvSpPr>
        <p:spPr>
          <a:xfrm>
            <a:off x="-12090" y="6199327"/>
            <a:ext cx="1285240" cy="567055"/>
          </a:xfrm>
          <a:prstGeom prst="rect">
            <a:avLst/>
          </a:prstGeom>
        </p:spPr>
        <p:txBody>
          <a:bodyPr vert="horz" wrap="square" lIns="0" tIns="0" rIns="0" bIns="0" rtlCol="0">
            <a:spAutoFit/>
          </a:bodyPr>
          <a:lstStyle/>
          <a:p>
            <a:pPr marR="115570" algn="ctr">
              <a:lnSpc>
                <a:spcPct val="100000"/>
              </a:lnSpc>
            </a:pPr>
            <a:r>
              <a:rPr lang="fa-IR" sz="1200" spc="35" dirty="0" smtClean="0">
                <a:solidFill>
                  <a:srgbClr val="FFFFFF"/>
                </a:solidFill>
                <a:latin typeface="Trebuchet MS"/>
                <a:cs typeface="Trebuchet MS"/>
              </a:rPr>
              <a:t>عنصر اصلی</a:t>
            </a:r>
            <a:endParaRPr sz="1200" dirty="0">
              <a:latin typeface="Trebuchet MS"/>
              <a:cs typeface="Trebuchet MS"/>
            </a:endParaRPr>
          </a:p>
          <a:p>
            <a:pPr algn="ctr">
              <a:lnSpc>
                <a:spcPct val="100000"/>
              </a:lnSpc>
              <a:spcBef>
                <a:spcPts val="955"/>
              </a:spcBef>
            </a:pPr>
            <a:r>
              <a:rPr lang="fa-IR" sz="1600" b="1" spc="-100" dirty="0" smtClean="0">
                <a:solidFill>
                  <a:srgbClr val="FFFFFF"/>
                </a:solidFill>
                <a:latin typeface="Lucida Sans"/>
                <a:cs typeface="Lucida Sans"/>
              </a:rPr>
              <a:t>چوب های امبری</a:t>
            </a:r>
            <a:endParaRPr sz="1600" dirty="0">
              <a:latin typeface="Lucida Sans"/>
              <a:cs typeface="Lucida Sans"/>
            </a:endParaRPr>
          </a:p>
        </p:txBody>
      </p:sp>
      <p:sp>
        <p:nvSpPr>
          <p:cNvPr id="25" name="object 25"/>
          <p:cNvSpPr txBox="1"/>
          <p:nvPr/>
        </p:nvSpPr>
        <p:spPr>
          <a:xfrm>
            <a:off x="106476" y="5422138"/>
            <a:ext cx="686435" cy="184666"/>
          </a:xfrm>
          <a:prstGeom prst="rect">
            <a:avLst/>
          </a:prstGeom>
        </p:spPr>
        <p:txBody>
          <a:bodyPr vert="horz" wrap="square" lIns="0" tIns="0" rIns="0" bIns="0" rtlCol="0">
            <a:spAutoFit/>
          </a:bodyPr>
          <a:lstStyle/>
          <a:p>
            <a:pPr marL="12700">
              <a:lnSpc>
                <a:spcPct val="100000"/>
              </a:lnSpc>
            </a:pPr>
            <a:r>
              <a:rPr lang="fa-IR" sz="1200" spc="-45" dirty="0" smtClean="0">
                <a:solidFill>
                  <a:srgbClr val="FFFFFF"/>
                </a:solidFill>
                <a:latin typeface="Trebuchet MS"/>
                <a:cs typeface="Trebuchet MS"/>
              </a:rPr>
              <a:t>عنصر عمده</a:t>
            </a:r>
            <a:endParaRPr sz="1200" dirty="0">
              <a:latin typeface="Trebuchet MS"/>
              <a:cs typeface="Trebuchet MS"/>
            </a:endParaRPr>
          </a:p>
        </p:txBody>
      </p:sp>
      <p:sp>
        <p:nvSpPr>
          <p:cNvPr id="26" name="object 26"/>
          <p:cNvSpPr txBox="1"/>
          <p:nvPr/>
        </p:nvSpPr>
        <p:spPr>
          <a:xfrm>
            <a:off x="-41351" y="5726683"/>
            <a:ext cx="982344" cy="246221"/>
          </a:xfrm>
          <a:prstGeom prst="rect">
            <a:avLst/>
          </a:prstGeom>
        </p:spPr>
        <p:txBody>
          <a:bodyPr vert="horz" wrap="square" lIns="0" tIns="0" rIns="0" bIns="0" rtlCol="0">
            <a:spAutoFit/>
          </a:bodyPr>
          <a:lstStyle/>
          <a:p>
            <a:pPr marL="12700">
              <a:lnSpc>
                <a:spcPct val="100000"/>
              </a:lnSpc>
            </a:pPr>
            <a:r>
              <a:rPr lang="fa-IR" sz="1600" b="1" spc="-70" dirty="0" smtClean="0">
                <a:solidFill>
                  <a:srgbClr val="FFFFFF"/>
                </a:solidFill>
                <a:latin typeface="Lucida Sans"/>
                <a:cs typeface="Lucida Sans"/>
              </a:rPr>
              <a:t>مریم گلی   </a:t>
            </a:r>
            <a:endParaRPr sz="1600" dirty="0">
              <a:latin typeface="Lucida Sans"/>
              <a:cs typeface="Lucida Sans"/>
            </a:endParaRPr>
          </a:p>
        </p:txBody>
      </p:sp>
      <p:sp>
        <p:nvSpPr>
          <p:cNvPr id="27" name="object 27"/>
          <p:cNvSpPr txBox="1"/>
          <p:nvPr/>
        </p:nvSpPr>
        <p:spPr>
          <a:xfrm>
            <a:off x="152196" y="4514088"/>
            <a:ext cx="1676604" cy="620683"/>
          </a:xfrm>
          <a:prstGeom prst="rect">
            <a:avLst/>
          </a:prstGeom>
        </p:spPr>
        <p:txBody>
          <a:bodyPr vert="horz" wrap="square" lIns="0" tIns="0" rIns="0" bIns="0" rtlCol="0">
            <a:spAutoFit/>
          </a:bodyPr>
          <a:lstStyle/>
          <a:p>
            <a:pPr marL="24765">
              <a:lnSpc>
                <a:spcPct val="100000"/>
              </a:lnSpc>
            </a:pPr>
            <a:r>
              <a:rPr lang="fa-IR" sz="1400" spc="-15" dirty="0" smtClean="0">
                <a:solidFill>
                  <a:srgbClr val="FFFFFF"/>
                </a:solidFill>
                <a:latin typeface="Trebuchet MS"/>
                <a:cs typeface="Trebuchet MS"/>
              </a:rPr>
              <a:t>عنصر برتر</a:t>
            </a:r>
            <a:endParaRPr sz="1400" dirty="0">
              <a:latin typeface="Trebuchet MS"/>
              <a:cs typeface="Trebuchet MS"/>
            </a:endParaRPr>
          </a:p>
          <a:p>
            <a:pPr marL="12700">
              <a:lnSpc>
                <a:spcPct val="100000"/>
              </a:lnSpc>
              <a:spcBef>
                <a:spcPts val="955"/>
              </a:spcBef>
            </a:pPr>
            <a:r>
              <a:rPr lang="fa-IR" b="1" spc="-120" dirty="0" smtClean="0">
                <a:solidFill>
                  <a:srgbClr val="FFFFFF"/>
                </a:solidFill>
                <a:latin typeface="Lucida Sans"/>
                <a:cs typeface="Lucida Sans"/>
              </a:rPr>
              <a:t>لیمو</a:t>
            </a:r>
            <a:endParaRPr dirty="0">
              <a:latin typeface="Lucida Sans"/>
              <a:cs typeface="Lucida Sans"/>
            </a:endParaRPr>
          </a:p>
        </p:txBody>
      </p:sp>
      <p:sp>
        <p:nvSpPr>
          <p:cNvPr id="28" name="object 28"/>
          <p:cNvSpPr/>
          <p:nvPr/>
        </p:nvSpPr>
        <p:spPr>
          <a:xfrm>
            <a:off x="7156704" y="2654807"/>
            <a:ext cx="4087368" cy="2293620"/>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129539"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3</a:t>
            </a:r>
            <a:endParaRPr sz="1450">
              <a:latin typeface="Arial"/>
              <a:cs typeface="Arial"/>
            </a:endParaRPr>
          </a:p>
        </p:txBody>
      </p:sp>
      <p:sp>
        <p:nvSpPr>
          <p:cNvPr id="3" name="object 3"/>
          <p:cNvSpPr txBox="1"/>
          <p:nvPr/>
        </p:nvSpPr>
        <p:spPr>
          <a:xfrm>
            <a:off x="6096000" y="0"/>
            <a:ext cx="6096000" cy="6858000"/>
          </a:xfrm>
          <a:prstGeom prst="rect">
            <a:avLst/>
          </a:prstGeom>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30"/>
              </a:spcBef>
            </a:pPr>
            <a:endParaRPr sz="1600">
              <a:latin typeface="Times New Roman"/>
              <a:cs typeface="Times New Roman"/>
            </a:endParaRPr>
          </a:p>
          <a:p>
            <a:pPr>
              <a:lnSpc>
                <a:spcPct val="100000"/>
              </a:lnSpc>
            </a:pPr>
            <a:r>
              <a:rPr sz="1450" spc="5" dirty="0">
                <a:solidFill>
                  <a:srgbClr val="FFFFFF"/>
                </a:solidFill>
                <a:latin typeface="Arial"/>
                <a:cs typeface="Arial"/>
              </a:rPr>
              <a:t>7</a:t>
            </a:r>
            <a:endParaRPr sz="1450">
              <a:latin typeface="Arial"/>
              <a:cs typeface="Arial"/>
            </a:endParaRPr>
          </a:p>
        </p:txBody>
      </p:sp>
      <p:sp>
        <p:nvSpPr>
          <p:cNvPr id="4" name="object 4"/>
          <p:cNvSpPr/>
          <p:nvPr/>
        </p:nvSpPr>
        <p:spPr>
          <a:xfrm>
            <a:off x="0" y="4572000"/>
            <a:ext cx="6096000" cy="228599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096000" y="0"/>
            <a:ext cx="6096000" cy="6858000"/>
          </a:xfrm>
          <a:custGeom>
            <a:avLst/>
            <a:gdLst/>
            <a:ahLst/>
            <a:cxnLst/>
            <a:rect l="l" t="t" r="r" b="b"/>
            <a:pathLst>
              <a:path w="6096000" h="6858000">
                <a:moveTo>
                  <a:pt x="0" y="0"/>
                </a:moveTo>
                <a:lnTo>
                  <a:pt x="0" y="6857996"/>
                </a:lnTo>
                <a:lnTo>
                  <a:pt x="6096000" y="6857996"/>
                </a:lnTo>
                <a:lnTo>
                  <a:pt x="6096000" y="0"/>
                </a:lnTo>
                <a:lnTo>
                  <a:pt x="0" y="0"/>
                </a:lnTo>
                <a:close/>
              </a:path>
            </a:pathLst>
          </a:custGeom>
          <a:solidFill>
            <a:srgbClr val="7E7E7E">
              <a:alpha val="21174"/>
            </a:srgbClr>
          </a:solidFill>
        </p:spPr>
        <p:txBody>
          <a:bodyPr wrap="square" lIns="0" tIns="0" rIns="0" bIns="0" rtlCol="0"/>
          <a:lstStyle/>
          <a:p>
            <a:endParaRPr/>
          </a:p>
        </p:txBody>
      </p:sp>
      <p:sp>
        <p:nvSpPr>
          <p:cNvPr id="6" name="object 6"/>
          <p:cNvSpPr/>
          <p:nvPr/>
        </p:nvSpPr>
        <p:spPr>
          <a:xfrm>
            <a:off x="6649211" y="62484"/>
            <a:ext cx="2070100" cy="1282065"/>
          </a:xfrm>
          <a:custGeom>
            <a:avLst/>
            <a:gdLst/>
            <a:ahLst/>
            <a:cxnLst/>
            <a:rect l="l" t="t" r="r" b="b"/>
            <a:pathLst>
              <a:path w="2070100" h="1282065">
                <a:moveTo>
                  <a:pt x="1693799" y="0"/>
                </a:moveTo>
                <a:lnTo>
                  <a:pt x="0" y="693801"/>
                </a:lnTo>
                <a:lnTo>
                  <a:pt x="139827" y="1211834"/>
                </a:lnTo>
                <a:lnTo>
                  <a:pt x="132207" y="1242187"/>
                </a:lnTo>
                <a:lnTo>
                  <a:pt x="2069592" y="1281684"/>
                </a:lnTo>
                <a:lnTo>
                  <a:pt x="1693799" y="0"/>
                </a:lnTo>
                <a:close/>
              </a:path>
            </a:pathLst>
          </a:custGeom>
          <a:solidFill>
            <a:srgbClr val="F8DA39"/>
          </a:solidFill>
        </p:spPr>
        <p:txBody>
          <a:bodyPr wrap="square" lIns="0" tIns="0" rIns="0" bIns="0" rtlCol="0"/>
          <a:lstStyle/>
          <a:p>
            <a:endParaRPr/>
          </a:p>
        </p:txBody>
      </p:sp>
      <p:sp>
        <p:nvSpPr>
          <p:cNvPr id="7" name="object 7"/>
          <p:cNvSpPr txBox="1"/>
          <p:nvPr/>
        </p:nvSpPr>
        <p:spPr>
          <a:xfrm>
            <a:off x="6815455" y="594233"/>
            <a:ext cx="1277620" cy="564257"/>
          </a:xfrm>
          <a:prstGeom prst="rect">
            <a:avLst/>
          </a:prstGeom>
        </p:spPr>
        <p:txBody>
          <a:bodyPr vert="horz" wrap="square" lIns="0" tIns="0" rIns="0" bIns="0" rtlCol="0">
            <a:spAutoFit/>
          </a:bodyPr>
          <a:lstStyle/>
          <a:p>
            <a:pPr algn="ctr">
              <a:lnSpc>
                <a:spcPts val="2160"/>
              </a:lnSpc>
            </a:pPr>
            <a:r>
              <a:rPr lang="fa-IR" sz="2000" spc="-65" dirty="0" smtClean="0">
                <a:latin typeface="Trebuchet MS"/>
                <a:cs typeface="Trebuchet MS"/>
              </a:rPr>
              <a:t>الهام گرفته از</a:t>
            </a:r>
          </a:p>
          <a:p>
            <a:pPr algn="ctr">
              <a:lnSpc>
                <a:spcPts val="2160"/>
              </a:lnSpc>
            </a:pPr>
            <a:r>
              <a:rPr lang="fa-IR" sz="2000" spc="-65" dirty="0" smtClean="0">
                <a:latin typeface="Trebuchet MS"/>
                <a:cs typeface="Trebuchet MS"/>
              </a:rPr>
              <a:t>فوتبال</a:t>
            </a:r>
            <a:endParaRPr sz="2000" dirty="0">
              <a:latin typeface="Trebuchet MS"/>
              <a:cs typeface="Trebuchet MS"/>
            </a:endParaRPr>
          </a:p>
        </p:txBody>
      </p:sp>
      <p:sp>
        <p:nvSpPr>
          <p:cNvPr id="8" name="object 8"/>
          <p:cNvSpPr/>
          <p:nvPr/>
        </p:nvSpPr>
        <p:spPr>
          <a:xfrm>
            <a:off x="2860548" y="2115311"/>
            <a:ext cx="2905125" cy="1282065"/>
          </a:xfrm>
          <a:custGeom>
            <a:avLst/>
            <a:gdLst/>
            <a:ahLst/>
            <a:cxnLst/>
            <a:rect l="l" t="t" r="r" b="b"/>
            <a:pathLst>
              <a:path w="2905125" h="1282064">
                <a:moveTo>
                  <a:pt x="563372" y="0"/>
                </a:moveTo>
                <a:lnTo>
                  <a:pt x="0" y="1281684"/>
                </a:lnTo>
                <a:lnTo>
                  <a:pt x="2904743" y="1242187"/>
                </a:lnTo>
                <a:lnTo>
                  <a:pt x="2893314" y="1211834"/>
                </a:lnTo>
                <a:lnTo>
                  <a:pt x="2670302" y="506984"/>
                </a:lnTo>
                <a:lnTo>
                  <a:pt x="2608326" y="497839"/>
                </a:lnTo>
                <a:lnTo>
                  <a:pt x="2527807" y="470535"/>
                </a:lnTo>
                <a:lnTo>
                  <a:pt x="563372" y="0"/>
                </a:lnTo>
                <a:close/>
              </a:path>
            </a:pathLst>
          </a:custGeom>
          <a:solidFill>
            <a:srgbClr val="000000"/>
          </a:solidFill>
        </p:spPr>
        <p:txBody>
          <a:bodyPr wrap="square" lIns="0" tIns="0" rIns="0" bIns="0" rtlCol="0"/>
          <a:lstStyle/>
          <a:p>
            <a:endParaRPr/>
          </a:p>
        </p:txBody>
      </p:sp>
      <p:sp>
        <p:nvSpPr>
          <p:cNvPr id="9" name="object 9"/>
          <p:cNvSpPr txBox="1"/>
          <p:nvPr/>
        </p:nvSpPr>
        <p:spPr>
          <a:xfrm>
            <a:off x="3048000" y="2521711"/>
            <a:ext cx="1951355" cy="769441"/>
          </a:xfrm>
          <a:prstGeom prst="rect">
            <a:avLst/>
          </a:prstGeom>
        </p:spPr>
        <p:txBody>
          <a:bodyPr vert="horz" wrap="square" lIns="0" tIns="0" rIns="0" bIns="0" rtlCol="0">
            <a:spAutoFit/>
          </a:bodyPr>
          <a:lstStyle/>
          <a:p>
            <a:pPr marL="12700">
              <a:lnSpc>
                <a:spcPts val="3025"/>
              </a:lnSpc>
            </a:pPr>
            <a:r>
              <a:rPr lang="fa-IR" sz="2800" spc="-60" dirty="0" smtClean="0">
                <a:solidFill>
                  <a:srgbClr val="FFFFFF"/>
                </a:solidFill>
                <a:latin typeface="Trebuchet MS"/>
                <a:cs typeface="Trebuchet MS"/>
              </a:rPr>
              <a:t>تازه و      </a:t>
            </a:r>
          </a:p>
          <a:p>
            <a:pPr marL="12700">
              <a:lnSpc>
                <a:spcPts val="3025"/>
              </a:lnSpc>
            </a:pPr>
            <a:r>
              <a:rPr lang="fa-IR" sz="2800" spc="-60" dirty="0" smtClean="0">
                <a:solidFill>
                  <a:srgbClr val="FFFFFF"/>
                </a:solidFill>
                <a:latin typeface="Trebuchet MS"/>
                <a:cs typeface="Trebuchet MS"/>
              </a:rPr>
              <a:t>احساس برانگیز</a:t>
            </a:r>
            <a:endParaRPr sz="2800" dirty="0">
              <a:latin typeface="Trebuchet MS"/>
              <a:cs typeface="Trebuchet MS"/>
            </a:endParaRPr>
          </a:p>
        </p:txBody>
      </p:sp>
      <p:sp>
        <p:nvSpPr>
          <p:cNvPr id="10" name="object 10"/>
          <p:cNvSpPr/>
          <p:nvPr/>
        </p:nvSpPr>
        <p:spPr>
          <a:xfrm>
            <a:off x="3031235" y="3596640"/>
            <a:ext cx="2699385" cy="1615440"/>
          </a:xfrm>
          <a:custGeom>
            <a:avLst/>
            <a:gdLst/>
            <a:ahLst/>
            <a:cxnLst/>
            <a:rect l="l" t="t" r="r" b="b"/>
            <a:pathLst>
              <a:path w="2699385" h="1615439">
                <a:moveTo>
                  <a:pt x="0" y="0"/>
                </a:moveTo>
                <a:lnTo>
                  <a:pt x="318642" y="1572895"/>
                </a:lnTo>
                <a:lnTo>
                  <a:pt x="2450846" y="1615440"/>
                </a:lnTo>
                <a:lnTo>
                  <a:pt x="2699004" y="698373"/>
                </a:lnTo>
                <a:lnTo>
                  <a:pt x="0" y="0"/>
                </a:lnTo>
                <a:close/>
              </a:path>
            </a:pathLst>
          </a:custGeom>
          <a:solidFill>
            <a:srgbClr val="006DAB"/>
          </a:solidFill>
        </p:spPr>
        <p:txBody>
          <a:bodyPr wrap="square" lIns="0" tIns="0" rIns="0" bIns="0" rtlCol="0"/>
          <a:lstStyle/>
          <a:p>
            <a:endParaRPr/>
          </a:p>
        </p:txBody>
      </p:sp>
      <p:sp>
        <p:nvSpPr>
          <p:cNvPr id="11" name="object 11"/>
          <p:cNvSpPr txBox="1"/>
          <p:nvPr/>
        </p:nvSpPr>
        <p:spPr>
          <a:xfrm>
            <a:off x="3389121" y="4075303"/>
            <a:ext cx="1335279" cy="246221"/>
          </a:xfrm>
          <a:prstGeom prst="rect">
            <a:avLst/>
          </a:prstGeom>
        </p:spPr>
        <p:txBody>
          <a:bodyPr vert="horz" wrap="square" lIns="0" tIns="0" rIns="0" bIns="0" rtlCol="0">
            <a:spAutoFit/>
          </a:bodyPr>
          <a:lstStyle/>
          <a:p>
            <a:pPr marL="12700">
              <a:lnSpc>
                <a:spcPct val="100000"/>
              </a:lnSpc>
            </a:pPr>
            <a:r>
              <a:rPr lang="fa-IR" sz="1600" spc="-5" dirty="0" smtClean="0">
                <a:solidFill>
                  <a:srgbClr val="FFFFFF"/>
                </a:solidFill>
                <a:latin typeface="Trebuchet MS"/>
                <a:cs typeface="Trebuchet MS"/>
              </a:rPr>
              <a:t>رایحه ی ماندگار</a:t>
            </a:r>
            <a:endParaRPr sz="1600" dirty="0">
              <a:latin typeface="Trebuchet MS"/>
              <a:cs typeface="Trebuchet MS"/>
            </a:endParaRPr>
          </a:p>
        </p:txBody>
      </p:sp>
      <p:sp>
        <p:nvSpPr>
          <p:cNvPr id="12" name="object 12"/>
          <p:cNvSpPr txBox="1"/>
          <p:nvPr/>
        </p:nvSpPr>
        <p:spPr>
          <a:xfrm>
            <a:off x="3389121" y="4199254"/>
            <a:ext cx="1627505" cy="810895"/>
          </a:xfrm>
          <a:prstGeom prst="rect">
            <a:avLst/>
          </a:prstGeom>
        </p:spPr>
        <p:txBody>
          <a:bodyPr vert="horz" wrap="square" lIns="0" tIns="0" rIns="0" bIns="0" rtlCol="0">
            <a:spAutoFit/>
          </a:bodyPr>
          <a:lstStyle/>
          <a:p>
            <a:pPr marL="12700">
              <a:lnSpc>
                <a:spcPts val="4320"/>
              </a:lnSpc>
            </a:pPr>
            <a:r>
              <a:rPr lang="fa-IR" sz="3600" spc="25" dirty="0" smtClean="0">
                <a:solidFill>
                  <a:srgbClr val="FFFFFF"/>
                </a:solidFill>
                <a:latin typeface="Trebuchet MS"/>
                <a:cs typeface="Trebuchet MS"/>
              </a:rPr>
              <a:t>چوب</a:t>
            </a:r>
            <a:endParaRPr sz="3600" dirty="0">
              <a:latin typeface="Trebuchet MS"/>
              <a:cs typeface="Trebuchet MS"/>
            </a:endParaRPr>
          </a:p>
          <a:p>
            <a:pPr marL="12700">
              <a:lnSpc>
                <a:spcPts val="1920"/>
              </a:lnSpc>
            </a:pPr>
            <a:endParaRPr sz="1600" dirty="0">
              <a:latin typeface="Trebuchet MS"/>
              <a:cs typeface="Trebuchet MS"/>
            </a:endParaRPr>
          </a:p>
        </p:txBody>
      </p:sp>
      <p:sp>
        <p:nvSpPr>
          <p:cNvPr id="13" name="object 13"/>
          <p:cNvSpPr/>
          <p:nvPr/>
        </p:nvSpPr>
        <p:spPr>
          <a:xfrm>
            <a:off x="10965180" y="153923"/>
            <a:ext cx="815340" cy="568451"/>
          </a:xfrm>
          <a:prstGeom prst="rect">
            <a:avLst/>
          </a:prstGeom>
          <a:blipFill>
            <a:blip r:embed="rId3" cstate="print"/>
            <a:stretch>
              <a:fillRect/>
            </a:stretch>
          </a:blipFill>
        </p:spPr>
        <p:txBody>
          <a:bodyPr wrap="square" lIns="0" tIns="0" rIns="0" bIns="0" rtlCol="0"/>
          <a:lstStyle/>
          <a:p>
            <a:endParaRPr/>
          </a:p>
        </p:txBody>
      </p:sp>
      <p:sp>
        <p:nvSpPr>
          <p:cNvPr id="15" name="object 15"/>
          <p:cNvSpPr txBox="1">
            <a:spLocks noGrp="1"/>
          </p:cNvSpPr>
          <p:nvPr>
            <p:ph type="title"/>
          </p:nvPr>
        </p:nvSpPr>
        <p:spPr>
          <a:xfrm>
            <a:off x="164388" y="191515"/>
            <a:ext cx="1984375" cy="430887"/>
          </a:xfrm>
          <a:prstGeom prst="rect">
            <a:avLst/>
          </a:prstGeom>
          <a:effectLst>
            <a:outerShdw blurRad="50800" dist="50800" dir="5400000" algn="ctr" rotWithShape="0">
              <a:schemeClr val="bg2">
                <a:lumMod val="75000"/>
              </a:schemeClr>
            </a:outerShdw>
          </a:effectLst>
        </p:spPr>
        <p:txBody>
          <a:bodyPr vert="horz" wrap="square" lIns="0" tIns="0" rIns="0" bIns="0" rtlCol="0">
            <a:spAutoFit/>
          </a:bodyPr>
          <a:lstStyle/>
          <a:p>
            <a:pPr marL="12700">
              <a:lnSpc>
                <a:spcPct val="100000"/>
              </a:lnSpc>
            </a:pPr>
            <a:r>
              <a:rPr lang="fa-IR" sz="2800" spc="114" dirty="0" smtClean="0"/>
              <a:t>آماده شوید</a:t>
            </a:r>
            <a:endParaRPr sz="2800" dirty="0"/>
          </a:p>
        </p:txBody>
      </p:sp>
      <p:sp>
        <p:nvSpPr>
          <p:cNvPr id="16" name="object 16"/>
          <p:cNvSpPr txBox="1"/>
          <p:nvPr/>
        </p:nvSpPr>
        <p:spPr>
          <a:xfrm>
            <a:off x="164998" y="1013205"/>
            <a:ext cx="4797425" cy="830997"/>
          </a:xfrm>
          <a:prstGeom prst="rect">
            <a:avLst/>
          </a:prstGeom>
        </p:spPr>
        <p:txBody>
          <a:bodyPr vert="horz" wrap="square" lIns="0" tIns="0" rIns="0" bIns="0" rtlCol="0">
            <a:spAutoFit/>
          </a:bodyPr>
          <a:lstStyle/>
          <a:p>
            <a:pPr marL="64769" algn="r" rtl="1">
              <a:lnSpc>
                <a:spcPct val="100000"/>
              </a:lnSpc>
            </a:pPr>
            <a:r>
              <a:rPr lang="fa-IR" sz="1800" spc="-60" dirty="0" smtClean="0">
                <a:latin typeface="Trebuchet MS"/>
                <a:cs typeface="Trebuchet MS"/>
              </a:rPr>
              <a:t>درمورد: </a:t>
            </a:r>
          </a:p>
          <a:p>
            <a:pPr marL="64769" algn="r" rtl="1">
              <a:lnSpc>
                <a:spcPct val="100000"/>
              </a:lnSpc>
            </a:pPr>
            <a:r>
              <a:rPr lang="fa-IR" dirty="0"/>
              <a:t>با الهام از شیوه زندگی برزیل، ورزشگاه ماراکانا در ریو، هیجانات یک ملت، انرژی جمعیت را احساس </a:t>
            </a:r>
            <a:r>
              <a:rPr lang="fa-IR" dirty="0" smtClean="0"/>
              <a:t>کنید.</a:t>
            </a:r>
            <a:endParaRPr sz="1800" dirty="0">
              <a:latin typeface="Trebuchet MS"/>
              <a:cs typeface="Trebuchet MS"/>
            </a:endParaRPr>
          </a:p>
        </p:txBody>
      </p:sp>
      <p:sp>
        <p:nvSpPr>
          <p:cNvPr id="17" name="object 17"/>
          <p:cNvSpPr txBox="1"/>
          <p:nvPr/>
        </p:nvSpPr>
        <p:spPr>
          <a:xfrm>
            <a:off x="-151309" y="2521711"/>
            <a:ext cx="2891155" cy="553998"/>
          </a:xfrm>
          <a:prstGeom prst="rect">
            <a:avLst/>
          </a:prstGeom>
        </p:spPr>
        <p:txBody>
          <a:bodyPr vert="horz" wrap="square" lIns="0" tIns="0" rIns="0" bIns="0" rtlCol="0">
            <a:spAutoFit/>
          </a:bodyPr>
          <a:lstStyle/>
          <a:p>
            <a:pPr marL="12700" algn="r" rtl="1">
              <a:lnSpc>
                <a:spcPct val="100000"/>
              </a:lnSpc>
            </a:pPr>
            <a:r>
              <a:rPr lang="fa-IR" spc="-80" dirty="0">
                <a:latin typeface="Trebuchet MS"/>
                <a:cs typeface="Trebuchet MS"/>
              </a:rPr>
              <a:t>رایحه:</a:t>
            </a:r>
          </a:p>
          <a:p>
            <a:pPr marL="12700" algn="r" rtl="1">
              <a:lnSpc>
                <a:spcPct val="100000"/>
              </a:lnSpc>
            </a:pPr>
            <a:r>
              <a:rPr lang="fa-IR" spc="-80" dirty="0">
                <a:latin typeface="Trebuchet MS"/>
                <a:cs typeface="Trebuchet MS"/>
              </a:rPr>
              <a:t>عطر چوب معطر</a:t>
            </a:r>
            <a:endParaRPr lang="fa-IR" dirty="0">
              <a:latin typeface="Trebuchet MS"/>
              <a:cs typeface="Trebuchet MS"/>
            </a:endParaRPr>
          </a:p>
        </p:txBody>
      </p:sp>
      <p:sp>
        <p:nvSpPr>
          <p:cNvPr id="18" name="object 18"/>
          <p:cNvSpPr txBox="1"/>
          <p:nvPr/>
        </p:nvSpPr>
        <p:spPr>
          <a:xfrm>
            <a:off x="164998" y="3109214"/>
            <a:ext cx="1511402" cy="830997"/>
          </a:xfrm>
          <a:prstGeom prst="rect">
            <a:avLst/>
          </a:prstGeom>
        </p:spPr>
        <p:txBody>
          <a:bodyPr vert="horz" wrap="square" lIns="0" tIns="0" rIns="0" bIns="0" rtlCol="0">
            <a:spAutoFit/>
          </a:bodyPr>
          <a:lstStyle/>
          <a:p>
            <a:pPr marL="299085" indent="-286385" algn="r" rtl="1">
              <a:lnSpc>
                <a:spcPct val="100000"/>
              </a:lnSpc>
              <a:buFont typeface="Wingdings"/>
              <a:buChar char=""/>
              <a:tabLst>
                <a:tab pos="299085" algn="l"/>
                <a:tab pos="299720" algn="l"/>
              </a:tabLst>
            </a:pPr>
            <a:r>
              <a:rPr lang="fa-IR" dirty="0" smtClean="0"/>
              <a:t>رنگارنگ</a:t>
            </a:r>
          </a:p>
          <a:p>
            <a:pPr marL="299085" indent="-286385" algn="r" rtl="1">
              <a:lnSpc>
                <a:spcPct val="100000"/>
              </a:lnSpc>
              <a:buFont typeface="Wingdings"/>
              <a:buChar char=""/>
              <a:tabLst>
                <a:tab pos="299085" algn="l"/>
                <a:tab pos="299720" algn="l"/>
              </a:tabLst>
            </a:pPr>
            <a:r>
              <a:rPr lang="fa-IR" dirty="0" smtClean="0"/>
              <a:t>تازه</a:t>
            </a:r>
          </a:p>
          <a:p>
            <a:pPr marL="299085" indent="-286385" algn="r" rtl="1">
              <a:lnSpc>
                <a:spcPct val="100000"/>
              </a:lnSpc>
              <a:buFont typeface="Wingdings"/>
              <a:buChar char=""/>
              <a:tabLst>
                <a:tab pos="299085" algn="l"/>
                <a:tab pos="299720" algn="l"/>
              </a:tabLst>
            </a:pPr>
            <a:r>
              <a:rPr lang="fa-IR" sz="1800" dirty="0" smtClean="0">
                <a:latin typeface="Trebuchet MS"/>
                <a:cs typeface="Trebuchet MS"/>
              </a:rPr>
              <a:t>احساس برانگیز</a:t>
            </a:r>
            <a:endParaRPr sz="1800" dirty="0">
              <a:latin typeface="Trebuchet MS"/>
              <a:cs typeface="Trebuchet MS"/>
            </a:endParaRPr>
          </a:p>
        </p:txBody>
      </p:sp>
      <p:graphicFrame>
        <p:nvGraphicFramePr>
          <p:cNvPr id="19" name="object 19"/>
          <p:cNvGraphicFramePr>
            <a:graphicFrameLocks noGrp="1"/>
          </p:cNvGraphicFramePr>
          <p:nvPr/>
        </p:nvGraphicFramePr>
        <p:xfrm>
          <a:off x="6926580" y="5405373"/>
          <a:ext cx="4979664" cy="561872"/>
        </p:xfrm>
        <a:graphic>
          <a:graphicData uri="http://schemas.openxmlformats.org/drawingml/2006/table">
            <a:tbl>
              <a:tblPr firstRow="1" bandRow="1">
                <a:tableStyleId>{2D5ABB26-0587-4C30-8999-92F81FD0307C}</a:tableStyleId>
              </a:tblPr>
              <a:tblGrid>
                <a:gridCol w="711326">
                  <a:extLst>
                    <a:ext uri="{9D8B030D-6E8A-4147-A177-3AD203B41FA5}">
                      <a16:colId xmlns:a16="http://schemas.microsoft.com/office/drawing/2014/main" xmlns="" val="20000"/>
                    </a:ext>
                  </a:extLst>
                </a:gridCol>
                <a:gridCol w="711453">
                  <a:extLst>
                    <a:ext uri="{9D8B030D-6E8A-4147-A177-3AD203B41FA5}">
                      <a16:colId xmlns:a16="http://schemas.microsoft.com/office/drawing/2014/main" xmlns="" val="20001"/>
                    </a:ext>
                  </a:extLst>
                </a:gridCol>
                <a:gridCol w="711327">
                  <a:extLst>
                    <a:ext uri="{9D8B030D-6E8A-4147-A177-3AD203B41FA5}">
                      <a16:colId xmlns:a16="http://schemas.microsoft.com/office/drawing/2014/main" xmlns="" val="20002"/>
                    </a:ext>
                  </a:extLst>
                </a:gridCol>
                <a:gridCol w="711453">
                  <a:extLst>
                    <a:ext uri="{9D8B030D-6E8A-4147-A177-3AD203B41FA5}">
                      <a16:colId xmlns:a16="http://schemas.microsoft.com/office/drawing/2014/main" xmlns="" val="20003"/>
                    </a:ext>
                  </a:extLst>
                </a:gridCol>
                <a:gridCol w="711326">
                  <a:extLst>
                    <a:ext uri="{9D8B030D-6E8A-4147-A177-3AD203B41FA5}">
                      <a16:colId xmlns:a16="http://schemas.microsoft.com/office/drawing/2014/main" xmlns="" val="20004"/>
                    </a:ext>
                  </a:extLst>
                </a:gridCol>
                <a:gridCol w="711453">
                  <a:extLst>
                    <a:ext uri="{9D8B030D-6E8A-4147-A177-3AD203B41FA5}">
                      <a16:colId xmlns:a16="http://schemas.microsoft.com/office/drawing/2014/main" xmlns="" val="20005"/>
                    </a:ext>
                  </a:extLst>
                </a:gridCol>
                <a:gridCol w="711326">
                  <a:extLst>
                    <a:ext uri="{9D8B030D-6E8A-4147-A177-3AD203B41FA5}">
                      <a16:colId xmlns:a16="http://schemas.microsoft.com/office/drawing/2014/main" xmlns="" val="20006"/>
                    </a:ext>
                  </a:extLst>
                </a:gridCol>
              </a:tblGrid>
              <a:tr h="363753">
                <a:tc>
                  <a:txBody>
                    <a:bodyPr/>
                    <a:lstStyle/>
                    <a:p>
                      <a:pPr marL="635" algn="ctr">
                        <a:lnSpc>
                          <a:spcPct val="100000"/>
                        </a:lnSpc>
                        <a:spcBef>
                          <a:spcPts val="275"/>
                        </a:spcBef>
                      </a:pPr>
                      <a:r>
                        <a:rPr sz="800" dirty="0">
                          <a:solidFill>
                            <a:srgbClr val="FFFFFF"/>
                          </a:solidFill>
                          <a:latin typeface="Trebuchet MS"/>
                          <a:cs typeface="Trebuchet MS"/>
                        </a:rPr>
                        <a:t>Body</a:t>
                      </a:r>
                      <a:r>
                        <a:rPr sz="800" spc="-165" dirty="0">
                          <a:solidFill>
                            <a:srgbClr val="FFFFFF"/>
                          </a:solidFill>
                          <a:latin typeface="Trebuchet MS"/>
                          <a:cs typeface="Trebuchet MS"/>
                        </a:rPr>
                        <a:t> </a:t>
                      </a:r>
                      <a:r>
                        <a:rPr sz="800" spc="5" dirty="0">
                          <a:solidFill>
                            <a:srgbClr val="FFFFFF"/>
                          </a:solidFill>
                          <a:latin typeface="Trebuchet MS"/>
                          <a:cs typeface="Trebuchet MS"/>
                        </a:rPr>
                        <a:t>Spray</a:t>
                      </a:r>
                      <a:endParaRPr sz="800">
                        <a:latin typeface="Trebuchet MS"/>
                        <a:cs typeface="Trebuchet MS"/>
                      </a:endParaRPr>
                    </a:p>
                    <a:p>
                      <a:pPr marL="1270" algn="ctr">
                        <a:lnSpc>
                          <a:spcPct val="100000"/>
                        </a:lnSpc>
                      </a:pPr>
                      <a:r>
                        <a:rPr sz="800" spc="-80" dirty="0">
                          <a:solidFill>
                            <a:srgbClr val="FFFFFF"/>
                          </a:solidFill>
                          <a:latin typeface="Trebuchet MS"/>
                          <a:cs typeface="Trebuchet MS"/>
                        </a:rPr>
                        <a:t>150ml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75" dirty="0">
                          <a:solidFill>
                            <a:srgbClr val="FFFFFF"/>
                          </a:solidFill>
                          <a:latin typeface="Trebuchet MS"/>
                          <a:cs typeface="Trebuchet MS"/>
                        </a:rPr>
                        <a:t>Roll</a:t>
                      </a:r>
                      <a:r>
                        <a:rPr sz="800" spc="-190" dirty="0">
                          <a:solidFill>
                            <a:srgbClr val="FFFFFF"/>
                          </a:solidFill>
                          <a:latin typeface="Trebuchet MS"/>
                          <a:cs typeface="Trebuchet MS"/>
                        </a:rPr>
                        <a:t> </a:t>
                      </a:r>
                      <a:r>
                        <a:rPr sz="800" spc="10" dirty="0">
                          <a:solidFill>
                            <a:srgbClr val="FFFFFF"/>
                          </a:solidFill>
                          <a:latin typeface="Trebuchet MS"/>
                          <a:cs typeface="Trebuchet MS"/>
                        </a:rPr>
                        <a:t>On</a:t>
                      </a:r>
                      <a:endParaRPr sz="800">
                        <a:latin typeface="Trebuchet MS"/>
                        <a:cs typeface="Trebuchet MS"/>
                      </a:endParaRPr>
                    </a:p>
                    <a:p>
                      <a:pPr marL="1270" algn="ctr">
                        <a:lnSpc>
                          <a:spcPct val="100000"/>
                        </a:lnSpc>
                      </a:pPr>
                      <a:r>
                        <a:rPr sz="800" spc="-35" dirty="0">
                          <a:solidFill>
                            <a:srgbClr val="FFFFFF"/>
                          </a:solidFill>
                          <a:latin typeface="Trebuchet MS"/>
                          <a:cs typeface="Trebuchet MS"/>
                        </a:rPr>
                        <a:t>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270" algn="ctr">
                        <a:lnSpc>
                          <a:spcPct val="100000"/>
                        </a:lnSpc>
                      </a:pPr>
                      <a:r>
                        <a:rPr sz="800" spc="-30" dirty="0">
                          <a:solidFill>
                            <a:srgbClr val="FFFFFF"/>
                          </a:solidFill>
                          <a:latin typeface="Trebuchet MS"/>
                          <a:cs typeface="Trebuchet MS"/>
                        </a:rPr>
                        <a:t>250ml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905" algn="ctr">
                        <a:lnSpc>
                          <a:spcPct val="100000"/>
                        </a:lnSpc>
                      </a:pPr>
                      <a:r>
                        <a:rPr sz="800" spc="-30" dirty="0">
                          <a:solidFill>
                            <a:srgbClr val="FFFFFF"/>
                          </a:solidFill>
                          <a:latin typeface="Trebuchet MS"/>
                          <a:cs typeface="Trebuchet MS"/>
                        </a:rPr>
                        <a:t>400ml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20" dirty="0">
                          <a:solidFill>
                            <a:srgbClr val="FFFFFF"/>
                          </a:solidFill>
                          <a:latin typeface="Trebuchet MS"/>
                          <a:cs typeface="Trebuchet MS"/>
                        </a:rPr>
                        <a:t>EDT</a:t>
                      </a:r>
                      <a:endParaRPr sz="800">
                        <a:latin typeface="Trebuchet MS"/>
                        <a:cs typeface="Trebuchet MS"/>
                      </a:endParaRPr>
                    </a:p>
                    <a:p>
                      <a:pPr marL="1905" algn="ctr">
                        <a:lnSpc>
                          <a:spcPct val="100000"/>
                        </a:lnSpc>
                      </a:pPr>
                      <a:r>
                        <a:rPr sz="800" spc="-35" dirty="0">
                          <a:solidFill>
                            <a:srgbClr val="FFFFFF"/>
                          </a:solidFill>
                          <a:latin typeface="Trebuchet MS"/>
                          <a:cs typeface="Trebuchet MS"/>
                        </a:rPr>
                        <a:t>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905" algn="ctr">
                        <a:lnSpc>
                          <a:spcPct val="100000"/>
                        </a:lnSpc>
                        <a:spcBef>
                          <a:spcPts val="275"/>
                        </a:spcBef>
                      </a:pPr>
                      <a:r>
                        <a:rPr sz="800" spc="-20" dirty="0">
                          <a:solidFill>
                            <a:srgbClr val="FFFFFF"/>
                          </a:solidFill>
                          <a:latin typeface="Trebuchet MS"/>
                          <a:cs typeface="Trebuchet MS"/>
                        </a:rPr>
                        <a:t>EDT</a:t>
                      </a:r>
                      <a:endParaRPr sz="800">
                        <a:latin typeface="Trebuchet MS"/>
                        <a:cs typeface="Trebuchet MS"/>
                      </a:endParaRPr>
                    </a:p>
                    <a:p>
                      <a:pPr marL="635" algn="ctr">
                        <a:lnSpc>
                          <a:spcPct val="100000"/>
                        </a:lnSpc>
                      </a:pPr>
                      <a:r>
                        <a:rPr sz="800" spc="-80" dirty="0">
                          <a:solidFill>
                            <a:srgbClr val="FFFFFF"/>
                          </a:solidFill>
                          <a:latin typeface="Trebuchet MS"/>
                          <a:cs typeface="Trebuchet MS"/>
                        </a:rPr>
                        <a:t>100ml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40" dirty="0">
                          <a:solidFill>
                            <a:srgbClr val="FFFFFF"/>
                          </a:solidFill>
                          <a:latin typeface="Trebuchet MS"/>
                          <a:cs typeface="Trebuchet MS"/>
                        </a:rPr>
                        <a:t>After</a:t>
                      </a:r>
                      <a:r>
                        <a:rPr sz="800" spc="-175" dirty="0">
                          <a:solidFill>
                            <a:srgbClr val="FFFFFF"/>
                          </a:solidFill>
                          <a:latin typeface="Trebuchet MS"/>
                          <a:cs typeface="Trebuchet MS"/>
                        </a:rPr>
                        <a:t> </a:t>
                      </a:r>
                      <a:r>
                        <a:rPr sz="800" spc="15" dirty="0">
                          <a:solidFill>
                            <a:srgbClr val="FFFFFF"/>
                          </a:solidFill>
                          <a:latin typeface="Trebuchet MS"/>
                          <a:cs typeface="Trebuchet MS"/>
                        </a:rPr>
                        <a:t>Shave</a:t>
                      </a:r>
                      <a:endParaRPr sz="800">
                        <a:latin typeface="Trebuchet MS"/>
                        <a:cs typeface="Trebuchet MS"/>
                      </a:endParaRPr>
                    </a:p>
                    <a:p>
                      <a:pPr marL="635" algn="ctr">
                        <a:lnSpc>
                          <a:spcPct val="100000"/>
                        </a:lnSpc>
                      </a:pPr>
                      <a:r>
                        <a:rPr sz="800" spc="-80" dirty="0">
                          <a:solidFill>
                            <a:srgbClr val="FFFFFF"/>
                          </a:solidFill>
                          <a:latin typeface="Trebuchet MS"/>
                          <a:cs typeface="Trebuchet MS"/>
                        </a:rPr>
                        <a:t>100ml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19">
                <a:tc>
                  <a:txBody>
                    <a:bodyPr/>
                    <a:lstStyle/>
                    <a:p>
                      <a:pPr marL="1270"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270"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20" name="object 20"/>
          <p:cNvSpPr/>
          <p:nvPr/>
        </p:nvSpPr>
        <p:spPr>
          <a:xfrm>
            <a:off x="6932676" y="1956816"/>
            <a:ext cx="4980940" cy="3365500"/>
          </a:xfrm>
          <a:custGeom>
            <a:avLst/>
            <a:gdLst/>
            <a:ahLst/>
            <a:cxnLst/>
            <a:rect l="l" t="t" r="r" b="b"/>
            <a:pathLst>
              <a:path w="4980940" h="3365500">
                <a:moveTo>
                  <a:pt x="0" y="3364991"/>
                </a:moveTo>
                <a:lnTo>
                  <a:pt x="4980432" y="3364991"/>
                </a:lnTo>
                <a:lnTo>
                  <a:pt x="4980432" y="0"/>
                </a:lnTo>
                <a:lnTo>
                  <a:pt x="0" y="0"/>
                </a:lnTo>
                <a:lnTo>
                  <a:pt x="0" y="3364991"/>
                </a:lnTo>
                <a:close/>
              </a:path>
            </a:pathLst>
          </a:custGeom>
          <a:ln w="6096">
            <a:solidFill>
              <a:srgbClr val="000000"/>
            </a:solidFill>
          </a:ln>
        </p:spPr>
        <p:txBody>
          <a:bodyPr wrap="square" lIns="0" tIns="0" rIns="0" bIns="0" rtlCol="0"/>
          <a:lstStyle/>
          <a:p>
            <a:endParaRPr/>
          </a:p>
        </p:txBody>
      </p:sp>
      <p:sp>
        <p:nvSpPr>
          <p:cNvPr id="21" name="object 21"/>
          <p:cNvSpPr/>
          <p:nvPr/>
        </p:nvSpPr>
        <p:spPr>
          <a:xfrm>
            <a:off x="8161019" y="1453896"/>
            <a:ext cx="2334768" cy="910589"/>
          </a:xfrm>
          <a:prstGeom prst="rect">
            <a:avLst/>
          </a:prstGeom>
          <a:blipFill>
            <a:blip r:embed="rId4" cstate="print"/>
            <a:stretch>
              <a:fillRect/>
            </a:stretch>
          </a:blipFill>
        </p:spPr>
        <p:txBody>
          <a:bodyPr wrap="square" lIns="0" tIns="0" rIns="0" bIns="0" rtlCol="0"/>
          <a:lstStyle/>
          <a:p>
            <a:endParaRPr/>
          </a:p>
        </p:txBody>
      </p:sp>
      <p:sp>
        <p:nvSpPr>
          <p:cNvPr id="22" name="object 22"/>
          <p:cNvSpPr txBox="1"/>
          <p:nvPr/>
        </p:nvSpPr>
        <p:spPr>
          <a:xfrm>
            <a:off x="8652764" y="1828546"/>
            <a:ext cx="1363345" cy="290195"/>
          </a:xfrm>
          <a:prstGeom prst="rect">
            <a:avLst/>
          </a:prstGeom>
        </p:spPr>
        <p:txBody>
          <a:bodyPr vert="horz" wrap="square" lIns="0" tIns="0" rIns="0" bIns="0" rtlCol="0">
            <a:spAutoFit/>
          </a:bodyPr>
          <a:lstStyle/>
          <a:p>
            <a:pPr marL="12700">
              <a:lnSpc>
                <a:spcPct val="100000"/>
              </a:lnSpc>
            </a:pPr>
            <a:r>
              <a:rPr sz="1800" b="1" spc="-10" dirty="0">
                <a:latin typeface="Arial"/>
                <a:cs typeface="Arial"/>
              </a:rPr>
              <a:t>T</a:t>
            </a:r>
            <a:r>
              <a:rPr sz="1800" b="1" spc="-60" dirty="0">
                <a:latin typeface="Arial"/>
                <a:cs typeface="Arial"/>
              </a:rPr>
              <a:t>H</a:t>
            </a:r>
            <a:r>
              <a:rPr sz="1800" b="1" spc="175" dirty="0">
                <a:latin typeface="Arial"/>
                <a:cs typeface="Arial"/>
              </a:rPr>
              <a:t>E</a:t>
            </a:r>
            <a:r>
              <a:rPr sz="1800" b="1" spc="-125" dirty="0">
                <a:latin typeface="Arial"/>
                <a:cs typeface="Arial"/>
              </a:rPr>
              <a:t>L</a:t>
            </a:r>
            <a:r>
              <a:rPr sz="1800" b="1" spc="-10" dirty="0">
                <a:latin typeface="Arial"/>
                <a:cs typeface="Arial"/>
              </a:rPr>
              <a:t>I</a:t>
            </a:r>
            <a:r>
              <a:rPr sz="1800" b="1" spc="-55" dirty="0">
                <a:latin typeface="Arial"/>
                <a:cs typeface="Arial"/>
              </a:rPr>
              <a:t>N</a:t>
            </a:r>
            <a:r>
              <a:rPr sz="1800" b="1" spc="-140" dirty="0">
                <a:latin typeface="Arial"/>
                <a:cs typeface="Arial"/>
              </a:rPr>
              <a:t>E</a:t>
            </a:r>
            <a:r>
              <a:rPr sz="1800" b="1" spc="40" dirty="0">
                <a:latin typeface="Arial"/>
                <a:cs typeface="Arial"/>
              </a:rPr>
              <a:t>-</a:t>
            </a:r>
            <a:r>
              <a:rPr sz="1800" b="1" spc="-55" dirty="0">
                <a:latin typeface="Arial"/>
                <a:cs typeface="Arial"/>
              </a:rPr>
              <a:t>UP</a:t>
            </a:r>
            <a:endParaRPr sz="1800">
              <a:latin typeface="Arial"/>
              <a:cs typeface="Arial"/>
            </a:endParaRPr>
          </a:p>
        </p:txBody>
      </p:sp>
      <p:sp>
        <p:nvSpPr>
          <p:cNvPr id="23" name="object 23"/>
          <p:cNvSpPr/>
          <p:nvPr/>
        </p:nvSpPr>
        <p:spPr>
          <a:xfrm>
            <a:off x="5300471" y="952500"/>
            <a:ext cx="1591055" cy="4953000"/>
          </a:xfrm>
          <a:prstGeom prst="rect">
            <a:avLst/>
          </a:prstGeom>
          <a:blipFill>
            <a:blip r:embed="rId5" cstate="print"/>
            <a:stretch>
              <a:fillRect/>
            </a:stretch>
          </a:blipFill>
        </p:spPr>
        <p:txBody>
          <a:bodyPr wrap="square" lIns="0" tIns="0" rIns="0" bIns="0" rtlCol="0"/>
          <a:lstStyle/>
          <a:p>
            <a:endParaRPr/>
          </a:p>
        </p:txBody>
      </p:sp>
      <p:sp>
        <p:nvSpPr>
          <p:cNvPr id="24" name="object 24"/>
          <p:cNvSpPr/>
          <p:nvPr/>
        </p:nvSpPr>
        <p:spPr>
          <a:xfrm>
            <a:off x="7763256" y="3781044"/>
            <a:ext cx="1397507" cy="1540763"/>
          </a:xfrm>
          <a:prstGeom prst="rect">
            <a:avLst/>
          </a:prstGeom>
          <a:blipFill>
            <a:blip r:embed="rId6" cstate="print"/>
            <a:stretch>
              <a:fillRect/>
            </a:stretch>
          </a:blipFill>
        </p:spPr>
        <p:txBody>
          <a:bodyPr wrap="square" lIns="0" tIns="0" rIns="0" bIns="0" rtlCol="0"/>
          <a:lstStyle/>
          <a:p>
            <a:endParaRPr/>
          </a:p>
        </p:txBody>
      </p:sp>
      <p:sp>
        <p:nvSpPr>
          <p:cNvPr id="25" name="object 25"/>
          <p:cNvSpPr/>
          <p:nvPr/>
        </p:nvSpPr>
        <p:spPr>
          <a:xfrm>
            <a:off x="9160764" y="3796284"/>
            <a:ext cx="1386840" cy="1540763"/>
          </a:xfrm>
          <a:prstGeom prst="rect">
            <a:avLst/>
          </a:prstGeom>
          <a:blipFill>
            <a:blip r:embed="rId7" cstate="print"/>
            <a:stretch>
              <a:fillRect/>
            </a:stretch>
          </a:blipFill>
        </p:spPr>
        <p:txBody>
          <a:bodyPr wrap="square" lIns="0" tIns="0" rIns="0" bIns="0" rtlCol="0"/>
          <a:lstStyle/>
          <a:p>
            <a:endParaRPr/>
          </a:p>
        </p:txBody>
      </p:sp>
      <p:sp>
        <p:nvSpPr>
          <p:cNvPr id="26" name="object 26"/>
          <p:cNvSpPr/>
          <p:nvPr/>
        </p:nvSpPr>
        <p:spPr>
          <a:xfrm>
            <a:off x="8093964" y="2389632"/>
            <a:ext cx="2217420" cy="1871472"/>
          </a:xfrm>
          <a:prstGeom prst="rect">
            <a:avLst/>
          </a:prstGeom>
          <a:blipFill>
            <a:blip r:embed="rId8" cstate="print"/>
            <a:stretch>
              <a:fillRect/>
            </a:stretch>
          </a:blipFill>
        </p:spPr>
        <p:txBody>
          <a:bodyPr wrap="square" lIns="0" tIns="0" rIns="0" bIns="0" rtlCol="0"/>
          <a:lstStyle/>
          <a:p>
            <a:endParaRPr/>
          </a:p>
        </p:txBody>
      </p:sp>
      <p:sp>
        <p:nvSpPr>
          <p:cNvPr id="27" name="object 27"/>
          <p:cNvSpPr txBox="1"/>
          <p:nvPr/>
        </p:nvSpPr>
        <p:spPr>
          <a:xfrm>
            <a:off x="22047" y="5446166"/>
            <a:ext cx="2544445" cy="1246495"/>
          </a:xfrm>
          <a:prstGeom prst="rect">
            <a:avLst/>
          </a:prstGeom>
        </p:spPr>
        <p:txBody>
          <a:bodyPr vert="horz" wrap="square" lIns="0" tIns="0" rIns="0" bIns="0" rtlCol="0">
            <a:spAutoFit/>
          </a:bodyPr>
          <a:lstStyle/>
          <a:p>
            <a:pPr marL="1270" algn="ctr">
              <a:lnSpc>
                <a:spcPct val="100000"/>
              </a:lnSpc>
            </a:pPr>
            <a:r>
              <a:rPr lang="fa-IR" sz="1200" spc="-45" dirty="0" smtClean="0">
                <a:solidFill>
                  <a:srgbClr val="FFFFFF"/>
                </a:solidFill>
                <a:latin typeface="Trebuchet MS"/>
                <a:cs typeface="Trebuchet MS"/>
              </a:rPr>
              <a:t>عنصر عمده</a:t>
            </a:r>
            <a:endParaRPr sz="1200" dirty="0">
              <a:latin typeface="Trebuchet MS"/>
              <a:cs typeface="Trebuchet MS"/>
            </a:endParaRPr>
          </a:p>
          <a:p>
            <a:pPr algn="ctr">
              <a:lnSpc>
                <a:spcPct val="100000"/>
              </a:lnSpc>
              <a:spcBef>
                <a:spcPts val="955"/>
              </a:spcBef>
            </a:pPr>
            <a:r>
              <a:rPr lang="fa-IR" sz="1600" b="1" spc="-85" dirty="0">
                <a:solidFill>
                  <a:srgbClr val="FFFFFF"/>
                </a:solidFill>
                <a:latin typeface="Lucida Sans"/>
                <a:cs typeface="Lucida Sans"/>
              </a:rPr>
              <a:t>میوه های گرمسیری و </a:t>
            </a:r>
            <a:r>
              <a:rPr lang="fa-IR" sz="1600" b="1" spc="-85" dirty="0" smtClean="0">
                <a:solidFill>
                  <a:srgbClr val="FFFFFF"/>
                </a:solidFill>
                <a:latin typeface="Lucida Sans"/>
                <a:cs typeface="Lucida Sans"/>
              </a:rPr>
              <a:t>اسطوخودوس</a:t>
            </a:r>
          </a:p>
          <a:p>
            <a:pPr algn="ctr">
              <a:lnSpc>
                <a:spcPct val="100000"/>
              </a:lnSpc>
              <a:spcBef>
                <a:spcPts val="955"/>
              </a:spcBef>
            </a:pPr>
            <a:r>
              <a:rPr lang="fa-IR" sz="1200" spc="35" dirty="0" smtClean="0">
                <a:solidFill>
                  <a:srgbClr val="FFFFFF"/>
                </a:solidFill>
                <a:latin typeface="Trebuchet MS"/>
                <a:cs typeface="Trebuchet MS"/>
              </a:rPr>
              <a:t>عنصر اصلی</a:t>
            </a:r>
            <a:endParaRPr sz="1200" dirty="0" smtClean="0">
              <a:latin typeface="Trebuchet MS"/>
              <a:cs typeface="Trebuchet MS"/>
            </a:endParaRPr>
          </a:p>
          <a:p>
            <a:pPr marR="173355" algn="ctr">
              <a:lnSpc>
                <a:spcPct val="100000"/>
              </a:lnSpc>
              <a:spcBef>
                <a:spcPts val="955"/>
              </a:spcBef>
            </a:pPr>
            <a:r>
              <a:rPr lang="fa-IR" sz="1600" b="1" spc="-110" dirty="0">
                <a:solidFill>
                  <a:srgbClr val="FFFFFF"/>
                </a:solidFill>
                <a:latin typeface="Lucida Sans"/>
                <a:cs typeface="Lucida Sans"/>
              </a:rPr>
              <a:t>جنگل های نفسانی</a:t>
            </a:r>
            <a:endParaRPr sz="1600" dirty="0">
              <a:latin typeface="Lucida Sans"/>
              <a:cs typeface="Lucida Sans"/>
            </a:endParaRPr>
          </a:p>
        </p:txBody>
      </p:sp>
      <p:sp>
        <p:nvSpPr>
          <p:cNvPr id="28" name="object 28"/>
          <p:cNvSpPr txBox="1"/>
          <p:nvPr/>
        </p:nvSpPr>
        <p:spPr>
          <a:xfrm>
            <a:off x="397865" y="4651882"/>
            <a:ext cx="1609090" cy="567690"/>
          </a:xfrm>
          <a:prstGeom prst="rect">
            <a:avLst/>
          </a:prstGeom>
        </p:spPr>
        <p:txBody>
          <a:bodyPr vert="horz" wrap="square" lIns="0" tIns="0" rIns="0" bIns="0" rtlCol="0">
            <a:spAutoFit/>
          </a:bodyPr>
          <a:lstStyle/>
          <a:p>
            <a:pPr algn="ctr">
              <a:lnSpc>
                <a:spcPct val="100000"/>
              </a:lnSpc>
            </a:pPr>
            <a:r>
              <a:rPr lang="fa-IR" sz="1200" spc="-15" dirty="0" smtClean="0">
                <a:solidFill>
                  <a:srgbClr val="FFFFFF"/>
                </a:solidFill>
                <a:latin typeface="Trebuchet MS"/>
                <a:cs typeface="Trebuchet MS"/>
              </a:rPr>
              <a:t>عنصر برتر</a:t>
            </a:r>
            <a:endParaRPr sz="1200" dirty="0">
              <a:latin typeface="Trebuchet MS"/>
              <a:cs typeface="Trebuchet MS"/>
            </a:endParaRPr>
          </a:p>
          <a:p>
            <a:pPr algn="ctr">
              <a:lnSpc>
                <a:spcPct val="100000"/>
              </a:lnSpc>
              <a:spcBef>
                <a:spcPts val="955"/>
              </a:spcBef>
            </a:pPr>
            <a:r>
              <a:rPr lang="fa-IR" sz="1600" b="1" spc="-50" dirty="0" smtClean="0">
                <a:solidFill>
                  <a:srgbClr val="FFFFFF"/>
                </a:solidFill>
                <a:latin typeface="Lucida Sans"/>
                <a:cs typeface="Lucida Sans"/>
              </a:rPr>
              <a:t>آکورد موج دریا</a:t>
            </a:r>
            <a:endParaRPr sz="1600" dirty="0">
              <a:latin typeface="Lucida Sans"/>
              <a:cs typeface="Lucida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23304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38</a:t>
            </a:r>
            <a:endParaRPr sz="1450">
              <a:latin typeface="Arial"/>
              <a:cs typeface="Arial"/>
            </a:endParaRPr>
          </a:p>
        </p:txBody>
      </p:sp>
      <p:sp>
        <p:nvSpPr>
          <p:cNvPr id="3" name="object 3"/>
          <p:cNvSpPr/>
          <p:nvPr/>
        </p:nvSpPr>
        <p:spPr>
          <a:xfrm>
            <a:off x="4757928" y="1688591"/>
            <a:ext cx="7434071" cy="516940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98120" y="0"/>
            <a:ext cx="6408420" cy="2725547"/>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924560" y="1197991"/>
            <a:ext cx="5028565" cy="500137"/>
          </a:xfrm>
          <a:prstGeom prst="rect">
            <a:avLst/>
          </a:prstGeom>
        </p:spPr>
        <p:txBody>
          <a:bodyPr vert="horz" wrap="square" lIns="0" tIns="0" rIns="0" bIns="0" rtlCol="0">
            <a:spAutoFit/>
          </a:bodyPr>
          <a:lstStyle/>
          <a:p>
            <a:pPr marL="12700" marR="5080" indent="848360">
              <a:lnSpc>
                <a:spcPts val="3890"/>
              </a:lnSpc>
            </a:pPr>
            <a:r>
              <a:rPr lang="fa-IR" sz="3600" spc="114" dirty="0" smtClean="0">
                <a:solidFill>
                  <a:srgbClr val="FFFFFF"/>
                </a:solidFill>
              </a:rPr>
              <a:t>در مورد ساختار آدیداس</a:t>
            </a:r>
            <a:endParaRPr sz="3600" dirty="0"/>
          </a:p>
        </p:txBody>
      </p:sp>
      <p:sp>
        <p:nvSpPr>
          <p:cNvPr id="6" name="object 6"/>
          <p:cNvSpPr/>
          <p:nvPr/>
        </p:nvSpPr>
        <p:spPr>
          <a:xfrm>
            <a:off x="236220" y="2845307"/>
            <a:ext cx="6408420" cy="1234185"/>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1549400" y="3346704"/>
            <a:ext cx="3780154" cy="369332"/>
          </a:xfrm>
          <a:prstGeom prst="rect">
            <a:avLst/>
          </a:prstGeom>
        </p:spPr>
        <p:txBody>
          <a:bodyPr vert="horz" wrap="square" lIns="0" tIns="0" rIns="0" bIns="0" rtlCol="0">
            <a:spAutoFit/>
          </a:bodyPr>
          <a:lstStyle/>
          <a:p>
            <a:pPr marL="12700">
              <a:lnSpc>
                <a:spcPct val="100000"/>
              </a:lnSpc>
            </a:pPr>
            <a:r>
              <a:rPr lang="fa-IR" sz="2400" b="1" spc="85" dirty="0" smtClean="0">
                <a:solidFill>
                  <a:srgbClr val="FFFFFF"/>
                </a:solidFill>
                <a:latin typeface="Trebuchet MS"/>
                <a:cs typeface="Trebuchet MS"/>
              </a:rPr>
              <a:t>خط عطر های زنانه</a:t>
            </a:r>
            <a:endParaRPr sz="2400" dirty="0">
              <a:latin typeface="Trebuchet MS"/>
              <a:cs typeface="Trebuchet M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129539"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3</a:t>
            </a:r>
            <a:endParaRPr sz="1450">
              <a:latin typeface="Arial"/>
              <a:cs typeface="Arial"/>
            </a:endParaRPr>
          </a:p>
        </p:txBody>
      </p:sp>
      <p:sp>
        <p:nvSpPr>
          <p:cNvPr id="3" name="object 3"/>
          <p:cNvSpPr txBox="1"/>
          <p:nvPr/>
        </p:nvSpPr>
        <p:spPr>
          <a:xfrm>
            <a:off x="6096000" y="0"/>
            <a:ext cx="6096000" cy="6858000"/>
          </a:xfrm>
          <a:prstGeom prst="rect">
            <a:avLst/>
          </a:prstGeom>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30"/>
              </a:spcBef>
            </a:pPr>
            <a:endParaRPr sz="1600">
              <a:latin typeface="Times New Roman"/>
              <a:cs typeface="Times New Roman"/>
            </a:endParaRPr>
          </a:p>
          <a:p>
            <a:pPr>
              <a:lnSpc>
                <a:spcPct val="100000"/>
              </a:lnSpc>
            </a:pPr>
            <a:r>
              <a:rPr sz="1450" spc="5" dirty="0">
                <a:solidFill>
                  <a:srgbClr val="FFFFFF"/>
                </a:solidFill>
                <a:latin typeface="Arial"/>
                <a:cs typeface="Arial"/>
              </a:rPr>
              <a:t>9</a:t>
            </a:r>
            <a:endParaRPr sz="1450">
              <a:latin typeface="Arial"/>
              <a:cs typeface="Arial"/>
            </a:endParaRPr>
          </a:p>
        </p:txBody>
      </p:sp>
      <p:sp>
        <p:nvSpPr>
          <p:cNvPr id="4" name="object 4"/>
          <p:cNvSpPr/>
          <p:nvPr/>
        </p:nvSpPr>
        <p:spPr>
          <a:xfrm>
            <a:off x="0" y="4472940"/>
            <a:ext cx="6109715" cy="238505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096000" y="0"/>
            <a:ext cx="6096000" cy="6858000"/>
          </a:xfrm>
          <a:custGeom>
            <a:avLst/>
            <a:gdLst/>
            <a:ahLst/>
            <a:cxnLst/>
            <a:rect l="l" t="t" r="r" b="b"/>
            <a:pathLst>
              <a:path w="6096000" h="6858000">
                <a:moveTo>
                  <a:pt x="0" y="0"/>
                </a:moveTo>
                <a:lnTo>
                  <a:pt x="0" y="6857996"/>
                </a:lnTo>
                <a:lnTo>
                  <a:pt x="6096000" y="6857996"/>
                </a:lnTo>
                <a:lnTo>
                  <a:pt x="6096000" y="0"/>
                </a:lnTo>
                <a:lnTo>
                  <a:pt x="0" y="0"/>
                </a:lnTo>
                <a:close/>
              </a:path>
            </a:pathLst>
          </a:custGeom>
          <a:solidFill>
            <a:srgbClr val="7E7E7E">
              <a:alpha val="21174"/>
            </a:srgbClr>
          </a:solidFill>
        </p:spPr>
        <p:txBody>
          <a:bodyPr wrap="square" lIns="0" tIns="0" rIns="0" bIns="0" rtlCol="0"/>
          <a:lstStyle/>
          <a:p>
            <a:endParaRPr/>
          </a:p>
        </p:txBody>
      </p:sp>
      <p:sp>
        <p:nvSpPr>
          <p:cNvPr id="6" name="object 6"/>
          <p:cNvSpPr/>
          <p:nvPr/>
        </p:nvSpPr>
        <p:spPr>
          <a:xfrm>
            <a:off x="6522811" y="0"/>
            <a:ext cx="2070100" cy="1270000"/>
          </a:xfrm>
          <a:custGeom>
            <a:avLst/>
            <a:gdLst/>
            <a:ahLst/>
            <a:cxnLst/>
            <a:rect l="l" t="t" r="r" b="b"/>
            <a:pathLst>
              <a:path w="2070100" h="1270000">
                <a:moveTo>
                  <a:pt x="1697373" y="0"/>
                </a:moveTo>
                <a:lnTo>
                  <a:pt x="1664034" y="0"/>
                </a:lnTo>
                <a:lnTo>
                  <a:pt x="0" y="681609"/>
                </a:lnTo>
                <a:lnTo>
                  <a:pt x="139826" y="1199641"/>
                </a:lnTo>
                <a:lnTo>
                  <a:pt x="132206" y="1229995"/>
                </a:lnTo>
                <a:lnTo>
                  <a:pt x="2069591" y="1269491"/>
                </a:lnTo>
                <a:lnTo>
                  <a:pt x="1697373" y="0"/>
                </a:lnTo>
                <a:close/>
              </a:path>
            </a:pathLst>
          </a:custGeom>
          <a:solidFill>
            <a:srgbClr val="EEB4CC"/>
          </a:solidFill>
        </p:spPr>
        <p:txBody>
          <a:bodyPr wrap="square" lIns="0" tIns="0" rIns="0" bIns="0" rtlCol="0"/>
          <a:lstStyle/>
          <a:p>
            <a:endParaRPr/>
          </a:p>
        </p:txBody>
      </p:sp>
      <p:sp>
        <p:nvSpPr>
          <p:cNvPr id="7" name="object 7"/>
          <p:cNvSpPr txBox="1"/>
          <p:nvPr/>
        </p:nvSpPr>
        <p:spPr>
          <a:xfrm>
            <a:off x="6811517" y="399034"/>
            <a:ext cx="1349501" cy="246221"/>
          </a:xfrm>
          <a:prstGeom prst="rect">
            <a:avLst/>
          </a:prstGeom>
        </p:spPr>
        <p:txBody>
          <a:bodyPr vert="horz" wrap="square" lIns="0" tIns="0" rIns="0" bIns="0" rtlCol="0">
            <a:spAutoFit/>
          </a:bodyPr>
          <a:lstStyle/>
          <a:p>
            <a:pPr marL="12700">
              <a:lnSpc>
                <a:spcPct val="100000"/>
              </a:lnSpc>
            </a:pPr>
            <a:r>
              <a:rPr lang="fa-IR" sz="1600" spc="-75" dirty="0" smtClean="0">
                <a:latin typeface="Trebuchet MS"/>
                <a:cs typeface="Trebuchet MS"/>
              </a:rPr>
              <a:t>الهام گرفته از خانم های </a:t>
            </a:r>
            <a:endParaRPr sz="1600" dirty="0">
              <a:latin typeface="Trebuchet MS"/>
              <a:cs typeface="Trebuchet MS"/>
            </a:endParaRPr>
          </a:p>
        </p:txBody>
      </p:sp>
      <p:sp>
        <p:nvSpPr>
          <p:cNvPr id="8" name="object 8"/>
          <p:cNvSpPr txBox="1"/>
          <p:nvPr/>
        </p:nvSpPr>
        <p:spPr>
          <a:xfrm>
            <a:off x="6462140" y="544321"/>
            <a:ext cx="1276985" cy="461665"/>
          </a:xfrm>
          <a:prstGeom prst="rect">
            <a:avLst/>
          </a:prstGeom>
        </p:spPr>
        <p:txBody>
          <a:bodyPr vert="horz" wrap="square" lIns="0" tIns="0" rIns="0" bIns="0" rtlCol="0">
            <a:spAutoFit/>
          </a:bodyPr>
          <a:lstStyle/>
          <a:p>
            <a:pPr marL="12700">
              <a:lnSpc>
                <a:spcPct val="100000"/>
              </a:lnSpc>
            </a:pPr>
            <a:r>
              <a:rPr lang="fa-IR" sz="3000" spc="-140" dirty="0" smtClean="0">
                <a:latin typeface="Trebuchet MS"/>
                <a:cs typeface="Trebuchet MS"/>
              </a:rPr>
              <a:t>به روز     </a:t>
            </a:r>
            <a:endParaRPr sz="3000" dirty="0">
              <a:latin typeface="Trebuchet MS"/>
              <a:cs typeface="Trebuchet MS"/>
            </a:endParaRPr>
          </a:p>
        </p:txBody>
      </p:sp>
      <p:sp>
        <p:nvSpPr>
          <p:cNvPr id="10" name="object 10"/>
          <p:cNvSpPr/>
          <p:nvPr/>
        </p:nvSpPr>
        <p:spPr>
          <a:xfrm>
            <a:off x="3203448" y="2098548"/>
            <a:ext cx="2906395" cy="1282065"/>
          </a:xfrm>
          <a:custGeom>
            <a:avLst/>
            <a:gdLst/>
            <a:ahLst/>
            <a:cxnLst/>
            <a:rect l="l" t="t" r="r" b="b"/>
            <a:pathLst>
              <a:path w="2906395" h="1282064">
                <a:moveTo>
                  <a:pt x="563626" y="0"/>
                </a:moveTo>
                <a:lnTo>
                  <a:pt x="0" y="1281684"/>
                </a:lnTo>
                <a:lnTo>
                  <a:pt x="2906267" y="1242187"/>
                </a:lnTo>
                <a:lnTo>
                  <a:pt x="2894711" y="1211834"/>
                </a:lnTo>
                <a:lnTo>
                  <a:pt x="2671699" y="506984"/>
                </a:lnTo>
                <a:lnTo>
                  <a:pt x="2609723" y="497839"/>
                </a:lnTo>
                <a:lnTo>
                  <a:pt x="2529204" y="470535"/>
                </a:lnTo>
                <a:lnTo>
                  <a:pt x="563626" y="0"/>
                </a:lnTo>
                <a:close/>
              </a:path>
            </a:pathLst>
          </a:custGeom>
          <a:solidFill>
            <a:srgbClr val="FF9024"/>
          </a:solidFill>
        </p:spPr>
        <p:txBody>
          <a:bodyPr wrap="square" lIns="0" tIns="0" rIns="0" bIns="0" rtlCol="0"/>
          <a:lstStyle/>
          <a:p>
            <a:endParaRPr/>
          </a:p>
        </p:txBody>
      </p:sp>
      <p:sp>
        <p:nvSpPr>
          <p:cNvPr id="11" name="object 11"/>
          <p:cNvSpPr txBox="1"/>
          <p:nvPr/>
        </p:nvSpPr>
        <p:spPr>
          <a:xfrm>
            <a:off x="3928109" y="2616327"/>
            <a:ext cx="559435" cy="215444"/>
          </a:xfrm>
          <a:prstGeom prst="rect">
            <a:avLst/>
          </a:prstGeom>
        </p:spPr>
        <p:txBody>
          <a:bodyPr vert="horz" wrap="square" lIns="0" tIns="0" rIns="0" bIns="0" rtlCol="0">
            <a:spAutoFit/>
          </a:bodyPr>
          <a:lstStyle/>
          <a:p>
            <a:pPr marL="12700">
              <a:lnSpc>
                <a:spcPct val="100000"/>
              </a:lnSpc>
            </a:pPr>
            <a:r>
              <a:rPr lang="fa-IR" sz="1400" spc="-85" dirty="0" smtClean="0">
                <a:solidFill>
                  <a:srgbClr val="FFFFFF"/>
                </a:solidFill>
                <a:latin typeface="Trebuchet MS"/>
                <a:cs typeface="Trebuchet MS"/>
              </a:rPr>
              <a:t>شدت</a:t>
            </a:r>
            <a:endParaRPr sz="1400" dirty="0">
              <a:latin typeface="Trebuchet MS"/>
              <a:cs typeface="Trebuchet MS"/>
            </a:endParaRPr>
          </a:p>
        </p:txBody>
      </p:sp>
      <p:sp>
        <p:nvSpPr>
          <p:cNvPr id="12" name="object 12"/>
          <p:cNvSpPr txBox="1"/>
          <p:nvPr/>
        </p:nvSpPr>
        <p:spPr>
          <a:xfrm>
            <a:off x="3928109" y="2723007"/>
            <a:ext cx="1387475" cy="492443"/>
          </a:xfrm>
          <a:prstGeom prst="rect">
            <a:avLst/>
          </a:prstGeom>
        </p:spPr>
        <p:txBody>
          <a:bodyPr vert="horz" wrap="square" lIns="0" tIns="0" rIns="0" bIns="0" rtlCol="0">
            <a:spAutoFit/>
          </a:bodyPr>
          <a:lstStyle/>
          <a:p>
            <a:pPr marL="12700">
              <a:lnSpc>
                <a:spcPct val="100000"/>
              </a:lnSpc>
            </a:pPr>
            <a:r>
              <a:rPr lang="fa-IR" sz="3200" spc="-140" dirty="0" smtClean="0">
                <a:solidFill>
                  <a:srgbClr val="FFFFFF"/>
                </a:solidFill>
                <a:latin typeface="Trebuchet MS"/>
                <a:cs typeface="Trebuchet MS"/>
              </a:rPr>
              <a:t>انرژی</a:t>
            </a:r>
            <a:endParaRPr sz="3200" dirty="0">
              <a:latin typeface="Trebuchet MS"/>
              <a:cs typeface="Trebuchet MS"/>
            </a:endParaRPr>
          </a:p>
        </p:txBody>
      </p:sp>
      <p:sp>
        <p:nvSpPr>
          <p:cNvPr id="13" name="object 13"/>
          <p:cNvSpPr/>
          <p:nvPr/>
        </p:nvSpPr>
        <p:spPr>
          <a:xfrm>
            <a:off x="3104388" y="3587496"/>
            <a:ext cx="2699385" cy="1615440"/>
          </a:xfrm>
          <a:custGeom>
            <a:avLst/>
            <a:gdLst/>
            <a:ahLst/>
            <a:cxnLst/>
            <a:rect l="l" t="t" r="r" b="b"/>
            <a:pathLst>
              <a:path w="2699385" h="1615439">
                <a:moveTo>
                  <a:pt x="0" y="0"/>
                </a:moveTo>
                <a:lnTo>
                  <a:pt x="318642" y="1572895"/>
                </a:lnTo>
                <a:lnTo>
                  <a:pt x="2450846" y="1615439"/>
                </a:lnTo>
                <a:lnTo>
                  <a:pt x="2699004" y="698372"/>
                </a:lnTo>
                <a:lnTo>
                  <a:pt x="0" y="0"/>
                </a:lnTo>
                <a:close/>
              </a:path>
            </a:pathLst>
          </a:custGeom>
          <a:solidFill>
            <a:srgbClr val="832A7A"/>
          </a:solidFill>
        </p:spPr>
        <p:txBody>
          <a:bodyPr wrap="square" lIns="0" tIns="0" rIns="0" bIns="0" rtlCol="0"/>
          <a:lstStyle/>
          <a:p>
            <a:endParaRPr/>
          </a:p>
        </p:txBody>
      </p:sp>
      <p:sp>
        <p:nvSpPr>
          <p:cNvPr id="14" name="object 14"/>
          <p:cNvSpPr txBox="1"/>
          <p:nvPr/>
        </p:nvSpPr>
        <p:spPr>
          <a:xfrm>
            <a:off x="3462654" y="4065778"/>
            <a:ext cx="1350645" cy="246221"/>
          </a:xfrm>
          <a:prstGeom prst="rect">
            <a:avLst/>
          </a:prstGeom>
        </p:spPr>
        <p:txBody>
          <a:bodyPr vert="horz" wrap="square" lIns="0" tIns="0" rIns="0" bIns="0" rtlCol="0">
            <a:spAutoFit/>
          </a:bodyPr>
          <a:lstStyle/>
          <a:p>
            <a:pPr marL="12700">
              <a:lnSpc>
                <a:spcPct val="100000"/>
              </a:lnSpc>
            </a:pPr>
            <a:r>
              <a:rPr lang="fa-IR" sz="1600" spc="-5" dirty="0" smtClean="0">
                <a:solidFill>
                  <a:srgbClr val="FFFFFF"/>
                </a:solidFill>
                <a:latin typeface="Trebuchet MS"/>
                <a:cs typeface="Trebuchet MS"/>
              </a:rPr>
              <a:t>رایحه ی ماندگار</a:t>
            </a:r>
            <a:endParaRPr sz="1600" dirty="0">
              <a:latin typeface="Trebuchet MS"/>
              <a:cs typeface="Trebuchet MS"/>
            </a:endParaRPr>
          </a:p>
        </p:txBody>
      </p:sp>
      <p:sp>
        <p:nvSpPr>
          <p:cNvPr id="15" name="object 15"/>
          <p:cNvSpPr txBox="1"/>
          <p:nvPr/>
        </p:nvSpPr>
        <p:spPr>
          <a:xfrm>
            <a:off x="3462654" y="4189729"/>
            <a:ext cx="1350645" cy="811530"/>
          </a:xfrm>
          <a:prstGeom prst="rect">
            <a:avLst/>
          </a:prstGeom>
        </p:spPr>
        <p:txBody>
          <a:bodyPr vert="horz" wrap="square" lIns="0" tIns="0" rIns="0" bIns="0" rtlCol="0">
            <a:spAutoFit/>
          </a:bodyPr>
          <a:lstStyle/>
          <a:p>
            <a:pPr marL="12700">
              <a:lnSpc>
                <a:spcPct val="100000"/>
              </a:lnSpc>
            </a:pPr>
            <a:r>
              <a:rPr lang="fa-IR" sz="3600" spc="-175" dirty="0" smtClean="0">
                <a:solidFill>
                  <a:srgbClr val="FFFFFF"/>
                </a:solidFill>
                <a:latin typeface="Trebuchet MS"/>
                <a:cs typeface="Trebuchet MS"/>
              </a:rPr>
              <a:t>میوه ای</a:t>
            </a:r>
            <a:endParaRPr sz="3600" dirty="0">
              <a:latin typeface="Trebuchet MS"/>
              <a:cs typeface="Trebuchet MS"/>
            </a:endParaRPr>
          </a:p>
          <a:p>
            <a:pPr marL="12700">
              <a:lnSpc>
                <a:spcPct val="100000"/>
              </a:lnSpc>
            </a:pPr>
            <a:endParaRPr sz="1600" dirty="0">
              <a:latin typeface="Trebuchet MS"/>
              <a:cs typeface="Trebuchet MS"/>
            </a:endParaRPr>
          </a:p>
        </p:txBody>
      </p:sp>
      <p:sp>
        <p:nvSpPr>
          <p:cNvPr id="16" name="object 16"/>
          <p:cNvSpPr/>
          <p:nvPr/>
        </p:nvSpPr>
        <p:spPr>
          <a:xfrm>
            <a:off x="10965180" y="153923"/>
            <a:ext cx="815340" cy="568451"/>
          </a:xfrm>
          <a:prstGeom prst="rect">
            <a:avLst/>
          </a:prstGeom>
          <a:blipFill>
            <a:blip r:embed="rId3" cstate="print"/>
            <a:stretch>
              <a:fillRect/>
            </a:stretch>
          </a:blipFill>
        </p:spPr>
        <p:txBody>
          <a:bodyPr wrap="square" lIns="0" tIns="0" rIns="0" bIns="0" rtlCol="0"/>
          <a:lstStyle/>
          <a:p>
            <a:endParaRPr/>
          </a:p>
        </p:txBody>
      </p:sp>
      <p:sp>
        <p:nvSpPr>
          <p:cNvPr id="18" name="object 18"/>
          <p:cNvSpPr txBox="1"/>
          <p:nvPr/>
        </p:nvSpPr>
        <p:spPr>
          <a:xfrm>
            <a:off x="164388" y="191515"/>
            <a:ext cx="2852420" cy="430887"/>
          </a:xfrm>
          <a:prstGeom prst="rect">
            <a:avLst/>
          </a:prstGeom>
          <a:effectLst>
            <a:outerShdw blurRad="50800" dist="50800" dir="5400000" algn="ctr" rotWithShape="0">
              <a:schemeClr val="bg2">
                <a:lumMod val="75000"/>
              </a:schemeClr>
            </a:outerShdw>
          </a:effectLst>
        </p:spPr>
        <p:txBody>
          <a:bodyPr vert="horz" wrap="square" lIns="0" tIns="0" rIns="0" bIns="0" rtlCol="0">
            <a:spAutoFit/>
          </a:bodyPr>
          <a:lstStyle/>
          <a:p>
            <a:pPr marL="12700">
              <a:lnSpc>
                <a:spcPct val="100000"/>
              </a:lnSpc>
            </a:pPr>
            <a:r>
              <a:rPr lang="fa-IR" sz="2800" b="1" spc="35" dirty="0" smtClean="0">
                <a:latin typeface="Trebuchet MS"/>
                <a:cs typeface="Trebuchet MS"/>
              </a:rPr>
              <a:t>ریتم میوه ای</a:t>
            </a:r>
            <a:endParaRPr sz="2800" dirty="0">
              <a:latin typeface="Trebuchet MS"/>
              <a:cs typeface="Trebuchet MS"/>
            </a:endParaRPr>
          </a:p>
        </p:txBody>
      </p:sp>
      <p:sp>
        <p:nvSpPr>
          <p:cNvPr id="19" name="object 19"/>
          <p:cNvSpPr txBox="1"/>
          <p:nvPr/>
        </p:nvSpPr>
        <p:spPr>
          <a:xfrm>
            <a:off x="217424" y="1013205"/>
            <a:ext cx="5109210" cy="830997"/>
          </a:xfrm>
          <a:prstGeom prst="rect">
            <a:avLst/>
          </a:prstGeom>
        </p:spPr>
        <p:txBody>
          <a:bodyPr vert="horz" wrap="square" lIns="0" tIns="0" rIns="0" bIns="0" rtlCol="0">
            <a:spAutoFit/>
          </a:bodyPr>
          <a:lstStyle/>
          <a:p>
            <a:pPr marL="12700" algn="r" rtl="1">
              <a:lnSpc>
                <a:spcPct val="100000"/>
              </a:lnSpc>
            </a:pPr>
            <a:r>
              <a:rPr lang="fa-IR" sz="1800" spc="-60" dirty="0" smtClean="0">
                <a:latin typeface="Trebuchet MS"/>
                <a:cs typeface="Trebuchet MS"/>
              </a:rPr>
              <a:t>در مورد :</a:t>
            </a:r>
          </a:p>
          <a:p>
            <a:pPr marL="12700" algn="r" rtl="1">
              <a:lnSpc>
                <a:spcPct val="100000"/>
              </a:lnSpc>
            </a:pPr>
            <a:r>
              <a:rPr lang="fa-IR" dirty="0"/>
              <a:t>با الهام از زنان </a:t>
            </a:r>
            <a:r>
              <a:rPr lang="fa-IR" dirty="0" smtClean="0"/>
              <a:t>به روز، و پر </a:t>
            </a:r>
            <a:r>
              <a:rPr lang="fa-IR" dirty="0"/>
              <a:t>از </a:t>
            </a:r>
            <a:r>
              <a:rPr lang="fa-IR" dirty="0" smtClean="0"/>
              <a:t>انرژی، </a:t>
            </a:r>
            <a:r>
              <a:rPr lang="fa-IR" dirty="0"/>
              <a:t>که زندگی خود را با سرعت بالا زندگی می کنند.</a:t>
            </a:r>
            <a:endParaRPr sz="1800" dirty="0">
              <a:latin typeface="Trebuchet MS"/>
              <a:cs typeface="Trebuchet MS"/>
            </a:endParaRPr>
          </a:p>
        </p:txBody>
      </p:sp>
      <p:sp>
        <p:nvSpPr>
          <p:cNvPr id="20" name="object 20"/>
          <p:cNvSpPr txBox="1"/>
          <p:nvPr/>
        </p:nvSpPr>
        <p:spPr>
          <a:xfrm>
            <a:off x="164998" y="2286000"/>
            <a:ext cx="2152650" cy="568960"/>
          </a:xfrm>
          <a:prstGeom prst="rect">
            <a:avLst/>
          </a:prstGeom>
        </p:spPr>
        <p:txBody>
          <a:bodyPr vert="horz" wrap="square" lIns="0" tIns="0" rIns="0" bIns="0" rtlCol="0">
            <a:spAutoFit/>
          </a:bodyPr>
          <a:lstStyle/>
          <a:p>
            <a:pPr marL="12700" algn="r" rtl="1">
              <a:lnSpc>
                <a:spcPct val="100000"/>
              </a:lnSpc>
            </a:pPr>
            <a:r>
              <a:rPr lang="fa-IR" dirty="0" smtClean="0"/>
              <a:t>رایحه:</a:t>
            </a:r>
            <a:r>
              <a:rPr lang="fa-IR" dirty="0"/>
              <a:t/>
            </a:r>
            <a:br>
              <a:rPr lang="fa-IR" dirty="0"/>
            </a:br>
            <a:r>
              <a:rPr lang="fa-IR" dirty="0"/>
              <a:t>رایحه گل ها و میوه ها</a:t>
            </a:r>
            <a:endParaRPr sz="1800" dirty="0">
              <a:latin typeface="Trebuchet MS"/>
              <a:cs typeface="Trebuchet MS"/>
            </a:endParaRPr>
          </a:p>
        </p:txBody>
      </p:sp>
      <p:sp>
        <p:nvSpPr>
          <p:cNvPr id="21" name="object 21"/>
          <p:cNvSpPr txBox="1"/>
          <p:nvPr/>
        </p:nvSpPr>
        <p:spPr>
          <a:xfrm>
            <a:off x="164998" y="3109214"/>
            <a:ext cx="1663802" cy="830997"/>
          </a:xfrm>
          <a:prstGeom prst="rect">
            <a:avLst/>
          </a:prstGeom>
        </p:spPr>
        <p:txBody>
          <a:bodyPr vert="horz" wrap="square" lIns="0" tIns="0" rIns="0" bIns="0" rtlCol="0">
            <a:spAutoFit/>
          </a:bodyPr>
          <a:lstStyle/>
          <a:p>
            <a:pPr marL="299085" indent="-286385" algn="r" rtl="1">
              <a:lnSpc>
                <a:spcPct val="100000"/>
              </a:lnSpc>
              <a:buFont typeface="Wingdings"/>
              <a:buChar char=""/>
              <a:tabLst>
                <a:tab pos="299085" algn="l"/>
                <a:tab pos="299720" algn="l"/>
              </a:tabLst>
            </a:pPr>
            <a:r>
              <a:rPr lang="fa-IR" sz="1800" spc="-35" dirty="0" smtClean="0">
                <a:latin typeface="Trebuchet MS"/>
                <a:cs typeface="Trebuchet MS"/>
              </a:rPr>
              <a:t>فعال</a:t>
            </a:r>
          </a:p>
          <a:p>
            <a:pPr marL="299085" indent="-286385" algn="r" rtl="1">
              <a:lnSpc>
                <a:spcPct val="100000"/>
              </a:lnSpc>
              <a:buFont typeface="Wingdings"/>
              <a:buChar char=""/>
              <a:tabLst>
                <a:tab pos="299085" algn="l"/>
                <a:tab pos="299720" algn="l"/>
              </a:tabLst>
            </a:pPr>
            <a:r>
              <a:rPr lang="fa-IR" spc="-35" dirty="0" smtClean="0">
                <a:latin typeface="Trebuchet MS"/>
                <a:cs typeface="Trebuchet MS"/>
              </a:rPr>
              <a:t>درخشنده</a:t>
            </a:r>
          </a:p>
          <a:p>
            <a:pPr marL="299085" indent="-286385" algn="r" rtl="1">
              <a:lnSpc>
                <a:spcPct val="100000"/>
              </a:lnSpc>
              <a:buFont typeface="Wingdings"/>
              <a:buChar char=""/>
              <a:tabLst>
                <a:tab pos="299085" algn="l"/>
                <a:tab pos="299720" algn="l"/>
              </a:tabLst>
            </a:pPr>
            <a:r>
              <a:rPr lang="fa-IR" sz="1800" spc="-35" dirty="0" smtClean="0">
                <a:latin typeface="Trebuchet MS"/>
                <a:cs typeface="Trebuchet MS"/>
              </a:rPr>
              <a:t>احساس برانگیز</a:t>
            </a:r>
            <a:endParaRPr sz="1800" dirty="0">
              <a:latin typeface="Trebuchet MS"/>
              <a:cs typeface="Trebuchet MS"/>
            </a:endParaRPr>
          </a:p>
        </p:txBody>
      </p:sp>
      <p:graphicFrame>
        <p:nvGraphicFramePr>
          <p:cNvPr id="22" name="object 22"/>
          <p:cNvGraphicFramePr>
            <a:graphicFrameLocks noGrp="1"/>
          </p:cNvGraphicFramePr>
          <p:nvPr/>
        </p:nvGraphicFramePr>
        <p:xfrm>
          <a:off x="6926580" y="5405373"/>
          <a:ext cx="4979664" cy="561872"/>
        </p:xfrm>
        <a:graphic>
          <a:graphicData uri="http://schemas.openxmlformats.org/drawingml/2006/table">
            <a:tbl>
              <a:tblPr firstRow="1" bandRow="1">
                <a:tableStyleId>{2D5ABB26-0587-4C30-8999-92F81FD0307C}</a:tableStyleId>
              </a:tblPr>
              <a:tblGrid>
                <a:gridCol w="711326">
                  <a:extLst>
                    <a:ext uri="{9D8B030D-6E8A-4147-A177-3AD203B41FA5}">
                      <a16:colId xmlns:a16="http://schemas.microsoft.com/office/drawing/2014/main" xmlns="" val="20000"/>
                    </a:ext>
                  </a:extLst>
                </a:gridCol>
                <a:gridCol w="711453">
                  <a:extLst>
                    <a:ext uri="{9D8B030D-6E8A-4147-A177-3AD203B41FA5}">
                      <a16:colId xmlns:a16="http://schemas.microsoft.com/office/drawing/2014/main" xmlns="" val="20001"/>
                    </a:ext>
                  </a:extLst>
                </a:gridCol>
                <a:gridCol w="711327">
                  <a:extLst>
                    <a:ext uri="{9D8B030D-6E8A-4147-A177-3AD203B41FA5}">
                      <a16:colId xmlns:a16="http://schemas.microsoft.com/office/drawing/2014/main" xmlns="" val="20002"/>
                    </a:ext>
                  </a:extLst>
                </a:gridCol>
                <a:gridCol w="711453">
                  <a:extLst>
                    <a:ext uri="{9D8B030D-6E8A-4147-A177-3AD203B41FA5}">
                      <a16:colId xmlns:a16="http://schemas.microsoft.com/office/drawing/2014/main" xmlns="" val="20003"/>
                    </a:ext>
                  </a:extLst>
                </a:gridCol>
                <a:gridCol w="711326">
                  <a:extLst>
                    <a:ext uri="{9D8B030D-6E8A-4147-A177-3AD203B41FA5}">
                      <a16:colId xmlns:a16="http://schemas.microsoft.com/office/drawing/2014/main" xmlns="" val="20004"/>
                    </a:ext>
                  </a:extLst>
                </a:gridCol>
                <a:gridCol w="711453">
                  <a:extLst>
                    <a:ext uri="{9D8B030D-6E8A-4147-A177-3AD203B41FA5}">
                      <a16:colId xmlns:a16="http://schemas.microsoft.com/office/drawing/2014/main" xmlns="" val="20005"/>
                    </a:ext>
                  </a:extLst>
                </a:gridCol>
                <a:gridCol w="711326">
                  <a:extLst>
                    <a:ext uri="{9D8B030D-6E8A-4147-A177-3AD203B41FA5}">
                      <a16:colId xmlns:a16="http://schemas.microsoft.com/office/drawing/2014/main" xmlns="" val="20006"/>
                    </a:ext>
                  </a:extLst>
                </a:gridCol>
              </a:tblGrid>
              <a:tr h="363753">
                <a:tc>
                  <a:txBody>
                    <a:bodyPr/>
                    <a:lstStyle/>
                    <a:p>
                      <a:pPr marL="635" algn="ctr">
                        <a:lnSpc>
                          <a:spcPct val="100000"/>
                        </a:lnSpc>
                        <a:spcBef>
                          <a:spcPts val="275"/>
                        </a:spcBef>
                      </a:pPr>
                      <a:r>
                        <a:rPr sz="800" dirty="0">
                          <a:solidFill>
                            <a:srgbClr val="FFFFFF"/>
                          </a:solidFill>
                          <a:latin typeface="Trebuchet MS"/>
                          <a:cs typeface="Trebuchet MS"/>
                        </a:rPr>
                        <a:t>Body</a:t>
                      </a:r>
                      <a:r>
                        <a:rPr sz="800" spc="-165" dirty="0">
                          <a:solidFill>
                            <a:srgbClr val="FFFFFF"/>
                          </a:solidFill>
                          <a:latin typeface="Trebuchet MS"/>
                          <a:cs typeface="Trebuchet MS"/>
                        </a:rPr>
                        <a:t> </a:t>
                      </a:r>
                      <a:r>
                        <a:rPr sz="800" spc="5" dirty="0">
                          <a:solidFill>
                            <a:srgbClr val="FFFFFF"/>
                          </a:solidFill>
                          <a:latin typeface="Trebuchet MS"/>
                          <a:cs typeface="Trebuchet MS"/>
                        </a:rPr>
                        <a:t>Spray</a:t>
                      </a:r>
                      <a:endParaRPr sz="800">
                        <a:latin typeface="Trebuchet MS"/>
                        <a:cs typeface="Trebuchet MS"/>
                      </a:endParaRPr>
                    </a:p>
                    <a:p>
                      <a:pPr marL="1270" algn="ctr">
                        <a:lnSpc>
                          <a:spcPct val="100000"/>
                        </a:lnSpc>
                      </a:pPr>
                      <a:r>
                        <a:rPr sz="800" spc="-80" dirty="0">
                          <a:solidFill>
                            <a:srgbClr val="FFFFFF"/>
                          </a:solidFill>
                          <a:latin typeface="Trebuchet MS"/>
                          <a:cs typeface="Trebuchet MS"/>
                        </a:rPr>
                        <a:t>150ml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75" dirty="0">
                          <a:solidFill>
                            <a:srgbClr val="FFFFFF"/>
                          </a:solidFill>
                          <a:latin typeface="Trebuchet MS"/>
                          <a:cs typeface="Trebuchet MS"/>
                        </a:rPr>
                        <a:t>Roll</a:t>
                      </a:r>
                      <a:r>
                        <a:rPr sz="800" spc="-190" dirty="0">
                          <a:solidFill>
                            <a:srgbClr val="FFFFFF"/>
                          </a:solidFill>
                          <a:latin typeface="Trebuchet MS"/>
                          <a:cs typeface="Trebuchet MS"/>
                        </a:rPr>
                        <a:t> </a:t>
                      </a:r>
                      <a:r>
                        <a:rPr sz="800" spc="10" dirty="0">
                          <a:solidFill>
                            <a:srgbClr val="FFFFFF"/>
                          </a:solidFill>
                          <a:latin typeface="Trebuchet MS"/>
                          <a:cs typeface="Trebuchet MS"/>
                        </a:rPr>
                        <a:t>On</a:t>
                      </a:r>
                      <a:endParaRPr sz="800">
                        <a:latin typeface="Trebuchet MS"/>
                        <a:cs typeface="Trebuchet MS"/>
                      </a:endParaRPr>
                    </a:p>
                    <a:p>
                      <a:pPr marL="1270" algn="ctr">
                        <a:lnSpc>
                          <a:spcPct val="100000"/>
                        </a:lnSpc>
                      </a:pPr>
                      <a:r>
                        <a:rPr sz="800" spc="-35" dirty="0">
                          <a:solidFill>
                            <a:srgbClr val="FFFFFF"/>
                          </a:solidFill>
                          <a:latin typeface="Trebuchet MS"/>
                          <a:cs typeface="Trebuchet MS"/>
                        </a:rPr>
                        <a:t>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270" algn="ctr">
                        <a:lnSpc>
                          <a:spcPct val="100000"/>
                        </a:lnSpc>
                      </a:pPr>
                      <a:r>
                        <a:rPr sz="800" spc="-30" dirty="0">
                          <a:solidFill>
                            <a:srgbClr val="FFFFFF"/>
                          </a:solidFill>
                          <a:latin typeface="Trebuchet MS"/>
                          <a:cs typeface="Trebuchet MS"/>
                        </a:rPr>
                        <a:t>250ml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905" algn="ctr">
                        <a:lnSpc>
                          <a:spcPct val="100000"/>
                        </a:lnSpc>
                      </a:pPr>
                      <a:r>
                        <a:rPr sz="800" spc="-30" dirty="0">
                          <a:solidFill>
                            <a:srgbClr val="FFFFFF"/>
                          </a:solidFill>
                          <a:latin typeface="Trebuchet MS"/>
                          <a:cs typeface="Trebuchet MS"/>
                        </a:rPr>
                        <a:t>400ml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20" dirty="0">
                          <a:solidFill>
                            <a:srgbClr val="FFFFFF"/>
                          </a:solidFill>
                          <a:latin typeface="Trebuchet MS"/>
                          <a:cs typeface="Trebuchet MS"/>
                        </a:rPr>
                        <a:t>EDT</a:t>
                      </a:r>
                      <a:endParaRPr sz="800">
                        <a:latin typeface="Trebuchet MS"/>
                        <a:cs typeface="Trebuchet MS"/>
                      </a:endParaRPr>
                    </a:p>
                    <a:p>
                      <a:pPr marL="1905" algn="ctr">
                        <a:lnSpc>
                          <a:spcPct val="100000"/>
                        </a:lnSpc>
                      </a:pPr>
                      <a:r>
                        <a:rPr sz="800" spc="-35" dirty="0">
                          <a:solidFill>
                            <a:srgbClr val="FFFFFF"/>
                          </a:solidFill>
                          <a:latin typeface="Trebuchet MS"/>
                          <a:cs typeface="Trebuchet MS"/>
                        </a:rPr>
                        <a:t>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905" algn="ctr">
                        <a:lnSpc>
                          <a:spcPct val="100000"/>
                        </a:lnSpc>
                        <a:spcBef>
                          <a:spcPts val="275"/>
                        </a:spcBef>
                      </a:pPr>
                      <a:r>
                        <a:rPr sz="800" spc="-20" dirty="0">
                          <a:solidFill>
                            <a:srgbClr val="FFFFFF"/>
                          </a:solidFill>
                          <a:latin typeface="Trebuchet MS"/>
                          <a:cs typeface="Trebuchet MS"/>
                        </a:rPr>
                        <a:t>EDT</a:t>
                      </a:r>
                      <a:endParaRPr sz="800">
                        <a:latin typeface="Trebuchet MS"/>
                        <a:cs typeface="Trebuchet MS"/>
                      </a:endParaRPr>
                    </a:p>
                    <a:p>
                      <a:pPr marL="635" algn="ctr">
                        <a:lnSpc>
                          <a:spcPct val="100000"/>
                        </a:lnSpc>
                      </a:pPr>
                      <a:r>
                        <a:rPr sz="800" spc="-80" dirty="0">
                          <a:solidFill>
                            <a:srgbClr val="FFFFFF"/>
                          </a:solidFill>
                          <a:latin typeface="Trebuchet MS"/>
                          <a:cs typeface="Trebuchet MS"/>
                        </a:rPr>
                        <a:t>100ml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40" dirty="0">
                          <a:solidFill>
                            <a:srgbClr val="FFFFFF"/>
                          </a:solidFill>
                          <a:latin typeface="Trebuchet MS"/>
                          <a:cs typeface="Trebuchet MS"/>
                        </a:rPr>
                        <a:t>After</a:t>
                      </a:r>
                      <a:r>
                        <a:rPr sz="800" spc="-175" dirty="0">
                          <a:solidFill>
                            <a:srgbClr val="FFFFFF"/>
                          </a:solidFill>
                          <a:latin typeface="Trebuchet MS"/>
                          <a:cs typeface="Trebuchet MS"/>
                        </a:rPr>
                        <a:t> </a:t>
                      </a:r>
                      <a:r>
                        <a:rPr sz="800" spc="15" dirty="0">
                          <a:solidFill>
                            <a:srgbClr val="FFFFFF"/>
                          </a:solidFill>
                          <a:latin typeface="Trebuchet MS"/>
                          <a:cs typeface="Trebuchet MS"/>
                        </a:rPr>
                        <a:t>Shave</a:t>
                      </a:r>
                      <a:endParaRPr sz="800">
                        <a:latin typeface="Trebuchet MS"/>
                        <a:cs typeface="Trebuchet MS"/>
                      </a:endParaRPr>
                    </a:p>
                    <a:p>
                      <a:pPr marL="635" algn="ctr">
                        <a:lnSpc>
                          <a:spcPct val="100000"/>
                        </a:lnSpc>
                      </a:pPr>
                      <a:r>
                        <a:rPr sz="800" spc="-80" dirty="0">
                          <a:solidFill>
                            <a:srgbClr val="FFFFFF"/>
                          </a:solidFill>
                          <a:latin typeface="Trebuchet MS"/>
                          <a:cs typeface="Trebuchet MS"/>
                        </a:rPr>
                        <a:t>100ml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19">
                <a:tc>
                  <a:txBody>
                    <a:bodyPr/>
                    <a:lstStyle/>
                    <a:p>
                      <a:pPr marL="1270"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23" name="object 23"/>
          <p:cNvSpPr/>
          <p:nvPr/>
        </p:nvSpPr>
        <p:spPr>
          <a:xfrm>
            <a:off x="6932676" y="1956816"/>
            <a:ext cx="4980940" cy="3365500"/>
          </a:xfrm>
          <a:custGeom>
            <a:avLst/>
            <a:gdLst/>
            <a:ahLst/>
            <a:cxnLst/>
            <a:rect l="l" t="t" r="r" b="b"/>
            <a:pathLst>
              <a:path w="4980940" h="3365500">
                <a:moveTo>
                  <a:pt x="0" y="3364991"/>
                </a:moveTo>
                <a:lnTo>
                  <a:pt x="4980432" y="3364991"/>
                </a:lnTo>
                <a:lnTo>
                  <a:pt x="4980432" y="0"/>
                </a:lnTo>
                <a:lnTo>
                  <a:pt x="0" y="0"/>
                </a:lnTo>
                <a:lnTo>
                  <a:pt x="0" y="3364991"/>
                </a:lnTo>
                <a:close/>
              </a:path>
            </a:pathLst>
          </a:custGeom>
          <a:ln w="6096">
            <a:solidFill>
              <a:srgbClr val="000000"/>
            </a:solidFill>
          </a:ln>
        </p:spPr>
        <p:txBody>
          <a:bodyPr wrap="square" lIns="0" tIns="0" rIns="0" bIns="0" rtlCol="0"/>
          <a:lstStyle/>
          <a:p>
            <a:endParaRPr/>
          </a:p>
        </p:txBody>
      </p:sp>
      <p:sp>
        <p:nvSpPr>
          <p:cNvPr id="24" name="object 24"/>
          <p:cNvSpPr/>
          <p:nvPr/>
        </p:nvSpPr>
        <p:spPr>
          <a:xfrm>
            <a:off x="8161019" y="1453896"/>
            <a:ext cx="2334768" cy="910589"/>
          </a:xfrm>
          <a:prstGeom prst="rect">
            <a:avLst/>
          </a:prstGeom>
          <a:blipFill>
            <a:blip r:embed="rId4" cstate="print"/>
            <a:stretch>
              <a:fillRect/>
            </a:stretch>
          </a:blipFill>
        </p:spPr>
        <p:txBody>
          <a:bodyPr wrap="square" lIns="0" tIns="0" rIns="0" bIns="0" rtlCol="0"/>
          <a:lstStyle/>
          <a:p>
            <a:endParaRPr/>
          </a:p>
        </p:txBody>
      </p:sp>
      <p:sp>
        <p:nvSpPr>
          <p:cNvPr id="25" name="object 25"/>
          <p:cNvSpPr txBox="1"/>
          <p:nvPr/>
        </p:nvSpPr>
        <p:spPr>
          <a:xfrm>
            <a:off x="8652764" y="1828546"/>
            <a:ext cx="1363345" cy="290195"/>
          </a:xfrm>
          <a:prstGeom prst="rect">
            <a:avLst/>
          </a:prstGeom>
        </p:spPr>
        <p:txBody>
          <a:bodyPr vert="horz" wrap="square" lIns="0" tIns="0" rIns="0" bIns="0" rtlCol="0">
            <a:spAutoFit/>
          </a:bodyPr>
          <a:lstStyle/>
          <a:p>
            <a:pPr marL="12700">
              <a:lnSpc>
                <a:spcPct val="100000"/>
              </a:lnSpc>
            </a:pPr>
            <a:r>
              <a:rPr sz="1800" b="1" spc="-10" dirty="0">
                <a:latin typeface="Arial"/>
                <a:cs typeface="Arial"/>
              </a:rPr>
              <a:t>T</a:t>
            </a:r>
            <a:r>
              <a:rPr sz="1800" b="1" spc="-60" dirty="0">
                <a:latin typeface="Arial"/>
                <a:cs typeface="Arial"/>
              </a:rPr>
              <a:t>H</a:t>
            </a:r>
            <a:r>
              <a:rPr sz="1800" b="1" spc="175" dirty="0">
                <a:latin typeface="Arial"/>
                <a:cs typeface="Arial"/>
              </a:rPr>
              <a:t>E</a:t>
            </a:r>
            <a:r>
              <a:rPr sz="1800" b="1" spc="-125" dirty="0">
                <a:latin typeface="Arial"/>
                <a:cs typeface="Arial"/>
              </a:rPr>
              <a:t>L</a:t>
            </a:r>
            <a:r>
              <a:rPr sz="1800" b="1" spc="-10" dirty="0">
                <a:latin typeface="Arial"/>
                <a:cs typeface="Arial"/>
              </a:rPr>
              <a:t>I</a:t>
            </a:r>
            <a:r>
              <a:rPr sz="1800" b="1" spc="-55" dirty="0">
                <a:latin typeface="Arial"/>
                <a:cs typeface="Arial"/>
              </a:rPr>
              <a:t>N</a:t>
            </a:r>
            <a:r>
              <a:rPr sz="1800" b="1" spc="-140" dirty="0">
                <a:latin typeface="Arial"/>
                <a:cs typeface="Arial"/>
              </a:rPr>
              <a:t>E</a:t>
            </a:r>
            <a:r>
              <a:rPr sz="1800" b="1" spc="40" dirty="0">
                <a:latin typeface="Arial"/>
                <a:cs typeface="Arial"/>
              </a:rPr>
              <a:t>-</a:t>
            </a:r>
            <a:r>
              <a:rPr sz="1800" b="1" spc="-55" dirty="0">
                <a:latin typeface="Arial"/>
                <a:cs typeface="Arial"/>
              </a:rPr>
              <a:t>UP</a:t>
            </a:r>
            <a:endParaRPr sz="1800">
              <a:latin typeface="Arial"/>
              <a:cs typeface="Arial"/>
            </a:endParaRPr>
          </a:p>
        </p:txBody>
      </p:sp>
      <p:sp>
        <p:nvSpPr>
          <p:cNvPr id="26" name="object 26"/>
          <p:cNvSpPr txBox="1"/>
          <p:nvPr/>
        </p:nvSpPr>
        <p:spPr>
          <a:xfrm>
            <a:off x="282346" y="5496763"/>
            <a:ext cx="1171575" cy="1306195"/>
          </a:xfrm>
          <a:prstGeom prst="rect">
            <a:avLst/>
          </a:prstGeom>
        </p:spPr>
        <p:txBody>
          <a:bodyPr vert="horz" wrap="square" lIns="0" tIns="0" rIns="0" bIns="0" rtlCol="0">
            <a:spAutoFit/>
          </a:bodyPr>
          <a:lstStyle/>
          <a:p>
            <a:pPr marR="236220" algn="ctr">
              <a:lnSpc>
                <a:spcPct val="100000"/>
              </a:lnSpc>
            </a:pPr>
            <a:r>
              <a:rPr lang="fa-IR" sz="1200" spc="-45" dirty="0" smtClean="0">
                <a:solidFill>
                  <a:srgbClr val="FFFFFF"/>
                </a:solidFill>
                <a:latin typeface="Trebuchet MS"/>
                <a:cs typeface="Trebuchet MS"/>
              </a:rPr>
              <a:t>عنصر عمده</a:t>
            </a:r>
            <a:endParaRPr sz="1200" dirty="0">
              <a:latin typeface="Trebuchet MS"/>
              <a:cs typeface="Trebuchet MS"/>
            </a:endParaRPr>
          </a:p>
          <a:p>
            <a:pPr marL="12700">
              <a:lnSpc>
                <a:spcPct val="100000"/>
              </a:lnSpc>
              <a:spcBef>
                <a:spcPts val="955"/>
              </a:spcBef>
            </a:pPr>
            <a:r>
              <a:rPr lang="fa-IR" sz="1600" b="1" spc="-70" dirty="0" smtClean="0">
                <a:solidFill>
                  <a:srgbClr val="FFFFFF"/>
                </a:solidFill>
                <a:latin typeface="Lucida Sans"/>
                <a:cs typeface="Lucida Sans"/>
              </a:rPr>
              <a:t>سیکلامن    </a:t>
            </a:r>
            <a:endParaRPr sz="1600" dirty="0">
              <a:latin typeface="Lucida Sans"/>
              <a:cs typeface="Lucida Sans"/>
            </a:endParaRPr>
          </a:p>
          <a:p>
            <a:pPr algn="ctr">
              <a:lnSpc>
                <a:spcPct val="100000"/>
              </a:lnSpc>
              <a:spcBef>
                <a:spcPts val="1490"/>
              </a:spcBef>
            </a:pPr>
            <a:r>
              <a:rPr lang="fa-IR" sz="1200" spc="35" dirty="0" smtClean="0">
                <a:solidFill>
                  <a:srgbClr val="FFFFFF"/>
                </a:solidFill>
                <a:latin typeface="Trebuchet MS"/>
                <a:cs typeface="Trebuchet MS"/>
              </a:rPr>
              <a:t>عنصر اصلی</a:t>
            </a:r>
            <a:endParaRPr sz="1200" dirty="0">
              <a:latin typeface="Trebuchet MS"/>
              <a:cs typeface="Trebuchet MS"/>
            </a:endParaRPr>
          </a:p>
          <a:p>
            <a:pPr marL="12700">
              <a:lnSpc>
                <a:spcPct val="100000"/>
              </a:lnSpc>
              <a:spcBef>
                <a:spcPts val="955"/>
              </a:spcBef>
            </a:pPr>
            <a:r>
              <a:rPr lang="fa-IR" sz="1600" b="1" spc="-95" dirty="0" smtClean="0">
                <a:solidFill>
                  <a:srgbClr val="FFFFFF"/>
                </a:solidFill>
                <a:latin typeface="Lucida Sans"/>
                <a:cs typeface="Lucida Sans"/>
              </a:rPr>
              <a:t>چوب صدنل سفید</a:t>
            </a:r>
            <a:endParaRPr sz="1600" dirty="0">
              <a:latin typeface="Lucida Sans"/>
              <a:cs typeface="Lucida Sans"/>
            </a:endParaRPr>
          </a:p>
        </p:txBody>
      </p:sp>
      <p:sp>
        <p:nvSpPr>
          <p:cNvPr id="27" name="object 27"/>
          <p:cNvSpPr txBox="1"/>
          <p:nvPr/>
        </p:nvSpPr>
        <p:spPr>
          <a:xfrm>
            <a:off x="279298" y="4580508"/>
            <a:ext cx="934085" cy="567055"/>
          </a:xfrm>
          <a:prstGeom prst="rect">
            <a:avLst/>
          </a:prstGeom>
        </p:spPr>
        <p:txBody>
          <a:bodyPr vert="horz" wrap="square" lIns="0" tIns="0" rIns="0" bIns="0" rtlCol="0">
            <a:spAutoFit/>
          </a:bodyPr>
          <a:lstStyle/>
          <a:p>
            <a:pPr algn="ctr">
              <a:lnSpc>
                <a:spcPct val="100000"/>
              </a:lnSpc>
            </a:pPr>
            <a:r>
              <a:rPr lang="fa-IR" sz="1200" spc="-15" dirty="0" smtClean="0">
                <a:solidFill>
                  <a:srgbClr val="FFFFFF"/>
                </a:solidFill>
                <a:latin typeface="Trebuchet MS"/>
                <a:cs typeface="Trebuchet MS"/>
              </a:rPr>
              <a:t>عنصر برتر</a:t>
            </a:r>
            <a:endParaRPr sz="1200" dirty="0">
              <a:latin typeface="Trebuchet MS"/>
              <a:cs typeface="Trebuchet MS"/>
            </a:endParaRPr>
          </a:p>
          <a:p>
            <a:pPr algn="ctr">
              <a:lnSpc>
                <a:spcPct val="100000"/>
              </a:lnSpc>
              <a:spcBef>
                <a:spcPts val="955"/>
              </a:spcBef>
            </a:pPr>
            <a:r>
              <a:rPr lang="fa-IR" sz="1600" b="1" spc="-100" dirty="0" smtClean="0">
                <a:solidFill>
                  <a:srgbClr val="FFFFFF"/>
                </a:solidFill>
                <a:latin typeface="Lucida Sans"/>
                <a:cs typeface="Lucida Sans"/>
              </a:rPr>
              <a:t>تمشک</a:t>
            </a:r>
            <a:endParaRPr sz="1600" dirty="0">
              <a:latin typeface="Lucida Sans"/>
              <a:cs typeface="Lucida Sans"/>
            </a:endParaRPr>
          </a:p>
        </p:txBody>
      </p:sp>
      <p:sp>
        <p:nvSpPr>
          <p:cNvPr id="28" name="object 28"/>
          <p:cNvSpPr/>
          <p:nvPr/>
        </p:nvSpPr>
        <p:spPr>
          <a:xfrm>
            <a:off x="7754111" y="2596895"/>
            <a:ext cx="2805684" cy="2499360"/>
          </a:xfrm>
          <a:prstGeom prst="rect">
            <a:avLst/>
          </a:prstGeom>
          <a:blipFill>
            <a:blip r:embed="rId5" cstate="print"/>
            <a:stretch>
              <a:fillRect/>
            </a:stretch>
          </a:blipFill>
        </p:spPr>
        <p:txBody>
          <a:bodyPr wrap="square" lIns="0" tIns="0" rIns="0" bIns="0" rtlCol="0"/>
          <a:lstStyle/>
          <a:p>
            <a:endParaRPr/>
          </a:p>
        </p:txBody>
      </p:sp>
      <p:sp>
        <p:nvSpPr>
          <p:cNvPr id="29" name="object 29"/>
          <p:cNvSpPr/>
          <p:nvPr/>
        </p:nvSpPr>
        <p:spPr>
          <a:xfrm>
            <a:off x="4537720" y="95713"/>
            <a:ext cx="3154680" cy="6857997"/>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095" y="0"/>
            <a:ext cx="12179808" cy="6857996"/>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1737360" y="1583436"/>
            <a:ext cx="8421497" cy="3588766"/>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095" y="2269235"/>
            <a:ext cx="12179808" cy="4588764"/>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3657600" y="5426424"/>
            <a:ext cx="1919655" cy="369332"/>
          </a:xfrm>
          <a:prstGeom prst="rect">
            <a:avLst/>
          </a:prstGeom>
        </p:spPr>
        <p:txBody>
          <a:bodyPr vert="horz" wrap="square" lIns="0" tIns="0" rIns="0" bIns="0" rtlCol="0">
            <a:spAutoFit/>
          </a:bodyPr>
          <a:lstStyle/>
          <a:p>
            <a:pPr marL="12700">
              <a:lnSpc>
                <a:spcPct val="100000"/>
              </a:lnSpc>
            </a:pPr>
            <a:r>
              <a:rPr lang="fa-IR" sz="2400" b="1" spc="30" dirty="0" smtClean="0">
                <a:solidFill>
                  <a:srgbClr val="FFFFFF"/>
                </a:solidFill>
                <a:latin typeface="Trebuchet MS"/>
                <a:cs typeface="Trebuchet MS"/>
              </a:rPr>
              <a:t>در جهان</a:t>
            </a:r>
            <a:endParaRPr sz="2400" dirty="0">
              <a:latin typeface="Trebuchet MS"/>
              <a:cs typeface="Trebuchet MS"/>
            </a:endParaRPr>
          </a:p>
        </p:txBody>
      </p:sp>
      <p:sp>
        <p:nvSpPr>
          <p:cNvPr id="6" name="object 6"/>
          <p:cNvSpPr txBox="1"/>
          <p:nvPr/>
        </p:nvSpPr>
        <p:spPr>
          <a:xfrm>
            <a:off x="2192273" y="2763901"/>
            <a:ext cx="4613275" cy="1271905"/>
          </a:xfrm>
          <a:prstGeom prst="rect">
            <a:avLst/>
          </a:prstGeom>
        </p:spPr>
        <p:txBody>
          <a:bodyPr vert="horz" wrap="square" lIns="0" tIns="0" rIns="0" bIns="0" rtlCol="0">
            <a:spAutoFit/>
          </a:bodyPr>
          <a:lstStyle/>
          <a:p>
            <a:pPr marL="12700">
              <a:lnSpc>
                <a:spcPct val="100000"/>
              </a:lnSpc>
            </a:pPr>
            <a:r>
              <a:rPr lang="fa-IR" sz="8050" b="1" spc="60" dirty="0" smtClean="0">
                <a:solidFill>
                  <a:srgbClr val="FFFFFF"/>
                </a:solidFill>
                <a:latin typeface="Trebuchet MS"/>
                <a:cs typeface="Trebuchet MS"/>
              </a:rPr>
              <a:t>بهترین </a:t>
            </a:r>
            <a:endParaRPr sz="8050" dirty="0">
              <a:latin typeface="Trebuchet MS"/>
              <a:cs typeface="Trebuchet MS"/>
            </a:endParaRPr>
          </a:p>
        </p:txBody>
      </p:sp>
      <p:sp>
        <p:nvSpPr>
          <p:cNvPr id="7" name="object 7"/>
          <p:cNvSpPr txBox="1"/>
          <p:nvPr/>
        </p:nvSpPr>
        <p:spPr>
          <a:xfrm>
            <a:off x="1503218" y="3900297"/>
            <a:ext cx="7583805" cy="1271905"/>
          </a:xfrm>
          <a:prstGeom prst="rect">
            <a:avLst/>
          </a:prstGeom>
        </p:spPr>
        <p:txBody>
          <a:bodyPr vert="horz" wrap="square" lIns="0" tIns="0" rIns="0" bIns="0" rtlCol="0">
            <a:spAutoFit/>
          </a:bodyPr>
          <a:lstStyle/>
          <a:p>
            <a:pPr marL="12700">
              <a:lnSpc>
                <a:spcPct val="100000"/>
              </a:lnSpc>
            </a:pPr>
            <a:r>
              <a:rPr lang="fa-IR" sz="8050" b="1" spc="350" dirty="0" smtClean="0">
                <a:solidFill>
                  <a:srgbClr val="FFFFFF"/>
                </a:solidFill>
                <a:latin typeface="Trebuchet MS"/>
                <a:cs typeface="Trebuchet MS"/>
              </a:rPr>
              <a:t>برند ورزشی</a:t>
            </a:r>
            <a:endParaRPr sz="8050" dirty="0">
              <a:latin typeface="Trebuchet MS"/>
              <a:cs typeface="Trebuchet MS"/>
            </a:endParaRPr>
          </a:p>
        </p:txBody>
      </p:sp>
      <p:sp>
        <p:nvSpPr>
          <p:cNvPr id="8" name="object 8"/>
          <p:cNvSpPr txBox="1">
            <a:spLocks noGrp="1"/>
          </p:cNvSpPr>
          <p:nvPr>
            <p:ph type="title"/>
          </p:nvPr>
        </p:nvSpPr>
        <p:spPr>
          <a:xfrm>
            <a:off x="4022852" y="1494154"/>
            <a:ext cx="4131945" cy="810260"/>
          </a:xfrm>
          <a:prstGeom prst="rect">
            <a:avLst/>
          </a:prstGeom>
        </p:spPr>
        <p:txBody>
          <a:bodyPr vert="horz" wrap="square" lIns="0" tIns="0" rIns="0" bIns="0" rtlCol="0">
            <a:spAutoFit/>
          </a:bodyPr>
          <a:lstStyle/>
          <a:p>
            <a:pPr marL="12700">
              <a:lnSpc>
                <a:spcPct val="100000"/>
              </a:lnSpc>
            </a:pPr>
            <a:r>
              <a:rPr lang="fa-IR" sz="5100" spc="114" dirty="0" smtClean="0">
                <a:solidFill>
                  <a:srgbClr val="FF0000"/>
                </a:solidFill>
              </a:rPr>
              <a:t>ماموریت ما</a:t>
            </a:r>
            <a:endParaRPr sz="5100" dirty="0"/>
          </a:p>
        </p:txBody>
      </p:sp>
      <p:sp>
        <p:nvSpPr>
          <p:cNvPr id="10" name="object 10"/>
          <p:cNvSpPr txBox="1"/>
          <p:nvPr/>
        </p:nvSpPr>
        <p:spPr>
          <a:xfrm>
            <a:off x="335991" y="180085"/>
            <a:ext cx="4885690" cy="492443"/>
          </a:xfrm>
          <a:prstGeom prst="rect">
            <a:avLst/>
          </a:prstGeom>
        </p:spPr>
        <p:txBody>
          <a:bodyPr vert="horz" wrap="square" lIns="0" tIns="0" rIns="0" bIns="0" rtlCol="0">
            <a:spAutoFit/>
          </a:bodyPr>
          <a:lstStyle/>
          <a:p>
            <a:pPr marL="12700">
              <a:lnSpc>
                <a:spcPct val="100000"/>
              </a:lnSpc>
            </a:pPr>
            <a:r>
              <a:rPr lang="fa-IR" sz="32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Trebuchet MS"/>
                <a:cs typeface="Trebuchet MS"/>
              </a:rPr>
              <a:t>نام تجاری برتر آدیداس</a:t>
            </a:r>
            <a:endParaRPr sz="32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Trebuchet MS"/>
              <a:cs typeface="Trebuchet M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96000" y="0"/>
            <a:ext cx="6096000" cy="6858000"/>
          </a:xfrm>
          <a:prstGeom prst="rect">
            <a:avLst/>
          </a:prstGeom>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30"/>
              </a:spcBef>
            </a:pPr>
            <a:endParaRPr sz="1600">
              <a:latin typeface="Times New Roman"/>
              <a:cs typeface="Times New Roman"/>
            </a:endParaRPr>
          </a:p>
          <a:p>
            <a:pPr>
              <a:lnSpc>
                <a:spcPct val="100000"/>
              </a:lnSpc>
            </a:pPr>
            <a:r>
              <a:rPr sz="1450" spc="5" dirty="0">
                <a:solidFill>
                  <a:srgbClr val="FFFFFF"/>
                </a:solidFill>
                <a:latin typeface="Arial"/>
                <a:cs typeface="Arial"/>
              </a:rPr>
              <a:t>0</a:t>
            </a:r>
            <a:endParaRPr sz="1450">
              <a:latin typeface="Arial"/>
              <a:cs typeface="Arial"/>
            </a:endParaRPr>
          </a:p>
        </p:txBody>
      </p:sp>
      <p:sp>
        <p:nvSpPr>
          <p:cNvPr id="3" name="object 3"/>
          <p:cNvSpPr/>
          <p:nvPr/>
        </p:nvSpPr>
        <p:spPr>
          <a:xfrm>
            <a:off x="0" y="4511040"/>
            <a:ext cx="6096000" cy="2321052"/>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096000" y="0"/>
            <a:ext cx="6096000" cy="6858000"/>
          </a:xfrm>
          <a:custGeom>
            <a:avLst/>
            <a:gdLst/>
            <a:ahLst/>
            <a:cxnLst/>
            <a:rect l="l" t="t" r="r" b="b"/>
            <a:pathLst>
              <a:path w="6096000" h="6858000">
                <a:moveTo>
                  <a:pt x="0" y="0"/>
                </a:moveTo>
                <a:lnTo>
                  <a:pt x="0" y="6857996"/>
                </a:lnTo>
                <a:lnTo>
                  <a:pt x="6096000" y="6857996"/>
                </a:lnTo>
                <a:lnTo>
                  <a:pt x="6096000" y="0"/>
                </a:lnTo>
                <a:lnTo>
                  <a:pt x="0" y="0"/>
                </a:lnTo>
                <a:close/>
              </a:path>
            </a:pathLst>
          </a:custGeom>
          <a:solidFill>
            <a:srgbClr val="7E7E7E">
              <a:alpha val="21174"/>
            </a:srgbClr>
          </a:solidFill>
        </p:spPr>
        <p:txBody>
          <a:bodyPr wrap="square" lIns="0" tIns="0" rIns="0" bIns="0" rtlCol="0"/>
          <a:lstStyle/>
          <a:p>
            <a:endParaRPr/>
          </a:p>
        </p:txBody>
      </p:sp>
      <p:sp>
        <p:nvSpPr>
          <p:cNvPr id="5" name="object 5"/>
          <p:cNvSpPr/>
          <p:nvPr/>
        </p:nvSpPr>
        <p:spPr>
          <a:xfrm>
            <a:off x="6295644" y="0"/>
            <a:ext cx="2070100" cy="1270000"/>
          </a:xfrm>
          <a:custGeom>
            <a:avLst/>
            <a:gdLst/>
            <a:ahLst/>
            <a:cxnLst/>
            <a:rect l="l" t="t" r="r" b="b"/>
            <a:pathLst>
              <a:path w="2070100" h="1270000">
                <a:moveTo>
                  <a:pt x="1697373" y="0"/>
                </a:moveTo>
                <a:lnTo>
                  <a:pt x="1664034" y="0"/>
                </a:lnTo>
                <a:lnTo>
                  <a:pt x="0" y="681609"/>
                </a:lnTo>
                <a:lnTo>
                  <a:pt x="139826" y="1199641"/>
                </a:lnTo>
                <a:lnTo>
                  <a:pt x="132206" y="1229995"/>
                </a:lnTo>
                <a:lnTo>
                  <a:pt x="2069591" y="1269491"/>
                </a:lnTo>
                <a:lnTo>
                  <a:pt x="1697373" y="0"/>
                </a:lnTo>
                <a:close/>
              </a:path>
            </a:pathLst>
          </a:custGeom>
          <a:solidFill>
            <a:srgbClr val="289FC5"/>
          </a:solidFill>
        </p:spPr>
        <p:txBody>
          <a:bodyPr wrap="square" lIns="0" tIns="0" rIns="0" bIns="0" rtlCol="0"/>
          <a:lstStyle/>
          <a:p>
            <a:endParaRPr/>
          </a:p>
        </p:txBody>
      </p:sp>
      <p:sp>
        <p:nvSpPr>
          <p:cNvPr id="6" name="object 6"/>
          <p:cNvSpPr txBox="1"/>
          <p:nvPr/>
        </p:nvSpPr>
        <p:spPr>
          <a:xfrm>
            <a:off x="6693789" y="455929"/>
            <a:ext cx="1046480" cy="666849"/>
          </a:xfrm>
          <a:prstGeom prst="rect">
            <a:avLst/>
          </a:prstGeom>
        </p:spPr>
        <p:txBody>
          <a:bodyPr vert="horz" wrap="square" lIns="0" tIns="0" rIns="0" bIns="0" rtlCol="0">
            <a:spAutoFit/>
          </a:bodyPr>
          <a:lstStyle/>
          <a:p>
            <a:pPr marL="12700">
              <a:lnSpc>
                <a:spcPts val="2590"/>
              </a:lnSpc>
            </a:pPr>
            <a:r>
              <a:rPr lang="fa-IR" sz="2400" spc="30" dirty="0" smtClean="0">
                <a:latin typeface="Trebuchet MS"/>
                <a:cs typeface="Trebuchet MS"/>
              </a:rPr>
              <a:t>لطافت لذت بخش</a:t>
            </a:r>
            <a:endParaRPr sz="2400" dirty="0">
              <a:latin typeface="Trebuchet MS"/>
              <a:cs typeface="Trebuchet MS"/>
            </a:endParaRPr>
          </a:p>
        </p:txBody>
      </p:sp>
      <p:sp>
        <p:nvSpPr>
          <p:cNvPr id="7" name="object 7"/>
          <p:cNvSpPr/>
          <p:nvPr/>
        </p:nvSpPr>
        <p:spPr>
          <a:xfrm>
            <a:off x="3203448" y="2098548"/>
            <a:ext cx="2906395" cy="1282065"/>
          </a:xfrm>
          <a:custGeom>
            <a:avLst/>
            <a:gdLst/>
            <a:ahLst/>
            <a:cxnLst/>
            <a:rect l="l" t="t" r="r" b="b"/>
            <a:pathLst>
              <a:path w="2906395" h="1282064">
                <a:moveTo>
                  <a:pt x="563626" y="0"/>
                </a:moveTo>
                <a:lnTo>
                  <a:pt x="0" y="1281684"/>
                </a:lnTo>
                <a:lnTo>
                  <a:pt x="2906267" y="1242187"/>
                </a:lnTo>
                <a:lnTo>
                  <a:pt x="2894711" y="1211834"/>
                </a:lnTo>
                <a:lnTo>
                  <a:pt x="2671699" y="506984"/>
                </a:lnTo>
                <a:lnTo>
                  <a:pt x="2609723" y="497839"/>
                </a:lnTo>
                <a:lnTo>
                  <a:pt x="2529204" y="470535"/>
                </a:lnTo>
                <a:lnTo>
                  <a:pt x="563626" y="0"/>
                </a:lnTo>
                <a:close/>
              </a:path>
            </a:pathLst>
          </a:custGeom>
          <a:solidFill>
            <a:srgbClr val="FF605B"/>
          </a:solidFill>
        </p:spPr>
        <p:txBody>
          <a:bodyPr wrap="square" lIns="0" tIns="0" rIns="0" bIns="0" rtlCol="0"/>
          <a:lstStyle/>
          <a:p>
            <a:endParaRPr/>
          </a:p>
        </p:txBody>
      </p:sp>
      <p:sp>
        <p:nvSpPr>
          <p:cNvPr id="8" name="object 8"/>
          <p:cNvSpPr txBox="1"/>
          <p:nvPr/>
        </p:nvSpPr>
        <p:spPr>
          <a:xfrm>
            <a:off x="3928109" y="2637663"/>
            <a:ext cx="1122680" cy="492443"/>
          </a:xfrm>
          <a:prstGeom prst="rect">
            <a:avLst/>
          </a:prstGeom>
        </p:spPr>
        <p:txBody>
          <a:bodyPr vert="horz" wrap="square" lIns="0" tIns="0" rIns="0" bIns="0" rtlCol="0">
            <a:spAutoFit/>
          </a:bodyPr>
          <a:lstStyle/>
          <a:p>
            <a:pPr marL="12700">
              <a:lnSpc>
                <a:spcPct val="100000"/>
              </a:lnSpc>
            </a:pPr>
            <a:r>
              <a:rPr lang="fa-IR" sz="3200" spc="-15" dirty="0" smtClean="0">
                <a:solidFill>
                  <a:srgbClr val="FFFFFF"/>
                </a:solidFill>
                <a:latin typeface="Trebuchet MS"/>
                <a:cs typeface="Trebuchet MS"/>
              </a:rPr>
              <a:t>خوشمزه</a:t>
            </a:r>
            <a:endParaRPr sz="3200" dirty="0">
              <a:latin typeface="Trebuchet MS"/>
              <a:cs typeface="Trebuchet MS"/>
            </a:endParaRPr>
          </a:p>
        </p:txBody>
      </p:sp>
      <p:sp>
        <p:nvSpPr>
          <p:cNvPr id="9" name="object 9"/>
          <p:cNvSpPr/>
          <p:nvPr/>
        </p:nvSpPr>
        <p:spPr>
          <a:xfrm>
            <a:off x="3104388" y="3587496"/>
            <a:ext cx="2699385" cy="1615440"/>
          </a:xfrm>
          <a:custGeom>
            <a:avLst/>
            <a:gdLst/>
            <a:ahLst/>
            <a:cxnLst/>
            <a:rect l="l" t="t" r="r" b="b"/>
            <a:pathLst>
              <a:path w="2699385" h="1615439">
                <a:moveTo>
                  <a:pt x="0" y="0"/>
                </a:moveTo>
                <a:lnTo>
                  <a:pt x="318642" y="1572895"/>
                </a:lnTo>
                <a:lnTo>
                  <a:pt x="2450846" y="1615439"/>
                </a:lnTo>
                <a:lnTo>
                  <a:pt x="2699004" y="698372"/>
                </a:lnTo>
                <a:lnTo>
                  <a:pt x="0" y="0"/>
                </a:lnTo>
                <a:close/>
              </a:path>
            </a:pathLst>
          </a:custGeom>
          <a:solidFill>
            <a:srgbClr val="832A7A"/>
          </a:solidFill>
        </p:spPr>
        <p:txBody>
          <a:bodyPr wrap="square" lIns="0" tIns="0" rIns="0" bIns="0" rtlCol="0"/>
          <a:lstStyle/>
          <a:p>
            <a:endParaRPr/>
          </a:p>
        </p:txBody>
      </p:sp>
      <p:sp>
        <p:nvSpPr>
          <p:cNvPr id="10" name="object 10"/>
          <p:cNvSpPr txBox="1"/>
          <p:nvPr/>
        </p:nvSpPr>
        <p:spPr>
          <a:xfrm>
            <a:off x="3462654" y="4065778"/>
            <a:ext cx="1490346" cy="246221"/>
          </a:xfrm>
          <a:prstGeom prst="rect">
            <a:avLst/>
          </a:prstGeom>
        </p:spPr>
        <p:txBody>
          <a:bodyPr vert="horz" wrap="square" lIns="0" tIns="0" rIns="0" bIns="0" rtlCol="0">
            <a:spAutoFit/>
          </a:bodyPr>
          <a:lstStyle/>
          <a:p>
            <a:pPr marL="12700">
              <a:lnSpc>
                <a:spcPct val="100000"/>
              </a:lnSpc>
            </a:pPr>
            <a:r>
              <a:rPr lang="fa-IR" sz="1600" spc="-5" dirty="0" smtClean="0">
                <a:solidFill>
                  <a:srgbClr val="FFFFFF"/>
                </a:solidFill>
                <a:latin typeface="Trebuchet MS"/>
                <a:cs typeface="Trebuchet MS"/>
              </a:rPr>
              <a:t>رایحه ی ماندگار </a:t>
            </a:r>
            <a:endParaRPr sz="1600" dirty="0">
              <a:latin typeface="Trebuchet MS"/>
              <a:cs typeface="Trebuchet MS"/>
            </a:endParaRPr>
          </a:p>
        </p:txBody>
      </p:sp>
      <p:sp>
        <p:nvSpPr>
          <p:cNvPr id="11" name="object 11"/>
          <p:cNvSpPr txBox="1"/>
          <p:nvPr/>
        </p:nvSpPr>
        <p:spPr>
          <a:xfrm>
            <a:off x="3462654" y="4189729"/>
            <a:ext cx="1350645" cy="811530"/>
          </a:xfrm>
          <a:prstGeom prst="rect">
            <a:avLst/>
          </a:prstGeom>
        </p:spPr>
        <p:txBody>
          <a:bodyPr vert="horz" wrap="square" lIns="0" tIns="0" rIns="0" bIns="0" rtlCol="0">
            <a:spAutoFit/>
          </a:bodyPr>
          <a:lstStyle/>
          <a:p>
            <a:pPr marL="12700">
              <a:lnSpc>
                <a:spcPct val="100000"/>
              </a:lnSpc>
            </a:pPr>
            <a:r>
              <a:rPr lang="fa-IR" sz="3600" spc="-175" dirty="0" smtClean="0">
                <a:solidFill>
                  <a:srgbClr val="FFFFFF"/>
                </a:solidFill>
                <a:latin typeface="Trebuchet MS"/>
                <a:cs typeface="Trebuchet MS"/>
              </a:rPr>
              <a:t>میوه</a:t>
            </a:r>
            <a:endParaRPr sz="3600" dirty="0">
              <a:latin typeface="Trebuchet MS"/>
              <a:cs typeface="Trebuchet MS"/>
            </a:endParaRPr>
          </a:p>
          <a:p>
            <a:pPr marL="12700">
              <a:lnSpc>
                <a:spcPct val="100000"/>
              </a:lnSpc>
            </a:pPr>
            <a:endParaRPr sz="1600" dirty="0">
              <a:latin typeface="Trebuchet MS"/>
              <a:cs typeface="Trebuchet MS"/>
            </a:endParaRPr>
          </a:p>
        </p:txBody>
      </p:sp>
      <p:sp>
        <p:nvSpPr>
          <p:cNvPr id="12" name="object 12"/>
          <p:cNvSpPr/>
          <p:nvPr/>
        </p:nvSpPr>
        <p:spPr>
          <a:xfrm>
            <a:off x="10965180" y="153923"/>
            <a:ext cx="815340" cy="568451"/>
          </a:xfrm>
          <a:prstGeom prst="rect">
            <a:avLst/>
          </a:prstGeom>
          <a:blipFill>
            <a:blip r:embed="rId3" cstate="print"/>
            <a:stretch>
              <a:fillRect/>
            </a:stretch>
          </a:blipFill>
        </p:spPr>
        <p:txBody>
          <a:bodyPr wrap="square" lIns="0" tIns="0" rIns="0" bIns="0" rtlCol="0"/>
          <a:lstStyle/>
          <a:p>
            <a:endParaRPr/>
          </a:p>
        </p:txBody>
      </p:sp>
      <p:sp>
        <p:nvSpPr>
          <p:cNvPr id="14" name="object 14"/>
          <p:cNvSpPr txBox="1"/>
          <p:nvPr/>
        </p:nvSpPr>
        <p:spPr>
          <a:xfrm>
            <a:off x="164388" y="191515"/>
            <a:ext cx="2782570" cy="430887"/>
          </a:xfrm>
          <a:prstGeom prst="rect">
            <a:avLst/>
          </a:prstGeom>
          <a:effectLst>
            <a:outerShdw blurRad="50800" dist="50800" dir="5400000" algn="ctr" rotWithShape="0">
              <a:schemeClr val="bg2">
                <a:lumMod val="75000"/>
              </a:schemeClr>
            </a:outerShdw>
          </a:effectLst>
        </p:spPr>
        <p:txBody>
          <a:bodyPr vert="horz" wrap="square" lIns="0" tIns="0" rIns="0" bIns="0" rtlCol="0">
            <a:spAutoFit/>
          </a:bodyPr>
          <a:lstStyle/>
          <a:p>
            <a:pPr marL="12700">
              <a:lnSpc>
                <a:spcPct val="100000"/>
              </a:lnSpc>
            </a:pPr>
            <a:r>
              <a:rPr lang="fa-IR" sz="2800" b="1" spc="25" dirty="0" smtClean="0">
                <a:latin typeface="Trebuchet MS"/>
                <a:cs typeface="Trebuchet MS"/>
              </a:rPr>
              <a:t>احساس خنده</a:t>
            </a:r>
            <a:endParaRPr sz="2800" dirty="0">
              <a:latin typeface="Trebuchet MS"/>
              <a:cs typeface="Trebuchet MS"/>
            </a:endParaRPr>
          </a:p>
        </p:txBody>
      </p:sp>
      <p:sp>
        <p:nvSpPr>
          <p:cNvPr id="15" name="object 15"/>
          <p:cNvSpPr txBox="1"/>
          <p:nvPr/>
        </p:nvSpPr>
        <p:spPr>
          <a:xfrm>
            <a:off x="217424" y="1013205"/>
            <a:ext cx="5057140" cy="830997"/>
          </a:xfrm>
          <a:prstGeom prst="rect">
            <a:avLst/>
          </a:prstGeom>
        </p:spPr>
        <p:txBody>
          <a:bodyPr vert="horz" wrap="square" lIns="0" tIns="0" rIns="0" bIns="0" rtlCol="0">
            <a:spAutoFit/>
          </a:bodyPr>
          <a:lstStyle/>
          <a:p>
            <a:pPr marL="12700" algn="r" rtl="1">
              <a:lnSpc>
                <a:spcPct val="100000"/>
              </a:lnSpc>
            </a:pPr>
            <a:r>
              <a:rPr lang="fa-IR" sz="1800" spc="-60" dirty="0" smtClean="0">
                <a:latin typeface="Trebuchet MS"/>
                <a:cs typeface="Trebuchet MS"/>
              </a:rPr>
              <a:t>در مورد:</a:t>
            </a:r>
          </a:p>
          <a:p>
            <a:pPr marL="12700" algn="r" rtl="1">
              <a:lnSpc>
                <a:spcPct val="100000"/>
              </a:lnSpc>
            </a:pPr>
            <a:r>
              <a:rPr lang="fa-IR" dirty="0"/>
              <a:t>با الهام از زنان </a:t>
            </a:r>
            <a:r>
              <a:rPr lang="fa-IR" dirty="0" smtClean="0"/>
              <a:t>جوانی کخ </a:t>
            </a:r>
            <a:r>
              <a:rPr lang="fa-IR" dirty="0"/>
              <a:t>به دنبال خوش بینی و شادابی لذت </a:t>
            </a:r>
            <a:r>
              <a:rPr lang="fa-IR" dirty="0" smtClean="0"/>
              <a:t>بخش هستند و از </a:t>
            </a:r>
            <a:r>
              <a:rPr lang="fa-IR" dirty="0"/>
              <a:t>خوش بینی و شادی لذت می </a:t>
            </a:r>
            <a:r>
              <a:rPr lang="fa-IR" dirty="0" smtClean="0"/>
              <a:t>برند.</a:t>
            </a:r>
            <a:endParaRPr sz="1800" dirty="0">
              <a:latin typeface="Trebuchet MS"/>
              <a:cs typeface="Trebuchet MS"/>
            </a:endParaRPr>
          </a:p>
        </p:txBody>
      </p:sp>
      <p:sp>
        <p:nvSpPr>
          <p:cNvPr id="16" name="object 16"/>
          <p:cNvSpPr txBox="1"/>
          <p:nvPr/>
        </p:nvSpPr>
        <p:spPr>
          <a:xfrm>
            <a:off x="164998" y="2286000"/>
            <a:ext cx="2152650" cy="568960"/>
          </a:xfrm>
          <a:prstGeom prst="rect">
            <a:avLst/>
          </a:prstGeom>
        </p:spPr>
        <p:txBody>
          <a:bodyPr vert="horz" wrap="square" lIns="0" tIns="0" rIns="0" bIns="0" rtlCol="0">
            <a:spAutoFit/>
          </a:bodyPr>
          <a:lstStyle/>
          <a:p>
            <a:pPr marL="12700" algn="r" rtl="1">
              <a:lnSpc>
                <a:spcPct val="100000"/>
              </a:lnSpc>
            </a:pPr>
            <a:r>
              <a:rPr lang="fa-IR" dirty="0" smtClean="0"/>
              <a:t>رایحه:</a:t>
            </a:r>
            <a:r>
              <a:rPr lang="fa-IR" dirty="0"/>
              <a:t/>
            </a:r>
            <a:br>
              <a:rPr lang="fa-IR" dirty="0"/>
            </a:br>
            <a:r>
              <a:rPr lang="fa-IR" dirty="0"/>
              <a:t>رایحه گل ها و میوه ها</a:t>
            </a:r>
            <a:endParaRPr sz="1800" dirty="0">
              <a:latin typeface="Trebuchet MS"/>
              <a:cs typeface="Trebuchet MS"/>
            </a:endParaRPr>
          </a:p>
        </p:txBody>
      </p:sp>
      <p:sp>
        <p:nvSpPr>
          <p:cNvPr id="17" name="object 17"/>
          <p:cNvSpPr txBox="1"/>
          <p:nvPr/>
        </p:nvSpPr>
        <p:spPr>
          <a:xfrm>
            <a:off x="164998" y="3109214"/>
            <a:ext cx="1290320" cy="843280"/>
          </a:xfrm>
          <a:prstGeom prst="rect">
            <a:avLst/>
          </a:prstGeom>
        </p:spPr>
        <p:txBody>
          <a:bodyPr vert="horz" wrap="square" lIns="0" tIns="0" rIns="0" bIns="0" rtlCol="0">
            <a:spAutoFit/>
          </a:bodyPr>
          <a:lstStyle/>
          <a:p>
            <a:pPr marL="299085" indent="-286385" algn="r" rtl="1">
              <a:lnSpc>
                <a:spcPct val="100000"/>
              </a:lnSpc>
              <a:buFont typeface="Wingdings"/>
              <a:buChar char=""/>
              <a:tabLst>
                <a:tab pos="299085" algn="l"/>
                <a:tab pos="299720" algn="l"/>
              </a:tabLst>
            </a:pPr>
            <a:r>
              <a:rPr lang="fa-IR" sz="1800" spc="-85" dirty="0" smtClean="0">
                <a:latin typeface="Trebuchet MS"/>
                <a:cs typeface="Trebuchet MS"/>
              </a:rPr>
              <a:t>طراوت بخش</a:t>
            </a:r>
            <a:endParaRPr sz="1800" dirty="0">
              <a:latin typeface="Trebuchet MS"/>
              <a:cs typeface="Trebuchet MS"/>
            </a:endParaRPr>
          </a:p>
          <a:p>
            <a:pPr marL="299085" indent="-286385" algn="r" rtl="1">
              <a:lnSpc>
                <a:spcPct val="100000"/>
              </a:lnSpc>
              <a:buFont typeface="Wingdings"/>
              <a:buChar char=""/>
              <a:tabLst>
                <a:tab pos="299085" algn="l"/>
                <a:tab pos="299720" algn="l"/>
              </a:tabLst>
            </a:pPr>
            <a:r>
              <a:rPr lang="fa-IR" sz="1800" spc="-20" dirty="0" smtClean="0">
                <a:latin typeface="Trebuchet MS"/>
                <a:cs typeface="Trebuchet MS"/>
              </a:rPr>
              <a:t>خوشمزه</a:t>
            </a:r>
            <a:endParaRPr sz="1800" dirty="0">
              <a:latin typeface="Trebuchet MS"/>
              <a:cs typeface="Trebuchet MS"/>
            </a:endParaRPr>
          </a:p>
          <a:p>
            <a:pPr marL="299085" indent="-286385" algn="r" rtl="1">
              <a:lnSpc>
                <a:spcPct val="100000"/>
              </a:lnSpc>
              <a:buFont typeface="Wingdings"/>
              <a:buChar char=""/>
              <a:tabLst>
                <a:tab pos="299085" algn="l"/>
                <a:tab pos="299720" algn="l"/>
              </a:tabLst>
            </a:pPr>
            <a:r>
              <a:rPr lang="fa-IR" sz="1800" spc="-70" dirty="0" smtClean="0">
                <a:latin typeface="Trebuchet MS"/>
                <a:cs typeface="Trebuchet MS"/>
              </a:rPr>
              <a:t>لطیف</a:t>
            </a:r>
            <a:endParaRPr sz="1800" dirty="0">
              <a:latin typeface="Trebuchet MS"/>
              <a:cs typeface="Trebuchet MS"/>
            </a:endParaRPr>
          </a:p>
        </p:txBody>
      </p:sp>
      <p:graphicFrame>
        <p:nvGraphicFramePr>
          <p:cNvPr id="18" name="object 18"/>
          <p:cNvGraphicFramePr>
            <a:graphicFrameLocks noGrp="1"/>
          </p:cNvGraphicFramePr>
          <p:nvPr/>
        </p:nvGraphicFramePr>
        <p:xfrm>
          <a:off x="6926580" y="5405373"/>
          <a:ext cx="4979664" cy="561872"/>
        </p:xfrm>
        <a:graphic>
          <a:graphicData uri="http://schemas.openxmlformats.org/drawingml/2006/table">
            <a:tbl>
              <a:tblPr firstRow="1" bandRow="1">
                <a:tableStyleId>{2D5ABB26-0587-4C30-8999-92F81FD0307C}</a:tableStyleId>
              </a:tblPr>
              <a:tblGrid>
                <a:gridCol w="711326">
                  <a:extLst>
                    <a:ext uri="{9D8B030D-6E8A-4147-A177-3AD203B41FA5}">
                      <a16:colId xmlns:a16="http://schemas.microsoft.com/office/drawing/2014/main" xmlns="" val="20000"/>
                    </a:ext>
                  </a:extLst>
                </a:gridCol>
                <a:gridCol w="711453">
                  <a:extLst>
                    <a:ext uri="{9D8B030D-6E8A-4147-A177-3AD203B41FA5}">
                      <a16:colId xmlns:a16="http://schemas.microsoft.com/office/drawing/2014/main" xmlns="" val="20001"/>
                    </a:ext>
                  </a:extLst>
                </a:gridCol>
                <a:gridCol w="711327">
                  <a:extLst>
                    <a:ext uri="{9D8B030D-6E8A-4147-A177-3AD203B41FA5}">
                      <a16:colId xmlns:a16="http://schemas.microsoft.com/office/drawing/2014/main" xmlns="" val="20002"/>
                    </a:ext>
                  </a:extLst>
                </a:gridCol>
                <a:gridCol w="711453">
                  <a:extLst>
                    <a:ext uri="{9D8B030D-6E8A-4147-A177-3AD203B41FA5}">
                      <a16:colId xmlns:a16="http://schemas.microsoft.com/office/drawing/2014/main" xmlns="" val="20003"/>
                    </a:ext>
                  </a:extLst>
                </a:gridCol>
                <a:gridCol w="711326">
                  <a:extLst>
                    <a:ext uri="{9D8B030D-6E8A-4147-A177-3AD203B41FA5}">
                      <a16:colId xmlns:a16="http://schemas.microsoft.com/office/drawing/2014/main" xmlns="" val="20004"/>
                    </a:ext>
                  </a:extLst>
                </a:gridCol>
                <a:gridCol w="711453">
                  <a:extLst>
                    <a:ext uri="{9D8B030D-6E8A-4147-A177-3AD203B41FA5}">
                      <a16:colId xmlns:a16="http://schemas.microsoft.com/office/drawing/2014/main" xmlns="" val="20005"/>
                    </a:ext>
                  </a:extLst>
                </a:gridCol>
                <a:gridCol w="711326">
                  <a:extLst>
                    <a:ext uri="{9D8B030D-6E8A-4147-A177-3AD203B41FA5}">
                      <a16:colId xmlns:a16="http://schemas.microsoft.com/office/drawing/2014/main" xmlns="" val="20006"/>
                    </a:ext>
                  </a:extLst>
                </a:gridCol>
              </a:tblGrid>
              <a:tr h="363753">
                <a:tc>
                  <a:txBody>
                    <a:bodyPr/>
                    <a:lstStyle/>
                    <a:p>
                      <a:pPr marL="635" algn="ctr">
                        <a:lnSpc>
                          <a:spcPct val="100000"/>
                        </a:lnSpc>
                        <a:spcBef>
                          <a:spcPts val="275"/>
                        </a:spcBef>
                      </a:pPr>
                      <a:r>
                        <a:rPr sz="800" dirty="0">
                          <a:solidFill>
                            <a:srgbClr val="FFFFFF"/>
                          </a:solidFill>
                          <a:latin typeface="Trebuchet MS"/>
                          <a:cs typeface="Trebuchet MS"/>
                        </a:rPr>
                        <a:t>Body</a:t>
                      </a:r>
                      <a:r>
                        <a:rPr sz="800" spc="-165" dirty="0">
                          <a:solidFill>
                            <a:srgbClr val="FFFFFF"/>
                          </a:solidFill>
                          <a:latin typeface="Trebuchet MS"/>
                          <a:cs typeface="Trebuchet MS"/>
                        </a:rPr>
                        <a:t> </a:t>
                      </a:r>
                      <a:r>
                        <a:rPr sz="800" spc="5" dirty="0">
                          <a:solidFill>
                            <a:srgbClr val="FFFFFF"/>
                          </a:solidFill>
                          <a:latin typeface="Trebuchet MS"/>
                          <a:cs typeface="Trebuchet MS"/>
                        </a:rPr>
                        <a:t>Spray</a:t>
                      </a:r>
                      <a:endParaRPr sz="800">
                        <a:latin typeface="Trebuchet MS"/>
                        <a:cs typeface="Trebuchet MS"/>
                      </a:endParaRPr>
                    </a:p>
                    <a:p>
                      <a:pPr marL="1270" algn="ctr">
                        <a:lnSpc>
                          <a:spcPct val="100000"/>
                        </a:lnSpc>
                      </a:pPr>
                      <a:r>
                        <a:rPr sz="800" spc="-80" dirty="0">
                          <a:solidFill>
                            <a:srgbClr val="FFFFFF"/>
                          </a:solidFill>
                          <a:latin typeface="Trebuchet MS"/>
                          <a:cs typeface="Trebuchet MS"/>
                        </a:rPr>
                        <a:t>150ml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75" dirty="0">
                          <a:solidFill>
                            <a:srgbClr val="FFFFFF"/>
                          </a:solidFill>
                          <a:latin typeface="Trebuchet MS"/>
                          <a:cs typeface="Trebuchet MS"/>
                        </a:rPr>
                        <a:t>Roll</a:t>
                      </a:r>
                      <a:r>
                        <a:rPr sz="800" spc="-190" dirty="0">
                          <a:solidFill>
                            <a:srgbClr val="FFFFFF"/>
                          </a:solidFill>
                          <a:latin typeface="Trebuchet MS"/>
                          <a:cs typeface="Trebuchet MS"/>
                        </a:rPr>
                        <a:t> </a:t>
                      </a:r>
                      <a:r>
                        <a:rPr sz="800" spc="10" dirty="0">
                          <a:solidFill>
                            <a:srgbClr val="FFFFFF"/>
                          </a:solidFill>
                          <a:latin typeface="Trebuchet MS"/>
                          <a:cs typeface="Trebuchet MS"/>
                        </a:rPr>
                        <a:t>On</a:t>
                      </a:r>
                      <a:endParaRPr sz="800">
                        <a:latin typeface="Trebuchet MS"/>
                        <a:cs typeface="Trebuchet MS"/>
                      </a:endParaRPr>
                    </a:p>
                    <a:p>
                      <a:pPr marL="1270" algn="ctr">
                        <a:lnSpc>
                          <a:spcPct val="100000"/>
                        </a:lnSpc>
                      </a:pPr>
                      <a:r>
                        <a:rPr sz="800" spc="-35" dirty="0">
                          <a:solidFill>
                            <a:srgbClr val="FFFFFF"/>
                          </a:solidFill>
                          <a:latin typeface="Trebuchet MS"/>
                          <a:cs typeface="Trebuchet MS"/>
                        </a:rPr>
                        <a:t>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270" algn="ctr">
                        <a:lnSpc>
                          <a:spcPct val="100000"/>
                        </a:lnSpc>
                      </a:pPr>
                      <a:r>
                        <a:rPr sz="800" spc="-30" dirty="0">
                          <a:solidFill>
                            <a:srgbClr val="FFFFFF"/>
                          </a:solidFill>
                          <a:latin typeface="Trebuchet MS"/>
                          <a:cs typeface="Trebuchet MS"/>
                        </a:rPr>
                        <a:t>250ml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905" algn="ctr">
                        <a:lnSpc>
                          <a:spcPct val="100000"/>
                        </a:lnSpc>
                      </a:pPr>
                      <a:r>
                        <a:rPr sz="800" spc="-30" dirty="0">
                          <a:solidFill>
                            <a:srgbClr val="FFFFFF"/>
                          </a:solidFill>
                          <a:latin typeface="Trebuchet MS"/>
                          <a:cs typeface="Trebuchet MS"/>
                        </a:rPr>
                        <a:t>400ml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20" dirty="0">
                          <a:solidFill>
                            <a:srgbClr val="FFFFFF"/>
                          </a:solidFill>
                          <a:latin typeface="Trebuchet MS"/>
                          <a:cs typeface="Trebuchet MS"/>
                        </a:rPr>
                        <a:t>EDT</a:t>
                      </a:r>
                      <a:endParaRPr sz="800">
                        <a:latin typeface="Trebuchet MS"/>
                        <a:cs typeface="Trebuchet MS"/>
                      </a:endParaRPr>
                    </a:p>
                    <a:p>
                      <a:pPr marL="1905" algn="ctr">
                        <a:lnSpc>
                          <a:spcPct val="100000"/>
                        </a:lnSpc>
                      </a:pPr>
                      <a:r>
                        <a:rPr sz="800" spc="-35" dirty="0">
                          <a:solidFill>
                            <a:srgbClr val="FFFFFF"/>
                          </a:solidFill>
                          <a:latin typeface="Trebuchet MS"/>
                          <a:cs typeface="Trebuchet MS"/>
                        </a:rPr>
                        <a:t>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905" algn="ctr">
                        <a:lnSpc>
                          <a:spcPct val="100000"/>
                        </a:lnSpc>
                        <a:spcBef>
                          <a:spcPts val="275"/>
                        </a:spcBef>
                      </a:pPr>
                      <a:r>
                        <a:rPr sz="800" spc="-20" dirty="0">
                          <a:solidFill>
                            <a:srgbClr val="FFFFFF"/>
                          </a:solidFill>
                          <a:latin typeface="Trebuchet MS"/>
                          <a:cs typeface="Trebuchet MS"/>
                        </a:rPr>
                        <a:t>EDT</a:t>
                      </a:r>
                      <a:endParaRPr sz="800">
                        <a:latin typeface="Trebuchet MS"/>
                        <a:cs typeface="Trebuchet MS"/>
                      </a:endParaRPr>
                    </a:p>
                    <a:p>
                      <a:pPr marL="635" algn="ctr">
                        <a:lnSpc>
                          <a:spcPct val="100000"/>
                        </a:lnSpc>
                      </a:pPr>
                      <a:r>
                        <a:rPr sz="800" spc="-80" dirty="0">
                          <a:solidFill>
                            <a:srgbClr val="FFFFFF"/>
                          </a:solidFill>
                          <a:latin typeface="Trebuchet MS"/>
                          <a:cs typeface="Trebuchet MS"/>
                        </a:rPr>
                        <a:t>100ml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40" dirty="0">
                          <a:solidFill>
                            <a:srgbClr val="FFFFFF"/>
                          </a:solidFill>
                          <a:latin typeface="Trebuchet MS"/>
                          <a:cs typeface="Trebuchet MS"/>
                        </a:rPr>
                        <a:t>After</a:t>
                      </a:r>
                      <a:r>
                        <a:rPr sz="800" spc="-175" dirty="0">
                          <a:solidFill>
                            <a:srgbClr val="FFFFFF"/>
                          </a:solidFill>
                          <a:latin typeface="Trebuchet MS"/>
                          <a:cs typeface="Trebuchet MS"/>
                        </a:rPr>
                        <a:t> </a:t>
                      </a:r>
                      <a:r>
                        <a:rPr sz="800" spc="15" dirty="0">
                          <a:solidFill>
                            <a:srgbClr val="FFFFFF"/>
                          </a:solidFill>
                          <a:latin typeface="Trebuchet MS"/>
                          <a:cs typeface="Trebuchet MS"/>
                        </a:rPr>
                        <a:t>Shave</a:t>
                      </a:r>
                      <a:endParaRPr sz="800">
                        <a:latin typeface="Trebuchet MS"/>
                        <a:cs typeface="Trebuchet MS"/>
                      </a:endParaRPr>
                    </a:p>
                    <a:p>
                      <a:pPr marL="635" algn="ctr">
                        <a:lnSpc>
                          <a:spcPct val="100000"/>
                        </a:lnSpc>
                      </a:pPr>
                      <a:r>
                        <a:rPr sz="800" spc="-80" dirty="0">
                          <a:solidFill>
                            <a:srgbClr val="FFFFFF"/>
                          </a:solidFill>
                          <a:latin typeface="Trebuchet MS"/>
                          <a:cs typeface="Trebuchet MS"/>
                        </a:rPr>
                        <a:t>100ml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19">
                <a:tc>
                  <a:txBody>
                    <a:bodyPr/>
                    <a:lstStyle/>
                    <a:p>
                      <a:pPr marL="1270"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19" name="object 19"/>
          <p:cNvSpPr/>
          <p:nvPr/>
        </p:nvSpPr>
        <p:spPr>
          <a:xfrm>
            <a:off x="6932676" y="1956816"/>
            <a:ext cx="4980940" cy="3365500"/>
          </a:xfrm>
          <a:custGeom>
            <a:avLst/>
            <a:gdLst/>
            <a:ahLst/>
            <a:cxnLst/>
            <a:rect l="l" t="t" r="r" b="b"/>
            <a:pathLst>
              <a:path w="4980940" h="3365500">
                <a:moveTo>
                  <a:pt x="0" y="3364991"/>
                </a:moveTo>
                <a:lnTo>
                  <a:pt x="4980432" y="3364991"/>
                </a:lnTo>
                <a:lnTo>
                  <a:pt x="4980432" y="0"/>
                </a:lnTo>
                <a:lnTo>
                  <a:pt x="0" y="0"/>
                </a:lnTo>
                <a:lnTo>
                  <a:pt x="0" y="3364991"/>
                </a:lnTo>
                <a:close/>
              </a:path>
            </a:pathLst>
          </a:custGeom>
          <a:ln w="6096">
            <a:solidFill>
              <a:srgbClr val="000000"/>
            </a:solidFill>
          </a:ln>
        </p:spPr>
        <p:txBody>
          <a:bodyPr wrap="square" lIns="0" tIns="0" rIns="0" bIns="0" rtlCol="0"/>
          <a:lstStyle/>
          <a:p>
            <a:endParaRPr/>
          </a:p>
        </p:txBody>
      </p:sp>
      <p:sp>
        <p:nvSpPr>
          <p:cNvPr id="20" name="object 20"/>
          <p:cNvSpPr/>
          <p:nvPr/>
        </p:nvSpPr>
        <p:spPr>
          <a:xfrm>
            <a:off x="8161019" y="1453896"/>
            <a:ext cx="2334768" cy="910589"/>
          </a:xfrm>
          <a:prstGeom prst="rect">
            <a:avLst/>
          </a:prstGeom>
          <a:blipFill>
            <a:blip r:embed="rId4" cstate="print"/>
            <a:stretch>
              <a:fillRect/>
            </a:stretch>
          </a:blipFill>
        </p:spPr>
        <p:txBody>
          <a:bodyPr wrap="square" lIns="0" tIns="0" rIns="0" bIns="0" rtlCol="0"/>
          <a:lstStyle/>
          <a:p>
            <a:endParaRPr/>
          </a:p>
        </p:txBody>
      </p:sp>
      <p:sp>
        <p:nvSpPr>
          <p:cNvPr id="21" name="object 21"/>
          <p:cNvSpPr txBox="1"/>
          <p:nvPr/>
        </p:nvSpPr>
        <p:spPr>
          <a:xfrm>
            <a:off x="8652764" y="1828546"/>
            <a:ext cx="1363345" cy="290195"/>
          </a:xfrm>
          <a:prstGeom prst="rect">
            <a:avLst/>
          </a:prstGeom>
        </p:spPr>
        <p:txBody>
          <a:bodyPr vert="horz" wrap="square" lIns="0" tIns="0" rIns="0" bIns="0" rtlCol="0">
            <a:spAutoFit/>
          </a:bodyPr>
          <a:lstStyle/>
          <a:p>
            <a:pPr marL="12700">
              <a:lnSpc>
                <a:spcPct val="100000"/>
              </a:lnSpc>
            </a:pPr>
            <a:r>
              <a:rPr sz="1800" b="1" spc="-10" dirty="0">
                <a:latin typeface="Arial"/>
                <a:cs typeface="Arial"/>
              </a:rPr>
              <a:t>T</a:t>
            </a:r>
            <a:r>
              <a:rPr sz="1800" b="1" spc="-60" dirty="0">
                <a:latin typeface="Arial"/>
                <a:cs typeface="Arial"/>
              </a:rPr>
              <a:t>H</a:t>
            </a:r>
            <a:r>
              <a:rPr sz="1800" b="1" spc="175" dirty="0">
                <a:latin typeface="Arial"/>
                <a:cs typeface="Arial"/>
              </a:rPr>
              <a:t>E</a:t>
            </a:r>
            <a:r>
              <a:rPr sz="1800" b="1" spc="-125" dirty="0">
                <a:latin typeface="Arial"/>
                <a:cs typeface="Arial"/>
              </a:rPr>
              <a:t>L</a:t>
            </a:r>
            <a:r>
              <a:rPr sz="1800" b="1" spc="-10" dirty="0">
                <a:latin typeface="Arial"/>
                <a:cs typeface="Arial"/>
              </a:rPr>
              <a:t>I</a:t>
            </a:r>
            <a:r>
              <a:rPr sz="1800" b="1" spc="-55" dirty="0">
                <a:latin typeface="Arial"/>
                <a:cs typeface="Arial"/>
              </a:rPr>
              <a:t>N</a:t>
            </a:r>
            <a:r>
              <a:rPr sz="1800" b="1" spc="-140" dirty="0">
                <a:latin typeface="Arial"/>
                <a:cs typeface="Arial"/>
              </a:rPr>
              <a:t>E</a:t>
            </a:r>
            <a:r>
              <a:rPr sz="1800" b="1" spc="40" dirty="0">
                <a:latin typeface="Arial"/>
                <a:cs typeface="Arial"/>
              </a:rPr>
              <a:t>-</a:t>
            </a:r>
            <a:r>
              <a:rPr sz="1800" b="1" spc="-55" dirty="0">
                <a:latin typeface="Arial"/>
                <a:cs typeface="Arial"/>
              </a:rPr>
              <a:t>UP</a:t>
            </a:r>
            <a:endParaRPr sz="1800">
              <a:latin typeface="Arial"/>
              <a:cs typeface="Arial"/>
            </a:endParaRPr>
          </a:p>
        </p:txBody>
      </p:sp>
      <p:sp>
        <p:nvSpPr>
          <p:cNvPr id="22" name="object 22"/>
          <p:cNvSpPr txBox="1"/>
          <p:nvPr/>
        </p:nvSpPr>
        <p:spPr>
          <a:xfrm>
            <a:off x="277774" y="5788456"/>
            <a:ext cx="5831205" cy="1084912"/>
          </a:xfrm>
          <a:prstGeom prst="rect">
            <a:avLst/>
          </a:prstGeom>
        </p:spPr>
        <p:txBody>
          <a:bodyPr vert="horz" wrap="square" lIns="0" tIns="0" rIns="0" bIns="0" rtlCol="0">
            <a:spAutoFit/>
          </a:bodyPr>
          <a:lstStyle/>
          <a:p>
            <a:pPr marR="5137150" algn="ctr">
              <a:lnSpc>
                <a:spcPct val="100000"/>
              </a:lnSpc>
            </a:pPr>
            <a:r>
              <a:rPr lang="fa-IR" sz="1400" spc="-45" dirty="0" smtClean="0">
                <a:solidFill>
                  <a:srgbClr val="FFFFFF"/>
                </a:solidFill>
                <a:latin typeface="Trebuchet MS"/>
                <a:cs typeface="Trebuchet MS"/>
              </a:rPr>
              <a:t>عنصر عمده</a:t>
            </a:r>
            <a:endParaRPr sz="1400" dirty="0">
              <a:latin typeface="Trebuchet MS"/>
              <a:cs typeface="Trebuchet MS"/>
            </a:endParaRPr>
          </a:p>
          <a:p>
            <a:pPr marR="5137150" algn="ctr">
              <a:lnSpc>
                <a:spcPct val="100000"/>
              </a:lnSpc>
              <a:spcBef>
                <a:spcPts val="955"/>
              </a:spcBef>
            </a:pPr>
            <a:r>
              <a:rPr lang="fa-IR" b="1" spc="-105" dirty="0" smtClean="0">
                <a:solidFill>
                  <a:srgbClr val="FFFFFF"/>
                </a:solidFill>
                <a:latin typeface="Lucida Sans"/>
                <a:cs typeface="Lucida Sans"/>
              </a:rPr>
              <a:t>رز</a:t>
            </a:r>
            <a:endParaRPr dirty="0">
              <a:latin typeface="Lucida Sans"/>
              <a:cs typeface="Lucida Sans"/>
            </a:endParaRPr>
          </a:p>
          <a:p>
            <a:pPr marR="5080" algn="r">
              <a:lnSpc>
                <a:spcPct val="100000"/>
              </a:lnSpc>
              <a:spcBef>
                <a:spcPts val="1650"/>
              </a:spcBef>
            </a:pPr>
            <a:r>
              <a:rPr sz="1600" spc="5" dirty="0">
                <a:solidFill>
                  <a:srgbClr val="FFFFFF"/>
                </a:solidFill>
                <a:latin typeface="Arial"/>
                <a:cs typeface="Arial"/>
              </a:rPr>
              <a:t>4</a:t>
            </a:r>
            <a:endParaRPr sz="1600" dirty="0">
              <a:latin typeface="Arial"/>
              <a:cs typeface="Arial"/>
            </a:endParaRPr>
          </a:p>
        </p:txBody>
      </p:sp>
      <p:sp>
        <p:nvSpPr>
          <p:cNvPr id="23" name="object 23"/>
          <p:cNvSpPr txBox="1"/>
          <p:nvPr/>
        </p:nvSpPr>
        <p:spPr>
          <a:xfrm>
            <a:off x="154330" y="4655820"/>
            <a:ext cx="934085" cy="567055"/>
          </a:xfrm>
          <a:prstGeom prst="rect">
            <a:avLst/>
          </a:prstGeom>
        </p:spPr>
        <p:txBody>
          <a:bodyPr vert="horz" wrap="square" lIns="0" tIns="0" rIns="0" bIns="0" rtlCol="0">
            <a:spAutoFit/>
          </a:bodyPr>
          <a:lstStyle/>
          <a:p>
            <a:pPr algn="ctr">
              <a:lnSpc>
                <a:spcPct val="100000"/>
              </a:lnSpc>
            </a:pPr>
            <a:r>
              <a:rPr lang="fa-IR" sz="1200" spc="-15" dirty="0" smtClean="0">
                <a:solidFill>
                  <a:srgbClr val="FFFFFF"/>
                </a:solidFill>
                <a:latin typeface="Trebuchet MS"/>
                <a:cs typeface="Trebuchet MS"/>
              </a:rPr>
              <a:t>عنصر برتر</a:t>
            </a:r>
            <a:endParaRPr sz="1200" dirty="0">
              <a:latin typeface="Trebuchet MS"/>
              <a:cs typeface="Trebuchet MS"/>
            </a:endParaRPr>
          </a:p>
          <a:p>
            <a:pPr algn="ctr">
              <a:lnSpc>
                <a:spcPct val="100000"/>
              </a:lnSpc>
              <a:spcBef>
                <a:spcPts val="955"/>
              </a:spcBef>
            </a:pPr>
            <a:r>
              <a:rPr lang="fa-IR" sz="1600" b="1" spc="-100" dirty="0" smtClean="0">
                <a:solidFill>
                  <a:srgbClr val="FFFFFF"/>
                </a:solidFill>
                <a:latin typeface="Lucida Sans"/>
                <a:cs typeface="Lucida Sans"/>
              </a:rPr>
              <a:t>تمشک</a:t>
            </a:r>
            <a:endParaRPr sz="1600" dirty="0">
              <a:latin typeface="Lucida Sans"/>
              <a:cs typeface="Lucida Sans"/>
            </a:endParaRPr>
          </a:p>
        </p:txBody>
      </p:sp>
      <p:sp>
        <p:nvSpPr>
          <p:cNvPr id="24" name="object 24"/>
          <p:cNvSpPr/>
          <p:nvPr/>
        </p:nvSpPr>
        <p:spPr>
          <a:xfrm>
            <a:off x="4219822" y="406958"/>
            <a:ext cx="3468624" cy="6219444"/>
          </a:xfrm>
          <a:prstGeom prst="rect">
            <a:avLst/>
          </a:prstGeom>
          <a:blipFill>
            <a:blip r:embed="rId5" cstate="print"/>
            <a:stretch>
              <a:fillRect/>
            </a:stretch>
          </a:blipFill>
        </p:spPr>
        <p:txBody>
          <a:bodyPr wrap="square" lIns="0" tIns="0" rIns="0" bIns="0" rtlCol="0"/>
          <a:lstStyle/>
          <a:p>
            <a:endParaRPr/>
          </a:p>
        </p:txBody>
      </p:sp>
      <p:sp>
        <p:nvSpPr>
          <p:cNvPr id="25" name="object 25"/>
          <p:cNvSpPr/>
          <p:nvPr/>
        </p:nvSpPr>
        <p:spPr>
          <a:xfrm>
            <a:off x="7904988" y="2644139"/>
            <a:ext cx="1773936" cy="2354580"/>
          </a:xfrm>
          <a:prstGeom prst="rect">
            <a:avLst/>
          </a:prstGeom>
          <a:blipFill>
            <a:blip r:embed="rId6" cstate="print"/>
            <a:stretch>
              <a:fillRect/>
            </a:stretch>
          </a:blipFill>
        </p:spPr>
        <p:txBody>
          <a:bodyPr wrap="square" lIns="0" tIns="0" rIns="0" bIns="0" rtlCol="0"/>
          <a:lstStyle/>
          <a:p>
            <a:endParaRPr/>
          </a:p>
        </p:txBody>
      </p:sp>
      <p:sp>
        <p:nvSpPr>
          <p:cNvPr id="26" name="object 26"/>
          <p:cNvSpPr/>
          <p:nvPr/>
        </p:nvSpPr>
        <p:spPr>
          <a:xfrm>
            <a:off x="9593580" y="2734055"/>
            <a:ext cx="1210055" cy="2223516"/>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129539"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4</a:t>
            </a:r>
            <a:endParaRPr sz="1450">
              <a:latin typeface="Arial"/>
              <a:cs typeface="Arial"/>
            </a:endParaRPr>
          </a:p>
        </p:txBody>
      </p:sp>
      <p:sp>
        <p:nvSpPr>
          <p:cNvPr id="3" name="object 3"/>
          <p:cNvSpPr txBox="1"/>
          <p:nvPr/>
        </p:nvSpPr>
        <p:spPr>
          <a:xfrm>
            <a:off x="6096000" y="0"/>
            <a:ext cx="6096000" cy="6858000"/>
          </a:xfrm>
          <a:prstGeom prst="rect">
            <a:avLst/>
          </a:prstGeom>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30"/>
              </a:spcBef>
            </a:pPr>
            <a:endParaRPr sz="1600">
              <a:latin typeface="Times New Roman"/>
              <a:cs typeface="Times New Roman"/>
            </a:endParaRPr>
          </a:p>
          <a:p>
            <a:pPr>
              <a:lnSpc>
                <a:spcPct val="100000"/>
              </a:lnSpc>
            </a:pPr>
            <a:r>
              <a:rPr sz="1450" spc="5" dirty="0">
                <a:solidFill>
                  <a:srgbClr val="FFFFFF"/>
                </a:solidFill>
                <a:latin typeface="Arial"/>
                <a:cs typeface="Arial"/>
              </a:rPr>
              <a:t>1</a:t>
            </a:r>
            <a:endParaRPr sz="1450">
              <a:latin typeface="Arial"/>
              <a:cs typeface="Arial"/>
            </a:endParaRPr>
          </a:p>
        </p:txBody>
      </p:sp>
      <p:sp>
        <p:nvSpPr>
          <p:cNvPr id="4" name="object 4"/>
          <p:cNvSpPr/>
          <p:nvPr/>
        </p:nvSpPr>
        <p:spPr>
          <a:xfrm>
            <a:off x="0" y="4559808"/>
            <a:ext cx="6096000" cy="229819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096000" y="0"/>
            <a:ext cx="6096000" cy="6858000"/>
          </a:xfrm>
          <a:custGeom>
            <a:avLst/>
            <a:gdLst/>
            <a:ahLst/>
            <a:cxnLst/>
            <a:rect l="l" t="t" r="r" b="b"/>
            <a:pathLst>
              <a:path w="6096000" h="6858000">
                <a:moveTo>
                  <a:pt x="0" y="0"/>
                </a:moveTo>
                <a:lnTo>
                  <a:pt x="0" y="6857996"/>
                </a:lnTo>
                <a:lnTo>
                  <a:pt x="6096000" y="6857996"/>
                </a:lnTo>
                <a:lnTo>
                  <a:pt x="6096000" y="0"/>
                </a:lnTo>
                <a:lnTo>
                  <a:pt x="0" y="0"/>
                </a:lnTo>
                <a:close/>
              </a:path>
            </a:pathLst>
          </a:custGeom>
          <a:solidFill>
            <a:srgbClr val="7E7E7E">
              <a:alpha val="21174"/>
            </a:srgbClr>
          </a:solidFill>
        </p:spPr>
        <p:txBody>
          <a:bodyPr wrap="square" lIns="0" tIns="0" rIns="0" bIns="0" rtlCol="0"/>
          <a:lstStyle/>
          <a:p>
            <a:endParaRPr/>
          </a:p>
        </p:txBody>
      </p:sp>
      <p:sp>
        <p:nvSpPr>
          <p:cNvPr id="6" name="object 6"/>
          <p:cNvSpPr/>
          <p:nvPr/>
        </p:nvSpPr>
        <p:spPr>
          <a:xfrm>
            <a:off x="6295644" y="0"/>
            <a:ext cx="2070100" cy="1270000"/>
          </a:xfrm>
          <a:custGeom>
            <a:avLst/>
            <a:gdLst/>
            <a:ahLst/>
            <a:cxnLst/>
            <a:rect l="l" t="t" r="r" b="b"/>
            <a:pathLst>
              <a:path w="2070100" h="1270000">
                <a:moveTo>
                  <a:pt x="1697373" y="0"/>
                </a:moveTo>
                <a:lnTo>
                  <a:pt x="1664034" y="0"/>
                </a:lnTo>
                <a:lnTo>
                  <a:pt x="0" y="681609"/>
                </a:lnTo>
                <a:lnTo>
                  <a:pt x="139826" y="1199641"/>
                </a:lnTo>
                <a:lnTo>
                  <a:pt x="132206" y="1229995"/>
                </a:lnTo>
                <a:lnTo>
                  <a:pt x="2069591" y="1269491"/>
                </a:lnTo>
                <a:lnTo>
                  <a:pt x="1697373" y="0"/>
                </a:lnTo>
                <a:close/>
              </a:path>
            </a:pathLst>
          </a:custGeom>
          <a:solidFill>
            <a:srgbClr val="FF406F"/>
          </a:solidFill>
        </p:spPr>
        <p:txBody>
          <a:bodyPr wrap="square" lIns="0" tIns="0" rIns="0" bIns="0" rtlCol="0"/>
          <a:lstStyle/>
          <a:p>
            <a:endParaRPr/>
          </a:p>
        </p:txBody>
      </p:sp>
      <p:sp>
        <p:nvSpPr>
          <p:cNvPr id="7" name="object 7"/>
          <p:cNvSpPr txBox="1"/>
          <p:nvPr/>
        </p:nvSpPr>
        <p:spPr>
          <a:xfrm>
            <a:off x="7090409" y="433074"/>
            <a:ext cx="1070610" cy="184666"/>
          </a:xfrm>
          <a:prstGeom prst="rect">
            <a:avLst/>
          </a:prstGeom>
        </p:spPr>
        <p:txBody>
          <a:bodyPr vert="horz" wrap="square" lIns="0" tIns="0" rIns="0" bIns="0" rtlCol="0">
            <a:spAutoFit/>
          </a:bodyPr>
          <a:lstStyle/>
          <a:p>
            <a:pPr marL="12700">
              <a:lnSpc>
                <a:spcPct val="100000"/>
              </a:lnSpc>
            </a:pPr>
            <a:r>
              <a:rPr lang="fa-IR" sz="1200" spc="-50" dirty="0" smtClean="0">
                <a:solidFill>
                  <a:srgbClr val="FFFFFF"/>
                </a:solidFill>
                <a:latin typeface="Trebuchet MS"/>
                <a:cs typeface="Trebuchet MS"/>
              </a:rPr>
              <a:t>الهام گرفته از خانم های</a:t>
            </a:r>
            <a:endParaRPr sz="1200" dirty="0">
              <a:latin typeface="Trebuchet MS"/>
              <a:cs typeface="Trebuchet MS"/>
            </a:endParaRPr>
          </a:p>
        </p:txBody>
      </p:sp>
      <p:sp>
        <p:nvSpPr>
          <p:cNvPr id="8" name="object 8"/>
          <p:cNvSpPr txBox="1"/>
          <p:nvPr/>
        </p:nvSpPr>
        <p:spPr>
          <a:xfrm>
            <a:off x="6398133" y="640841"/>
            <a:ext cx="1341755" cy="294953"/>
          </a:xfrm>
          <a:prstGeom prst="rect">
            <a:avLst/>
          </a:prstGeom>
        </p:spPr>
        <p:txBody>
          <a:bodyPr vert="horz" wrap="square" lIns="0" tIns="0" rIns="0" bIns="0" rtlCol="0">
            <a:spAutoFit/>
          </a:bodyPr>
          <a:lstStyle/>
          <a:p>
            <a:pPr marL="12700">
              <a:lnSpc>
                <a:spcPts val="2285"/>
              </a:lnSpc>
            </a:pPr>
            <a:r>
              <a:rPr lang="fa-IR" sz="2000" spc="-50" dirty="0" smtClean="0">
                <a:solidFill>
                  <a:srgbClr val="FFFFFF"/>
                </a:solidFill>
                <a:latin typeface="Trebuchet MS"/>
                <a:cs typeface="Trebuchet MS"/>
              </a:rPr>
              <a:t>آتشین مزاج</a:t>
            </a:r>
            <a:endParaRPr sz="2000" dirty="0">
              <a:latin typeface="Trebuchet MS"/>
              <a:cs typeface="Trebuchet MS"/>
            </a:endParaRPr>
          </a:p>
        </p:txBody>
      </p:sp>
      <p:sp>
        <p:nvSpPr>
          <p:cNvPr id="9" name="object 9"/>
          <p:cNvSpPr/>
          <p:nvPr/>
        </p:nvSpPr>
        <p:spPr>
          <a:xfrm>
            <a:off x="3203448" y="2098548"/>
            <a:ext cx="2906395" cy="1282065"/>
          </a:xfrm>
          <a:custGeom>
            <a:avLst/>
            <a:gdLst/>
            <a:ahLst/>
            <a:cxnLst/>
            <a:rect l="l" t="t" r="r" b="b"/>
            <a:pathLst>
              <a:path w="2906395" h="1282064">
                <a:moveTo>
                  <a:pt x="563626" y="0"/>
                </a:moveTo>
                <a:lnTo>
                  <a:pt x="0" y="1281684"/>
                </a:lnTo>
                <a:lnTo>
                  <a:pt x="2906267" y="1242187"/>
                </a:lnTo>
                <a:lnTo>
                  <a:pt x="2894711" y="1211834"/>
                </a:lnTo>
                <a:lnTo>
                  <a:pt x="2671699" y="506984"/>
                </a:lnTo>
                <a:lnTo>
                  <a:pt x="2609723" y="497839"/>
                </a:lnTo>
                <a:lnTo>
                  <a:pt x="2529204" y="470535"/>
                </a:lnTo>
                <a:lnTo>
                  <a:pt x="563626" y="0"/>
                </a:lnTo>
                <a:close/>
              </a:path>
            </a:pathLst>
          </a:custGeom>
          <a:solidFill>
            <a:srgbClr val="C35DC5"/>
          </a:solidFill>
        </p:spPr>
        <p:txBody>
          <a:bodyPr wrap="square" lIns="0" tIns="0" rIns="0" bIns="0" rtlCol="0"/>
          <a:lstStyle/>
          <a:p>
            <a:endParaRPr/>
          </a:p>
        </p:txBody>
      </p:sp>
      <p:sp>
        <p:nvSpPr>
          <p:cNvPr id="10" name="object 10"/>
          <p:cNvSpPr txBox="1"/>
          <p:nvPr/>
        </p:nvSpPr>
        <p:spPr>
          <a:xfrm>
            <a:off x="3928109" y="2616327"/>
            <a:ext cx="559435" cy="215444"/>
          </a:xfrm>
          <a:prstGeom prst="rect">
            <a:avLst/>
          </a:prstGeom>
        </p:spPr>
        <p:txBody>
          <a:bodyPr vert="horz" wrap="square" lIns="0" tIns="0" rIns="0" bIns="0" rtlCol="0">
            <a:spAutoFit/>
          </a:bodyPr>
          <a:lstStyle/>
          <a:p>
            <a:pPr marL="12700">
              <a:lnSpc>
                <a:spcPct val="100000"/>
              </a:lnSpc>
            </a:pPr>
            <a:r>
              <a:rPr lang="fa-IR" sz="1400" spc="-85" dirty="0" smtClean="0">
                <a:solidFill>
                  <a:srgbClr val="FFFFFF"/>
                </a:solidFill>
                <a:latin typeface="Trebuchet MS"/>
                <a:cs typeface="Trebuchet MS"/>
              </a:rPr>
              <a:t>شدت</a:t>
            </a:r>
            <a:endParaRPr sz="1400" dirty="0">
              <a:latin typeface="Trebuchet MS"/>
              <a:cs typeface="Trebuchet MS"/>
            </a:endParaRPr>
          </a:p>
        </p:txBody>
      </p:sp>
      <p:sp>
        <p:nvSpPr>
          <p:cNvPr id="11" name="object 11"/>
          <p:cNvSpPr txBox="1"/>
          <p:nvPr/>
        </p:nvSpPr>
        <p:spPr>
          <a:xfrm>
            <a:off x="3928109" y="2723007"/>
            <a:ext cx="1205865" cy="492443"/>
          </a:xfrm>
          <a:prstGeom prst="rect">
            <a:avLst/>
          </a:prstGeom>
        </p:spPr>
        <p:txBody>
          <a:bodyPr vert="horz" wrap="square" lIns="0" tIns="0" rIns="0" bIns="0" rtlCol="0">
            <a:spAutoFit/>
          </a:bodyPr>
          <a:lstStyle/>
          <a:p>
            <a:pPr marL="12700">
              <a:lnSpc>
                <a:spcPct val="100000"/>
              </a:lnSpc>
            </a:pPr>
            <a:r>
              <a:rPr lang="fa-IR" sz="3200" spc="155" dirty="0" smtClean="0">
                <a:solidFill>
                  <a:srgbClr val="FFFFFF"/>
                </a:solidFill>
                <a:latin typeface="Trebuchet MS"/>
                <a:cs typeface="Trebuchet MS"/>
              </a:rPr>
              <a:t>ورزش</a:t>
            </a:r>
            <a:endParaRPr sz="3200" dirty="0">
              <a:latin typeface="Trebuchet MS"/>
              <a:cs typeface="Trebuchet MS"/>
            </a:endParaRPr>
          </a:p>
        </p:txBody>
      </p:sp>
      <p:sp>
        <p:nvSpPr>
          <p:cNvPr id="12" name="object 12"/>
          <p:cNvSpPr/>
          <p:nvPr/>
        </p:nvSpPr>
        <p:spPr>
          <a:xfrm>
            <a:off x="3104388" y="3587496"/>
            <a:ext cx="2699385" cy="1615440"/>
          </a:xfrm>
          <a:custGeom>
            <a:avLst/>
            <a:gdLst/>
            <a:ahLst/>
            <a:cxnLst/>
            <a:rect l="l" t="t" r="r" b="b"/>
            <a:pathLst>
              <a:path w="2699385" h="1615439">
                <a:moveTo>
                  <a:pt x="0" y="0"/>
                </a:moveTo>
                <a:lnTo>
                  <a:pt x="318642" y="1572895"/>
                </a:lnTo>
                <a:lnTo>
                  <a:pt x="2450846" y="1615439"/>
                </a:lnTo>
                <a:lnTo>
                  <a:pt x="2699004" y="698372"/>
                </a:lnTo>
                <a:lnTo>
                  <a:pt x="0" y="0"/>
                </a:lnTo>
                <a:close/>
              </a:path>
            </a:pathLst>
          </a:custGeom>
          <a:solidFill>
            <a:srgbClr val="832A7A"/>
          </a:solidFill>
        </p:spPr>
        <p:txBody>
          <a:bodyPr wrap="square" lIns="0" tIns="0" rIns="0" bIns="0" rtlCol="0"/>
          <a:lstStyle/>
          <a:p>
            <a:endParaRPr/>
          </a:p>
        </p:txBody>
      </p:sp>
      <p:sp>
        <p:nvSpPr>
          <p:cNvPr id="13" name="object 13"/>
          <p:cNvSpPr txBox="1"/>
          <p:nvPr/>
        </p:nvSpPr>
        <p:spPr>
          <a:xfrm>
            <a:off x="3462654" y="4065778"/>
            <a:ext cx="1337946" cy="246221"/>
          </a:xfrm>
          <a:prstGeom prst="rect">
            <a:avLst/>
          </a:prstGeom>
        </p:spPr>
        <p:txBody>
          <a:bodyPr vert="horz" wrap="square" lIns="0" tIns="0" rIns="0" bIns="0" rtlCol="0">
            <a:spAutoFit/>
          </a:bodyPr>
          <a:lstStyle/>
          <a:p>
            <a:pPr marL="12700">
              <a:lnSpc>
                <a:spcPct val="100000"/>
              </a:lnSpc>
            </a:pPr>
            <a:r>
              <a:rPr lang="fa-IR" sz="1600" spc="-5" dirty="0" smtClean="0">
                <a:solidFill>
                  <a:srgbClr val="FFFFFF"/>
                </a:solidFill>
                <a:latin typeface="Trebuchet MS"/>
                <a:cs typeface="Trebuchet MS"/>
              </a:rPr>
              <a:t>رایحه ی ماندگار   </a:t>
            </a:r>
            <a:endParaRPr sz="1600" dirty="0">
              <a:latin typeface="Trebuchet MS"/>
              <a:cs typeface="Trebuchet MS"/>
            </a:endParaRPr>
          </a:p>
        </p:txBody>
      </p:sp>
      <p:sp>
        <p:nvSpPr>
          <p:cNvPr id="14" name="object 14"/>
          <p:cNvSpPr txBox="1"/>
          <p:nvPr/>
        </p:nvSpPr>
        <p:spPr>
          <a:xfrm>
            <a:off x="3468928" y="4278872"/>
            <a:ext cx="1500505" cy="811530"/>
          </a:xfrm>
          <a:prstGeom prst="rect">
            <a:avLst/>
          </a:prstGeom>
        </p:spPr>
        <p:txBody>
          <a:bodyPr vert="horz" wrap="square" lIns="0" tIns="0" rIns="0" bIns="0" rtlCol="0">
            <a:spAutoFit/>
          </a:bodyPr>
          <a:lstStyle/>
          <a:p>
            <a:pPr marL="12700">
              <a:lnSpc>
                <a:spcPct val="100000"/>
              </a:lnSpc>
            </a:pPr>
            <a:r>
              <a:rPr lang="fa-IR" sz="3600" spc="-150" dirty="0" smtClean="0">
                <a:solidFill>
                  <a:srgbClr val="FFFFFF"/>
                </a:solidFill>
                <a:latin typeface="Trebuchet MS"/>
                <a:cs typeface="Trebuchet MS"/>
              </a:rPr>
              <a:t>گل ها</a:t>
            </a:r>
            <a:endParaRPr sz="3600" dirty="0">
              <a:latin typeface="Trebuchet MS"/>
              <a:cs typeface="Trebuchet MS"/>
            </a:endParaRPr>
          </a:p>
          <a:p>
            <a:pPr marL="12700">
              <a:lnSpc>
                <a:spcPct val="100000"/>
              </a:lnSpc>
            </a:pPr>
            <a:endParaRPr sz="1600" dirty="0">
              <a:latin typeface="Trebuchet MS"/>
              <a:cs typeface="Trebuchet MS"/>
            </a:endParaRPr>
          </a:p>
        </p:txBody>
      </p:sp>
      <p:sp>
        <p:nvSpPr>
          <p:cNvPr id="15" name="object 15"/>
          <p:cNvSpPr/>
          <p:nvPr/>
        </p:nvSpPr>
        <p:spPr>
          <a:xfrm>
            <a:off x="10965180" y="153923"/>
            <a:ext cx="815340" cy="568451"/>
          </a:xfrm>
          <a:prstGeom prst="rect">
            <a:avLst/>
          </a:prstGeom>
          <a:blipFill>
            <a:blip r:embed="rId4" cstate="print"/>
            <a:stretch>
              <a:fillRect/>
            </a:stretch>
          </a:blipFill>
        </p:spPr>
        <p:txBody>
          <a:bodyPr wrap="square" lIns="0" tIns="0" rIns="0" bIns="0" rtlCol="0"/>
          <a:lstStyle/>
          <a:p>
            <a:endParaRPr/>
          </a:p>
        </p:txBody>
      </p:sp>
      <p:sp>
        <p:nvSpPr>
          <p:cNvPr id="17" name="object 17"/>
          <p:cNvSpPr txBox="1"/>
          <p:nvPr/>
        </p:nvSpPr>
        <p:spPr>
          <a:xfrm>
            <a:off x="164388" y="191515"/>
            <a:ext cx="3304540" cy="430887"/>
          </a:xfrm>
          <a:prstGeom prst="rect">
            <a:avLst/>
          </a:prstGeom>
          <a:effectLst>
            <a:outerShdw blurRad="50800" dist="50800" dir="5400000" algn="ctr" rotWithShape="0">
              <a:schemeClr val="bg2">
                <a:lumMod val="75000"/>
              </a:schemeClr>
            </a:outerShdw>
          </a:effectLst>
        </p:spPr>
        <p:txBody>
          <a:bodyPr vert="horz" wrap="square" lIns="0" tIns="0" rIns="0" bIns="0" rtlCol="0">
            <a:spAutoFit/>
          </a:bodyPr>
          <a:lstStyle/>
          <a:p>
            <a:pPr marL="12700">
              <a:lnSpc>
                <a:spcPct val="100000"/>
              </a:lnSpc>
            </a:pPr>
            <a:r>
              <a:rPr lang="fa-IR" sz="2800" b="1" spc="75" dirty="0" smtClean="0">
                <a:latin typeface="Trebuchet MS"/>
                <a:cs typeface="Trebuchet MS"/>
              </a:rPr>
              <a:t>انرژی طبیعی</a:t>
            </a:r>
            <a:endParaRPr sz="2800" dirty="0">
              <a:latin typeface="Trebuchet MS"/>
              <a:cs typeface="Trebuchet MS"/>
            </a:endParaRPr>
          </a:p>
        </p:txBody>
      </p:sp>
      <p:sp>
        <p:nvSpPr>
          <p:cNvPr id="18" name="object 18"/>
          <p:cNvSpPr txBox="1"/>
          <p:nvPr/>
        </p:nvSpPr>
        <p:spPr>
          <a:xfrm>
            <a:off x="217424" y="1013205"/>
            <a:ext cx="5101590" cy="553998"/>
          </a:xfrm>
          <a:prstGeom prst="rect">
            <a:avLst/>
          </a:prstGeom>
        </p:spPr>
        <p:txBody>
          <a:bodyPr vert="horz" wrap="square" lIns="0" tIns="0" rIns="0" bIns="0" rtlCol="0">
            <a:spAutoFit/>
          </a:bodyPr>
          <a:lstStyle/>
          <a:p>
            <a:pPr marL="12700" algn="r" rtl="1">
              <a:lnSpc>
                <a:spcPct val="100000"/>
              </a:lnSpc>
            </a:pPr>
            <a:r>
              <a:rPr lang="fa-IR" sz="1800" spc="-60" dirty="0" smtClean="0">
                <a:latin typeface="Trebuchet MS"/>
                <a:cs typeface="Trebuchet MS"/>
              </a:rPr>
              <a:t>در مورد:</a:t>
            </a:r>
          </a:p>
          <a:p>
            <a:pPr marL="12700" algn="r" rtl="1">
              <a:lnSpc>
                <a:spcPct val="100000"/>
              </a:lnSpc>
            </a:pPr>
            <a:r>
              <a:rPr lang="fa-IR" dirty="0"/>
              <a:t>با الهام از زنان پر انرژی و </a:t>
            </a:r>
            <a:r>
              <a:rPr lang="fa-IR" dirty="0" smtClean="0"/>
              <a:t>پرشور ورزشکار.</a:t>
            </a:r>
            <a:endParaRPr sz="1800" dirty="0">
              <a:latin typeface="Trebuchet MS"/>
              <a:cs typeface="Trebuchet MS"/>
            </a:endParaRPr>
          </a:p>
        </p:txBody>
      </p:sp>
      <p:sp>
        <p:nvSpPr>
          <p:cNvPr id="19" name="object 19"/>
          <p:cNvSpPr txBox="1"/>
          <p:nvPr/>
        </p:nvSpPr>
        <p:spPr>
          <a:xfrm>
            <a:off x="164998" y="2286000"/>
            <a:ext cx="2373630" cy="553998"/>
          </a:xfrm>
          <a:prstGeom prst="rect">
            <a:avLst/>
          </a:prstGeom>
        </p:spPr>
        <p:txBody>
          <a:bodyPr vert="horz" wrap="square" lIns="0" tIns="0" rIns="0" bIns="0" rtlCol="0">
            <a:spAutoFit/>
          </a:bodyPr>
          <a:lstStyle/>
          <a:p>
            <a:pPr marL="12700" algn="r" rtl="1">
              <a:lnSpc>
                <a:spcPct val="100000"/>
              </a:lnSpc>
            </a:pPr>
            <a:r>
              <a:rPr lang="fa-IR" sz="1800" spc="-80" dirty="0" smtClean="0">
                <a:latin typeface="Trebuchet MS"/>
                <a:cs typeface="Trebuchet MS"/>
              </a:rPr>
              <a:t>رایحه: </a:t>
            </a:r>
          </a:p>
          <a:p>
            <a:pPr marL="12700" algn="r" rtl="1">
              <a:lnSpc>
                <a:spcPct val="100000"/>
              </a:lnSpc>
            </a:pPr>
            <a:r>
              <a:rPr lang="fa-IR" spc="-80" dirty="0" smtClean="0">
                <a:latin typeface="Trebuchet MS"/>
                <a:cs typeface="Trebuchet MS"/>
              </a:rPr>
              <a:t>عطر گل های آب دار</a:t>
            </a:r>
            <a:endParaRPr sz="1800" dirty="0">
              <a:latin typeface="Trebuchet MS"/>
              <a:cs typeface="Trebuchet MS"/>
            </a:endParaRPr>
          </a:p>
        </p:txBody>
      </p:sp>
      <p:sp>
        <p:nvSpPr>
          <p:cNvPr id="20" name="object 20"/>
          <p:cNvSpPr txBox="1"/>
          <p:nvPr/>
        </p:nvSpPr>
        <p:spPr>
          <a:xfrm>
            <a:off x="164998" y="3109214"/>
            <a:ext cx="1816202" cy="830997"/>
          </a:xfrm>
          <a:prstGeom prst="rect">
            <a:avLst/>
          </a:prstGeom>
        </p:spPr>
        <p:txBody>
          <a:bodyPr vert="horz" wrap="square" lIns="0" tIns="0" rIns="0" bIns="0" rtlCol="0">
            <a:spAutoFit/>
          </a:bodyPr>
          <a:lstStyle/>
          <a:p>
            <a:pPr marL="299085" indent="-286385" algn="r" rtl="1">
              <a:lnSpc>
                <a:spcPct val="100000"/>
              </a:lnSpc>
              <a:buFont typeface="Wingdings"/>
              <a:buChar char=""/>
              <a:tabLst>
                <a:tab pos="299085" algn="l"/>
                <a:tab pos="299720" algn="l"/>
              </a:tabLst>
            </a:pPr>
            <a:r>
              <a:rPr lang="fa-IR" dirty="0" smtClean="0"/>
              <a:t>پویا</a:t>
            </a:r>
          </a:p>
          <a:p>
            <a:pPr marL="299085" indent="-286385" algn="r" rtl="1">
              <a:lnSpc>
                <a:spcPct val="100000"/>
              </a:lnSpc>
              <a:buFont typeface="Wingdings"/>
              <a:buChar char=""/>
              <a:tabLst>
                <a:tab pos="299085" algn="l"/>
                <a:tab pos="299720" algn="l"/>
              </a:tabLst>
            </a:pPr>
            <a:r>
              <a:rPr lang="fa-IR" dirty="0" smtClean="0"/>
              <a:t>پر </a:t>
            </a:r>
            <a:r>
              <a:rPr lang="fa-IR" dirty="0"/>
              <a:t>جنب و </a:t>
            </a:r>
            <a:r>
              <a:rPr lang="fa-IR" dirty="0" smtClean="0"/>
              <a:t>جوش</a:t>
            </a:r>
          </a:p>
          <a:p>
            <a:pPr marL="299085" indent="-286385" algn="r" rtl="1">
              <a:lnSpc>
                <a:spcPct val="100000"/>
              </a:lnSpc>
              <a:buFont typeface="Wingdings"/>
              <a:buChar char=""/>
              <a:tabLst>
                <a:tab pos="299085" algn="l"/>
                <a:tab pos="299720" algn="l"/>
              </a:tabLst>
            </a:pPr>
            <a:r>
              <a:rPr lang="fa-IR" sz="1800" dirty="0" smtClean="0">
                <a:latin typeface="Trebuchet MS"/>
                <a:cs typeface="Trebuchet MS"/>
              </a:rPr>
              <a:t>لطیف</a:t>
            </a:r>
            <a:endParaRPr sz="1800" dirty="0">
              <a:latin typeface="Trebuchet MS"/>
              <a:cs typeface="Trebuchet MS"/>
            </a:endParaRPr>
          </a:p>
        </p:txBody>
      </p:sp>
      <p:graphicFrame>
        <p:nvGraphicFramePr>
          <p:cNvPr id="21" name="object 21"/>
          <p:cNvGraphicFramePr>
            <a:graphicFrameLocks noGrp="1"/>
          </p:cNvGraphicFramePr>
          <p:nvPr/>
        </p:nvGraphicFramePr>
        <p:xfrm>
          <a:off x="6926580" y="5405373"/>
          <a:ext cx="4979664" cy="561872"/>
        </p:xfrm>
        <a:graphic>
          <a:graphicData uri="http://schemas.openxmlformats.org/drawingml/2006/table">
            <a:tbl>
              <a:tblPr firstRow="1" bandRow="1">
                <a:tableStyleId>{2D5ABB26-0587-4C30-8999-92F81FD0307C}</a:tableStyleId>
              </a:tblPr>
              <a:tblGrid>
                <a:gridCol w="711326">
                  <a:extLst>
                    <a:ext uri="{9D8B030D-6E8A-4147-A177-3AD203B41FA5}">
                      <a16:colId xmlns:a16="http://schemas.microsoft.com/office/drawing/2014/main" xmlns="" val="20000"/>
                    </a:ext>
                  </a:extLst>
                </a:gridCol>
                <a:gridCol w="711453">
                  <a:extLst>
                    <a:ext uri="{9D8B030D-6E8A-4147-A177-3AD203B41FA5}">
                      <a16:colId xmlns:a16="http://schemas.microsoft.com/office/drawing/2014/main" xmlns="" val="20001"/>
                    </a:ext>
                  </a:extLst>
                </a:gridCol>
                <a:gridCol w="711327">
                  <a:extLst>
                    <a:ext uri="{9D8B030D-6E8A-4147-A177-3AD203B41FA5}">
                      <a16:colId xmlns:a16="http://schemas.microsoft.com/office/drawing/2014/main" xmlns="" val="20002"/>
                    </a:ext>
                  </a:extLst>
                </a:gridCol>
                <a:gridCol w="711453">
                  <a:extLst>
                    <a:ext uri="{9D8B030D-6E8A-4147-A177-3AD203B41FA5}">
                      <a16:colId xmlns:a16="http://schemas.microsoft.com/office/drawing/2014/main" xmlns="" val="20003"/>
                    </a:ext>
                  </a:extLst>
                </a:gridCol>
                <a:gridCol w="711326">
                  <a:extLst>
                    <a:ext uri="{9D8B030D-6E8A-4147-A177-3AD203B41FA5}">
                      <a16:colId xmlns:a16="http://schemas.microsoft.com/office/drawing/2014/main" xmlns="" val="20004"/>
                    </a:ext>
                  </a:extLst>
                </a:gridCol>
                <a:gridCol w="711453">
                  <a:extLst>
                    <a:ext uri="{9D8B030D-6E8A-4147-A177-3AD203B41FA5}">
                      <a16:colId xmlns:a16="http://schemas.microsoft.com/office/drawing/2014/main" xmlns="" val="20005"/>
                    </a:ext>
                  </a:extLst>
                </a:gridCol>
                <a:gridCol w="711326">
                  <a:extLst>
                    <a:ext uri="{9D8B030D-6E8A-4147-A177-3AD203B41FA5}">
                      <a16:colId xmlns:a16="http://schemas.microsoft.com/office/drawing/2014/main" xmlns="" val="20006"/>
                    </a:ext>
                  </a:extLst>
                </a:gridCol>
              </a:tblGrid>
              <a:tr h="363753">
                <a:tc>
                  <a:txBody>
                    <a:bodyPr/>
                    <a:lstStyle/>
                    <a:p>
                      <a:pPr marL="635" algn="ctr">
                        <a:lnSpc>
                          <a:spcPct val="100000"/>
                        </a:lnSpc>
                        <a:spcBef>
                          <a:spcPts val="275"/>
                        </a:spcBef>
                      </a:pPr>
                      <a:r>
                        <a:rPr sz="800" dirty="0">
                          <a:solidFill>
                            <a:srgbClr val="FFFFFF"/>
                          </a:solidFill>
                          <a:latin typeface="Trebuchet MS"/>
                          <a:cs typeface="Trebuchet MS"/>
                        </a:rPr>
                        <a:t>Body</a:t>
                      </a:r>
                      <a:r>
                        <a:rPr sz="800" spc="-165" dirty="0">
                          <a:solidFill>
                            <a:srgbClr val="FFFFFF"/>
                          </a:solidFill>
                          <a:latin typeface="Trebuchet MS"/>
                          <a:cs typeface="Trebuchet MS"/>
                        </a:rPr>
                        <a:t> </a:t>
                      </a:r>
                      <a:r>
                        <a:rPr sz="800" spc="5" dirty="0">
                          <a:solidFill>
                            <a:srgbClr val="FFFFFF"/>
                          </a:solidFill>
                          <a:latin typeface="Trebuchet MS"/>
                          <a:cs typeface="Trebuchet MS"/>
                        </a:rPr>
                        <a:t>Spray</a:t>
                      </a:r>
                      <a:endParaRPr sz="800">
                        <a:latin typeface="Trebuchet MS"/>
                        <a:cs typeface="Trebuchet MS"/>
                      </a:endParaRPr>
                    </a:p>
                    <a:p>
                      <a:pPr marL="1270" algn="ctr">
                        <a:lnSpc>
                          <a:spcPct val="100000"/>
                        </a:lnSpc>
                      </a:pPr>
                      <a:r>
                        <a:rPr sz="800" spc="-80" dirty="0">
                          <a:solidFill>
                            <a:srgbClr val="FFFFFF"/>
                          </a:solidFill>
                          <a:latin typeface="Trebuchet MS"/>
                          <a:cs typeface="Trebuchet MS"/>
                        </a:rPr>
                        <a:t>150ml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75" dirty="0">
                          <a:solidFill>
                            <a:srgbClr val="FFFFFF"/>
                          </a:solidFill>
                          <a:latin typeface="Trebuchet MS"/>
                          <a:cs typeface="Trebuchet MS"/>
                        </a:rPr>
                        <a:t>Roll</a:t>
                      </a:r>
                      <a:r>
                        <a:rPr sz="800" spc="-190" dirty="0">
                          <a:solidFill>
                            <a:srgbClr val="FFFFFF"/>
                          </a:solidFill>
                          <a:latin typeface="Trebuchet MS"/>
                          <a:cs typeface="Trebuchet MS"/>
                        </a:rPr>
                        <a:t> </a:t>
                      </a:r>
                      <a:r>
                        <a:rPr sz="800" spc="10" dirty="0">
                          <a:solidFill>
                            <a:srgbClr val="FFFFFF"/>
                          </a:solidFill>
                          <a:latin typeface="Trebuchet MS"/>
                          <a:cs typeface="Trebuchet MS"/>
                        </a:rPr>
                        <a:t>On</a:t>
                      </a:r>
                      <a:endParaRPr sz="800">
                        <a:latin typeface="Trebuchet MS"/>
                        <a:cs typeface="Trebuchet MS"/>
                      </a:endParaRPr>
                    </a:p>
                    <a:p>
                      <a:pPr marL="1270" algn="ctr">
                        <a:lnSpc>
                          <a:spcPct val="100000"/>
                        </a:lnSpc>
                      </a:pPr>
                      <a:r>
                        <a:rPr sz="800" spc="-35" dirty="0">
                          <a:solidFill>
                            <a:srgbClr val="FFFFFF"/>
                          </a:solidFill>
                          <a:latin typeface="Trebuchet MS"/>
                          <a:cs typeface="Trebuchet MS"/>
                        </a:rPr>
                        <a:t>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270" algn="ctr">
                        <a:lnSpc>
                          <a:spcPct val="100000"/>
                        </a:lnSpc>
                      </a:pPr>
                      <a:r>
                        <a:rPr sz="800" spc="-30" dirty="0">
                          <a:solidFill>
                            <a:srgbClr val="FFFFFF"/>
                          </a:solidFill>
                          <a:latin typeface="Trebuchet MS"/>
                          <a:cs typeface="Trebuchet MS"/>
                        </a:rPr>
                        <a:t>250ml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905" algn="ctr">
                        <a:lnSpc>
                          <a:spcPct val="100000"/>
                        </a:lnSpc>
                      </a:pPr>
                      <a:r>
                        <a:rPr sz="800" spc="-30" dirty="0">
                          <a:solidFill>
                            <a:srgbClr val="FFFFFF"/>
                          </a:solidFill>
                          <a:latin typeface="Trebuchet MS"/>
                          <a:cs typeface="Trebuchet MS"/>
                        </a:rPr>
                        <a:t>400ml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20" dirty="0">
                          <a:solidFill>
                            <a:srgbClr val="FFFFFF"/>
                          </a:solidFill>
                          <a:latin typeface="Trebuchet MS"/>
                          <a:cs typeface="Trebuchet MS"/>
                        </a:rPr>
                        <a:t>EDT</a:t>
                      </a:r>
                      <a:endParaRPr sz="800">
                        <a:latin typeface="Trebuchet MS"/>
                        <a:cs typeface="Trebuchet MS"/>
                      </a:endParaRPr>
                    </a:p>
                    <a:p>
                      <a:pPr marL="1905" algn="ctr">
                        <a:lnSpc>
                          <a:spcPct val="100000"/>
                        </a:lnSpc>
                      </a:pPr>
                      <a:r>
                        <a:rPr sz="800" spc="-35" dirty="0">
                          <a:solidFill>
                            <a:srgbClr val="FFFFFF"/>
                          </a:solidFill>
                          <a:latin typeface="Trebuchet MS"/>
                          <a:cs typeface="Trebuchet MS"/>
                        </a:rPr>
                        <a:t>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905" algn="ctr">
                        <a:lnSpc>
                          <a:spcPct val="100000"/>
                        </a:lnSpc>
                        <a:spcBef>
                          <a:spcPts val="275"/>
                        </a:spcBef>
                      </a:pPr>
                      <a:r>
                        <a:rPr sz="800" spc="-20" dirty="0">
                          <a:solidFill>
                            <a:srgbClr val="FFFFFF"/>
                          </a:solidFill>
                          <a:latin typeface="Trebuchet MS"/>
                          <a:cs typeface="Trebuchet MS"/>
                        </a:rPr>
                        <a:t>EDT</a:t>
                      </a:r>
                      <a:endParaRPr sz="800">
                        <a:latin typeface="Trebuchet MS"/>
                        <a:cs typeface="Trebuchet MS"/>
                      </a:endParaRPr>
                    </a:p>
                    <a:p>
                      <a:pPr marL="635" algn="ctr">
                        <a:lnSpc>
                          <a:spcPct val="100000"/>
                        </a:lnSpc>
                      </a:pPr>
                      <a:r>
                        <a:rPr sz="800" spc="-80" dirty="0">
                          <a:solidFill>
                            <a:srgbClr val="FFFFFF"/>
                          </a:solidFill>
                          <a:latin typeface="Trebuchet MS"/>
                          <a:cs typeface="Trebuchet MS"/>
                        </a:rPr>
                        <a:t>100ml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40" dirty="0">
                          <a:solidFill>
                            <a:srgbClr val="FFFFFF"/>
                          </a:solidFill>
                          <a:latin typeface="Trebuchet MS"/>
                          <a:cs typeface="Trebuchet MS"/>
                        </a:rPr>
                        <a:t>After</a:t>
                      </a:r>
                      <a:r>
                        <a:rPr sz="800" spc="-175" dirty="0">
                          <a:solidFill>
                            <a:srgbClr val="FFFFFF"/>
                          </a:solidFill>
                          <a:latin typeface="Trebuchet MS"/>
                          <a:cs typeface="Trebuchet MS"/>
                        </a:rPr>
                        <a:t> </a:t>
                      </a:r>
                      <a:r>
                        <a:rPr sz="800" spc="15" dirty="0">
                          <a:solidFill>
                            <a:srgbClr val="FFFFFF"/>
                          </a:solidFill>
                          <a:latin typeface="Trebuchet MS"/>
                          <a:cs typeface="Trebuchet MS"/>
                        </a:rPr>
                        <a:t>Shave</a:t>
                      </a:r>
                      <a:endParaRPr sz="800">
                        <a:latin typeface="Trebuchet MS"/>
                        <a:cs typeface="Trebuchet MS"/>
                      </a:endParaRPr>
                    </a:p>
                    <a:p>
                      <a:pPr marL="635" algn="ctr">
                        <a:lnSpc>
                          <a:spcPct val="100000"/>
                        </a:lnSpc>
                      </a:pPr>
                      <a:r>
                        <a:rPr sz="800" spc="-80" dirty="0">
                          <a:solidFill>
                            <a:srgbClr val="FFFFFF"/>
                          </a:solidFill>
                          <a:latin typeface="Trebuchet MS"/>
                          <a:cs typeface="Trebuchet MS"/>
                        </a:rPr>
                        <a:t>100ml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19">
                <a:tc>
                  <a:txBody>
                    <a:bodyPr/>
                    <a:lstStyle/>
                    <a:p>
                      <a:pPr marL="1270"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22" name="object 22"/>
          <p:cNvSpPr/>
          <p:nvPr/>
        </p:nvSpPr>
        <p:spPr>
          <a:xfrm>
            <a:off x="6932676" y="1956816"/>
            <a:ext cx="4980940" cy="3365500"/>
          </a:xfrm>
          <a:custGeom>
            <a:avLst/>
            <a:gdLst/>
            <a:ahLst/>
            <a:cxnLst/>
            <a:rect l="l" t="t" r="r" b="b"/>
            <a:pathLst>
              <a:path w="4980940" h="3365500">
                <a:moveTo>
                  <a:pt x="0" y="3364991"/>
                </a:moveTo>
                <a:lnTo>
                  <a:pt x="4980432" y="3364991"/>
                </a:lnTo>
                <a:lnTo>
                  <a:pt x="4980432" y="0"/>
                </a:lnTo>
                <a:lnTo>
                  <a:pt x="0" y="0"/>
                </a:lnTo>
                <a:lnTo>
                  <a:pt x="0" y="3364991"/>
                </a:lnTo>
                <a:close/>
              </a:path>
            </a:pathLst>
          </a:custGeom>
          <a:ln w="6096">
            <a:solidFill>
              <a:srgbClr val="000000"/>
            </a:solidFill>
          </a:ln>
        </p:spPr>
        <p:txBody>
          <a:bodyPr wrap="square" lIns="0" tIns="0" rIns="0" bIns="0" rtlCol="0"/>
          <a:lstStyle/>
          <a:p>
            <a:endParaRPr/>
          </a:p>
        </p:txBody>
      </p:sp>
      <p:sp>
        <p:nvSpPr>
          <p:cNvPr id="23" name="object 23"/>
          <p:cNvSpPr/>
          <p:nvPr/>
        </p:nvSpPr>
        <p:spPr>
          <a:xfrm>
            <a:off x="8161019" y="1453896"/>
            <a:ext cx="2334768" cy="910589"/>
          </a:xfrm>
          <a:prstGeom prst="rect">
            <a:avLst/>
          </a:prstGeom>
          <a:blipFill>
            <a:blip r:embed="rId5" cstate="print"/>
            <a:stretch>
              <a:fillRect/>
            </a:stretch>
          </a:blipFill>
        </p:spPr>
        <p:txBody>
          <a:bodyPr wrap="square" lIns="0" tIns="0" rIns="0" bIns="0" rtlCol="0"/>
          <a:lstStyle/>
          <a:p>
            <a:endParaRPr/>
          </a:p>
        </p:txBody>
      </p:sp>
      <p:sp>
        <p:nvSpPr>
          <p:cNvPr id="24" name="object 24"/>
          <p:cNvSpPr txBox="1"/>
          <p:nvPr/>
        </p:nvSpPr>
        <p:spPr>
          <a:xfrm>
            <a:off x="8652764" y="1828546"/>
            <a:ext cx="1363345" cy="290195"/>
          </a:xfrm>
          <a:prstGeom prst="rect">
            <a:avLst/>
          </a:prstGeom>
        </p:spPr>
        <p:txBody>
          <a:bodyPr vert="horz" wrap="square" lIns="0" tIns="0" rIns="0" bIns="0" rtlCol="0">
            <a:spAutoFit/>
          </a:bodyPr>
          <a:lstStyle/>
          <a:p>
            <a:pPr marL="12700">
              <a:lnSpc>
                <a:spcPct val="100000"/>
              </a:lnSpc>
            </a:pPr>
            <a:r>
              <a:rPr sz="1800" b="1" spc="-10" dirty="0">
                <a:latin typeface="Arial"/>
                <a:cs typeface="Arial"/>
              </a:rPr>
              <a:t>T</a:t>
            </a:r>
            <a:r>
              <a:rPr sz="1800" b="1" spc="-60" dirty="0">
                <a:latin typeface="Arial"/>
                <a:cs typeface="Arial"/>
              </a:rPr>
              <a:t>H</a:t>
            </a:r>
            <a:r>
              <a:rPr sz="1800" b="1" spc="175" dirty="0">
                <a:latin typeface="Arial"/>
                <a:cs typeface="Arial"/>
              </a:rPr>
              <a:t>E</a:t>
            </a:r>
            <a:r>
              <a:rPr sz="1800" b="1" spc="-125" dirty="0">
                <a:latin typeface="Arial"/>
                <a:cs typeface="Arial"/>
              </a:rPr>
              <a:t>L</a:t>
            </a:r>
            <a:r>
              <a:rPr sz="1800" b="1" spc="-10" dirty="0">
                <a:latin typeface="Arial"/>
                <a:cs typeface="Arial"/>
              </a:rPr>
              <a:t>I</a:t>
            </a:r>
            <a:r>
              <a:rPr sz="1800" b="1" spc="-55" dirty="0">
                <a:latin typeface="Arial"/>
                <a:cs typeface="Arial"/>
              </a:rPr>
              <a:t>N</a:t>
            </a:r>
            <a:r>
              <a:rPr sz="1800" b="1" spc="-140" dirty="0">
                <a:latin typeface="Arial"/>
                <a:cs typeface="Arial"/>
              </a:rPr>
              <a:t>E</a:t>
            </a:r>
            <a:r>
              <a:rPr sz="1800" b="1" spc="40" dirty="0">
                <a:latin typeface="Arial"/>
                <a:cs typeface="Arial"/>
              </a:rPr>
              <a:t>-</a:t>
            </a:r>
            <a:r>
              <a:rPr sz="1800" b="1" spc="-55" dirty="0">
                <a:latin typeface="Arial"/>
                <a:cs typeface="Arial"/>
              </a:rPr>
              <a:t>UP</a:t>
            </a:r>
            <a:endParaRPr sz="1800">
              <a:latin typeface="Arial"/>
              <a:cs typeface="Arial"/>
            </a:endParaRPr>
          </a:p>
        </p:txBody>
      </p:sp>
      <p:sp>
        <p:nvSpPr>
          <p:cNvPr id="25" name="object 25"/>
          <p:cNvSpPr/>
          <p:nvPr/>
        </p:nvSpPr>
        <p:spPr>
          <a:xfrm>
            <a:off x="7613904" y="2523744"/>
            <a:ext cx="2828544" cy="2561843"/>
          </a:xfrm>
          <a:prstGeom prst="rect">
            <a:avLst/>
          </a:prstGeom>
          <a:blipFill>
            <a:blip r:embed="rId6" cstate="print"/>
            <a:stretch>
              <a:fillRect/>
            </a:stretch>
          </a:blipFill>
        </p:spPr>
        <p:txBody>
          <a:bodyPr wrap="square" lIns="0" tIns="0" rIns="0" bIns="0" rtlCol="0"/>
          <a:lstStyle/>
          <a:p>
            <a:endParaRPr/>
          </a:p>
        </p:txBody>
      </p:sp>
      <p:sp>
        <p:nvSpPr>
          <p:cNvPr id="26" name="object 26"/>
          <p:cNvSpPr/>
          <p:nvPr/>
        </p:nvSpPr>
        <p:spPr>
          <a:xfrm>
            <a:off x="4473678" y="95713"/>
            <a:ext cx="3209544" cy="6857997"/>
          </a:xfrm>
          <a:prstGeom prst="rect">
            <a:avLst/>
          </a:prstGeom>
          <a:blipFill>
            <a:blip r:embed="rId7" cstate="print"/>
            <a:stretch>
              <a:fillRect/>
            </a:stretch>
          </a:blipFill>
        </p:spPr>
        <p:txBody>
          <a:bodyPr wrap="square" lIns="0" tIns="0" rIns="0" bIns="0" rtlCol="0"/>
          <a:lstStyle/>
          <a:p>
            <a:endParaRPr/>
          </a:p>
        </p:txBody>
      </p:sp>
      <p:sp>
        <p:nvSpPr>
          <p:cNvPr id="27" name="object 27"/>
          <p:cNvSpPr txBox="1"/>
          <p:nvPr/>
        </p:nvSpPr>
        <p:spPr>
          <a:xfrm>
            <a:off x="217424" y="6240475"/>
            <a:ext cx="1266190" cy="567055"/>
          </a:xfrm>
          <a:prstGeom prst="rect">
            <a:avLst/>
          </a:prstGeom>
        </p:spPr>
        <p:txBody>
          <a:bodyPr vert="horz" wrap="square" lIns="0" tIns="0" rIns="0" bIns="0" rtlCol="0">
            <a:spAutoFit/>
          </a:bodyPr>
          <a:lstStyle/>
          <a:p>
            <a:pPr algn="ctr">
              <a:lnSpc>
                <a:spcPct val="100000"/>
              </a:lnSpc>
            </a:pPr>
            <a:r>
              <a:rPr lang="fa-IR" sz="1200" spc="35" dirty="0" smtClean="0">
                <a:latin typeface="Trebuchet MS"/>
                <a:cs typeface="Trebuchet MS"/>
              </a:rPr>
              <a:t>عنصر اصلی</a:t>
            </a:r>
            <a:endParaRPr sz="1200" dirty="0">
              <a:latin typeface="Trebuchet MS"/>
              <a:cs typeface="Trebuchet MS"/>
            </a:endParaRPr>
          </a:p>
          <a:p>
            <a:pPr algn="ctr">
              <a:lnSpc>
                <a:spcPct val="100000"/>
              </a:lnSpc>
              <a:spcBef>
                <a:spcPts val="955"/>
              </a:spcBef>
            </a:pPr>
            <a:r>
              <a:rPr lang="fa-IR" sz="1600" b="1" spc="-114" dirty="0" smtClean="0">
                <a:latin typeface="Lucida Sans"/>
                <a:cs typeface="Lucida Sans"/>
              </a:rPr>
              <a:t>مشک نرم</a:t>
            </a:r>
            <a:endParaRPr sz="1600" dirty="0">
              <a:latin typeface="Lucida Sans"/>
              <a:cs typeface="Lucida Sans"/>
            </a:endParaRPr>
          </a:p>
        </p:txBody>
      </p:sp>
      <p:sp>
        <p:nvSpPr>
          <p:cNvPr id="28" name="object 28"/>
          <p:cNvSpPr txBox="1"/>
          <p:nvPr/>
        </p:nvSpPr>
        <p:spPr>
          <a:xfrm>
            <a:off x="409752" y="5446166"/>
            <a:ext cx="686435" cy="567055"/>
          </a:xfrm>
          <a:prstGeom prst="rect">
            <a:avLst/>
          </a:prstGeom>
        </p:spPr>
        <p:txBody>
          <a:bodyPr vert="horz" wrap="square" lIns="0" tIns="0" rIns="0" bIns="0" rtlCol="0">
            <a:spAutoFit/>
          </a:bodyPr>
          <a:lstStyle/>
          <a:p>
            <a:pPr algn="ctr">
              <a:lnSpc>
                <a:spcPct val="100000"/>
              </a:lnSpc>
            </a:pPr>
            <a:r>
              <a:rPr lang="fa-IR" sz="1200" spc="-45" dirty="0" smtClean="0">
                <a:solidFill>
                  <a:srgbClr val="FFFFFF"/>
                </a:solidFill>
                <a:latin typeface="Trebuchet MS"/>
                <a:cs typeface="Trebuchet MS"/>
              </a:rPr>
              <a:t>عنصر عمده</a:t>
            </a:r>
            <a:endParaRPr sz="1200" dirty="0">
              <a:latin typeface="Trebuchet MS"/>
              <a:cs typeface="Trebuchet MS"/>
            </a:endParaRPr>
          </a:p>
          <a:p>
            <a:pPr algn="ctr">
              <a:lnSpc>
                <a:spcPct val="100000"/>
              </a:lnSpc>
              <a:spcBef>
                <a:spcPts val="955"/>
              </a:spcBef>
            </a:pPr>
            <a:r>
              <a:rPr lang="fa-IR" sz="1600" b="1" spc="-120" dirty="0" smtClean="0">
                <a:solidFill>
                  <a:srgbClr val="FFFFFF"/>
                </a:solidFill>
                <a:latin typeface="Lucida Sans"/>
                <a:cs typeface="Lucida Sans"/>
              </a:rPr>
              <a:t>لتوس</a:t>
            </a:r>
            <a:endParaRPr sz="1600" dirty="0">
              <a:latin typeface="Lucida Sans"/>
              <a:cs typeface="Lucida Sans"/>
            </a:endParaRPr>
          </a:p>
        </p:txBody>
      </p:sp>
      <p:sp>
        <p:nvSpPr>
          <p:cNvPr id="29" name="object 29"/>
          <p:cNvSpPr txBox="1"/>
          <p:nvPr/>
        </p:nvSpPr>
        <p:spPr>
          <a:xfrm>
            <a:off x="89103" y="4644263"/>
            <a:ext cx="1149985" cy="567055"/>
          </a:xfrm>
          <a:prstGeom prst="rect">
            <a:avLst/>
          </a:prstGeom>
        </p:spPr>
        <p:txBody>
          <a:bodyPr vert="horz" wrap="square" lIns="0" tIns="0" rIns="0" bIns="0" rtlCol="0">
            <a:spAutoFit/>
          </a:bodyPr>
          <a:lstStyle/>
          <a:p>
            <a:pPr algn="ctr">
              <a:lnSpc>
                <a:spcPct val="100000"/>
              </a:lnSpc>
            </a:pPr>
            <a:r>
              <a:rPr lang="fa-IR" sz="1200" spc="-15" dirty="0" smtClean="0">
                <a:solidFill>
                  <a:srgbClr val="FFFFFF"/>
                </a:solidFill>
                <a:latin typeface="Trebuchet MS"/>
                <a:cs typeface="Trebuchet MS"/>
              </a:rPr>
              <a:t>عنصر برتر</a:t>
            </a:r>
            <a:endParaRPr sz="1200" dirty="0">
              <a:latin typeface="Trebuchet MS"/>
              <a:cs typeface="Trebuchet MS"/>
            </a:endParaRPr>
          </a:p>
          <a:p>
            <a:pPr algn="ctr">
              <a:lnSpc>
                <a:spcPct val="100000"/>
              </a:lnSpc>
              <a:spcBef>
                <a:spcPts val="955"/>
              </a:spcBef>
            </a:pPr>
            <a:r>
              <a:rPr lang="fa-IR" sz="1600" b="1" spc="-90" dirty="0" smtClean="0">
                <a:solidFill>
                  <a:srgbClr val="FFFFFF"/>
                </a:solidFill>
                <a:latin typeface="Lucida Sans"/>
                <a:cs typeface="Lucida Sans"/>
              </a:rPr>
              <a:t>هندوانه</a:t>
            </a:r>
            <a:endParaRPr sz="1600" dirty="0">
              <a:latin typeface="Lucida Sans"/>
              <a:cs typeface="Lucida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129539"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4</a:t>
            </a:r>
            <a:endParaRPr sz="1450">
              <a:latin typeface="Arial"/>
              <a:cs typeface="Arial"/>
            </a:endParaRPr>
          </a:p>
        </p:txBody>
      </p:sp>
      <p:sp>
        <p:nvSpPr>
          <p:cNvPr id="3" name="object 3"/>
          <p:cNvSpPr txBox="1"/>
          <p:nvPr/>
        </p:nvSpPr>
        <p:spPr>
          <a:xfrm>
            <a:off x="6096000" y="0"/>
            <a:ext cx="6096000" cy="6858000"/>
          </a:xfrm>
          <a:prstGeom prst="rect">
            <a:avLst/>
          </a:prstGeom>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30"/>
              </a:spcBef>
            </a:pPr>
            <a:endParaRPr sz="1600">
              <a:latin typeface="Times New Roman"/>
              <a:cs typeface="Times New Roman"/>
            </a:endParaRPr>
          </a:p>
          <a:p>
            <a:pPr>
              <a:lnSpc>
                <a:spcPct val="100000"/>
              </a:lnSpc>
            </a:pPr>
            <a:r>
              <a:rPr sz="1450" spc="5" dirty="0">
                <a:solidFill>
                  <a:srgbClr val="FFFFFF"/>
                </a:solidFill>
                <a:latin typeface="Arial"/>
                <a:cs typeface="Arial"/>
              </a:rPr>
              <a:t>2</a:t>
            </a:r>
            <a:endParaRPr sz="1450">
              <a:latin typeface="Arial"/>
              <a:cs typeface="Arial"/>
            </a:endParaRPr>
          </a:p>
        </p:txBody>
      </p:sp>
      <p:sp>
        <p:nvSpPr>
          <p:cNvPr id="4" name="object 4"/>
          <p:cNvSpPr/>
          <p:nvPr/>
        </p:nvSpPr>
        <p:spPr>
          <a:xfrm>
            <a:off x="0" y="4457700"/>
            <a:ext cx="6095999" cy="2400298"/>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096000" y="0"/>
            <a:ext cx="6096000" cy="6858000"/>
          </a:xfrm>
          <a:custGeom>
            <a:avLst/>
            <a:gdLst/>
            <a:ahLst/>
            <a:cxnLst/>
            <a:rect l="l" t="t" r="r" b="b"/>
            <a:pathLst>
              <a:path w="6096000" h="6858000">
                <a:moveTo>
                  <a:pt x="0" y="0"/>
                </a:moveTo>
                <a:lnTo>
                  <a:pt x="0" y="6857996"/>
                </a:lnTo>
                <a:lnTo>
                  <a:pt x="6096000" y="6857996"/>
                </a:lnTo>
                <a:lnTo>
                  <a:pt x="6096000" y="0"/>
                </a:lnTo>
                <a:lnTo>
                  <a:pt x="0" y="0"/>
                </a:lnTo>
                <a:close/>
              </a:path>
            </a:pathLst>
          </a:custGeom>
          <a:solidFill>
            <a:srgbClr val="7E7E7E">
              <a:alpha val="21174"/>
            </a:srgbClr>
          </a:solidFill>
        </p:spPr>
        <p:txBody>
          <a:bodyPr wrap="square" lIns="0" tIns="0" rIns="0" bIns="0" rtlCol="0"/>
          <a:lstStyle/>
          <a:p>
            <a:endParaRPr/>
          </a:p>
        </p:txBody>
      </p:sp>
      <p:sp>
        <p:nvSpPr>
          <p:cNvPr id="6" name="object 6"/>
          <p:cNvSpPr/>
          <p:nvPr/>
        </p:nvSpPr>
        <p:spPr>
          <a:xfrm>
            <a:off x="6295644" y="0"/>
            <a:ext cx="2070100" cy="1270000"/>
          </a:xfrm>
          <a:custGeom>
            <a:avLst/>
            <a:gdLst/>
            <a:ahLst/>
            <a:cxnLst/>
            <a:rect l="l" t="t" r="r" b="b"/>
            <a:pathLst>
              <a:path w="2070100" h="1270000">
                <a:moveTo>
                  <a:pt x="1697373" y="0"/>
                </a:moveTo>
                <a:lnTo>
                  <a:pt x="1664034" y="0"/>
                </a:lnTo>
                <a:lnTo>
                  <a:pt x="0" y="681609"/>
                </a:lnTo>
                <a:lnTo>
                  <a:pt x="139826" y="1199641"/>
                </a:lnTo>
                <a:lnTo>
                  <a:pt x="132206" y="1229995"/>
                </a:lnTo>
                <a:lnTo>
                  <a:pt x="2069591" y="1269491"/>
                </a:lnTo>
                <a:lnTo>
                  <a:pt x="1697373" y="0"/>
                </a:lnTo>
                <a:close/>
              </a:path>
            </a:pathLst>
          </a:custGeom>
          <a:solidFill>
            <a:srgbClr val="049EC3"/>
          </a:solidFill>
        </p:spPr>
        <p:txBody>
          <a:bodyPr wrap="square" lIns="0" tIns="0" rIns="0" bIns="0" rtlCol="0"/>
          <a:lstStyle/>
          <a:p>
            <a:endParaRPr/>
          </a:p>
        </p:txBody>
      </p:sp>
      <p:sp>
        <p:nvSpPr>
          <p:cNvPr id="7" name="object 7"/>
          <p:cNvSpPr txBox="1"/>
          <p:nvPr/>
        </p:nvSpPr>
        <p:spPr>
          <a:xfrm>
            <a:off x="6799516" y="492514"/>
            <a:ext cx="1361503" cy="666849"/>
          </a:xfrm>
          <a:prstGeom prst="rect">
            <a:avLst/>
          </a:prstGeom>
        </p:spPr>
        <p:txBody>
          <a:bodyPr vert="horz" wrap="square" lIns="0" tIns="0" rIns="0" bIns="0" rtlCol="0">
            <a:spAutoFit/>
          </a:bodyPr>
          <a:lstStyle/>
          <a:p>
            <a:pPr marL="70485">
              <a:lnSpc>
                <a:spcPts val="2590"/>
              </a:lnSpc>
            </a:pPr>
            <a:r>
              <a:rPr lang="fa-IR" sz="2400" spc="45" dirty="0" smtClean="0">
                <a:latin typeface="Trebuchet MS"/>
                <a:cs typeface="Trebuchet MS"/>
              </a:rPr>
              <a:t>نرم و تصفیه شده</a:t>
            </a:r>
            <a:endParaRPr sz="2400" dirty="0">
              <a:latin typeface="Trebuchet MS"/>
              <a:cs typeface="Trebuchet MS"/>
            </a:endParaRPr>
          </a:p>
        </p:txBody>
      </p:sp>
      <p:sp>
        <p:nvSpPr>
          <p:cNvPr id="8" name="object 8"/>
          <p:cNvSpPr/>
          <p:nvPr/>
        </p:nvSpPr>
        <p:spPr>
          <a:xfrm>
            <a:off x="3203448" y="2098548"/>
            <a:ext cx="2906395" cy="1282065"/>
          </a:xfrm>
          <a:custGeom>
            <a:avLst/>
            <a:gdLst/>
            <a:ahLst/>
            <a:cxnLst/>
            <a:rect l="l" t="t" r="r" b="b"/>
            <a:pathLst>
              <a:path w="2906395" h="1282064">
                <a:moveTo>
                  <a:pt x="563626" y="0"/>
                </a:moveTo>
                <a:lnTo>
                  <a:pt x="0" y="1281684"/>
                </a:lnTo>
                <a:lnTo>
                  <a:pt x="2906267" y="1242187"/>
                </a:lnTo>
                <a:lnTo>
                  <a:pt x="2894711" y="1211834"/>
                </a:lnTo>
                <a:lnTo>
                  <a:pt x="2671699" y="506984"/>
                </a:lnTo>
                <a:lnTo>
                  <a:pt x="2609723" y="497839"/>
                </a:lnTo>
                <a:lnTo>
                  <a:pt x="2529204" y="470535"/>
                </a:lnTo>
                <a:lnTo>
                  <a:pt x="563626" y="0"/>
                </a:lnTo>
                <a:close/>
              </a:path>
            </a:pathLst>
          </a:custGeom>
          <a:solidFill>
            <a:srgbClr val="7E7E7E"/>
          </a:solidFill>
        </p:spPr>
        <p:txBody>
          <a:bodyPr wrap="square" lIns="0" tIns="0" rIns="0" bIns="0" rtlCol="0"/>
          <a:lstStyle/>
          <a:p>
            <a:endParaRPr/>
          </a:p>
        </p:txBody>
      </p:sp>
      <p:sp>
        <p:nvSpPr>
          <p:cNvPr id="9" name="object 9"/>
          <p:cNvSpPr txBox="1"/>
          <p:nvPr/>
        </p:nvSpPr>
        <p:spPr>
          <a:xfrm>
            <a:off x="3928109" y="2637663"/>
            <a:ext cx="1337310" cy="492443"/>
          </a:xfrm>
          <a:prstGeom prst="rect">
            <a:avLst/>
          </a:prstGeom>
        </p:spPr>
        <p:txBody>
          <a:bodyPr vert="horz" wrap="square" lIns="0" tIns="0" rIns="0" bIns="0" rtlCol="0">
            <a:spAutoFit/>
          </a:bodyPr>
          <a:lstStyle/>
          <a:p>
            <a:pPr marL="12700">
              <a:lnSpc>
                <a:spcPct val="100000"/>
              </a:lnSpc>
            </a:pPr>
            <a:r>
              <a:rPr lang="fa-IR" sz="3200" spc="-135" dirty="0" smtClean="0">
                <a:solidFill>
                  <a:srgbClr val="FFFFFF"/>
                </a:solidFill>
                <a:latin typeface="Trebuchet MS"/>
                <a:cs typeface="Trebuchet MS"/>
              </a:rPr>
              <a:t>گل</a:t>
            </a:r>
            <a:endParaRPr sz="3200" dirty="0">
              <a:latin typeface="Trebuchet MS"/>
              <a:cs typeface="Trebuchet MS"/>
            </a:endParaRPr>
          </a:p>
        </p:txBody>
      </p:sp>
      <p:sp>
        <p:nvSpPr>
          <p:cNvPr id="10" name="object 10"/>
          <p:cNvSpPr/>
          <p:nvPr/>
        </p:nvSpPr>
        <p:spPr>
          <a:xfrm>
            <a:off x="3104388" y="3587496"/>
            <a:ext cx="2699385" cy="1615440"/>
          </a:xfrm>
          <a:custGeom>
            <a:avLst/>
            <a:gdLst/>
            <a:ahLst/>
            <a:cxnLst/>
            <a:rect l="l" t="t" r="r" b="b"/>
            <a:pathLst>
              <a:path w="2699385" h="1615439">
                <a:moveTo>
                  <a:pt x="0" y="0"/>
                </a:moveTo>
                <a:lnTo>
                  <a:pt x="318642" y="1572895"/>
                </a:lnTo>
                <a:lnTo>
                  <a:pt x="2450846" y="1615439"/>
                </a:lnTo>
                <a:lnTo>
                  <a:pt x="2699004" y="698372"/>
                </a:lnTo>
                <a:lnTo>
                  <a:pt x="0" y="0"/>
                </a:lnTo>
                <a:close/>
              </a:path>
            </a:pathLst>
          </a:custGeom>
          <a:solidFill>
            <a:srgbClr val="795ADA"/>
          </a:solidFill>
        </p:spPr>
        <p:txBody>
          <a:bodyPr wrap="square" lIns="0" tIns="0" rIns="0" bIns="0" rtlCol="0"/>
          <a:lstStyle/>
          <a:p>
            <a:endParaRPr/>
          </a:p>
        </p:txBody>
      </p:sp>
      <p:sp>
        <p:nvSpPr>
          <p:cNvPr id="11" name="object 11"/>
          <p:cNvSpPr txBox="1"/>
          <p:nvPr/>
        </p:nvSpPr>
        <p:spPr>
          <a:xfrm>
            <a:off x="3462654" y="4065778"/>
            <a:ext cx="1566546" cy="246221"/>
          </a:xfrm>
          <a:prstGeom prst="rect">
            <a:avLst/>
          </a:prstGeom>
        </p:spPr>
        <p:txBody>
          <a:bodyPr vert="horz" wrap="square" lIns="0" tIns="0" rIns="0" bIns="0" rtlCol="0">
            <a:spAutoFit/>
          </a:bodyPr>
          <a:lstStyle/>
          <a:p>
            <a:pPr marL="12700">
              <a:lnSpc>
                <a:spcPct val="100000"/>
              </a:lnSpc>
            </a:pPr>
            <a:r>
              <a:rPr lang="fa-IR" sz="1600" spc="-5" dirty="0" smtClean="0">
                <a:solidFill>
                  <a:srgbClr val="FFFFFF"/>
                </a:solidFill>
                <a:latin typeface="Trebuchet MS"/>
                <a:cs typeface="Trebuchet MS"/>
              </a:rPr>
              <a:t>رایحه  ای ماندگار و</a:t>
            </a:r>
            <a:endParaRPr sz="1600" dirty="0">
              <a:latin typeface="Trebuchet MS"/>
              <a:cs typeface="Trebuchet MS"/>
            </a:endParaRPr>
          </a:p>
        </p:txBody>
      </p:sp>
      <p:sp>
        <p:nvSpPr>
          <p:cNvPr id="12" name="object 12"/>
          <p:cNvSpPr txBox="1"/>
          <p:nvPr/>
        </p:nvSpPr>
        <p:spPr>
          <a:xfrm>
            <a:off x="3462654" y="4189729"/>
            <a:ext cx="1248410" cy="811530"/>
          </a:xfrm>
          <a:prstGeom prst="rect">
            <a:avLst/>
          </a:prstGeom>
        </p:spPr>
        <p:txBody>
          <a:bodyPr vert="horz" wrap="square" lIns="0" tIns="0" rIns="0" bIns="0" rtlCol="0">
            <a:spAutoFit/>
          </a:bodyPr>
          <a:lstStyle/>
          <a:p>
            <a:pPr marL="12700">
              <a:lnSpc>
                <a:spcPct val="100000"/>
              </a:lnSpc>
            </a:pPr>
            <a:r>
              <a:rPr lang="fa-IR" sz="3600" spc="-175" dirty="0" smtClean="0">
                <a:solidFill>
                  <a:srgbClr val="FFFFFF"/>
                </a:solidFill>
                <a:latin typeface="Trebuchet MS"/>
                <a:cs typeface="Trebuchet MS"/>
              </a:rPr>
              <a:t>تازه</a:t>
            </a:r>
            <a:endParaRPr sz="3600" dirty="0">
              <a:latin typeface="Trebuchet MS"/>
              <a:cs typeface="Trebuchet MS"/>
            </a:endParaRPr>
          </a:p>
          <a:p>
            <a:pPr marL="12700">
              <a:lnSpc>
                <a:spcPct val="100000"/>
              </a:lnSpc>
            </a:pPr>
            <a:endParaRPr sz="1600" dirty="0">
              <a:latin typeface="Trebuchet MS"/>
              <a:cs typeface="Trebuchet MS"/>
            </a:endParaRPr>
          </a:p>
        </p:txBody>
      </p:sp>
      <p:sp>
        <p:nvSpPr>
          <p:cNvPr id="13" name="object 13"/>
          <p:cNvSpPr/>
          <p:nvPr/>
        </p:nvSpPr>
        <p:spPr>
          <a:xfrm>
            <a:off x="10965180" y="153923"/>
            <a:ext cx="815340" cy="568451"/>
          </a:xfrm>
          <a:prstGeom prst="rect">
            <a:avLst/>
          </a:prstGeom>
          <a:blipFill>
            <a:blip r:embed="rId3" cstate="print"/>
            <a:stretch>
              <a:fillRect/>
            </a:stretch>
          </a:blipFill>
        </p:spPr>
        <p:txBody>
          <a:bodyPr wrap="square" lIns="0" tIns="0" rIns="0" bIns="0" rtlCol="0"/>
          <a:lstStyle/>
          <a:p>
            <a:endParaRPr/>
          </a:p>
        </p:txBody>
      </p:sp>
      <p:sp>
        <p:nvSpPr>
          <p:cNvPr id="15" name="object 15"/>
          <p:cNvSpPr txBox="1"/>
          <p:nvPr/>
        </p:nvSpPr>
        <p:spPr>
          <a:xfrm>
            <a:off x="164388" y="191515"/>
            <a:ext cx="2959100" cy="430887"/>
          </a:xfrm>
          <a:prstGeom prst="rect">
            <a:avLst/>
          </a:prstGeom>
          <a:effectLst>
            <a:outerShdw blurRad="50800" dist="50800" dir="5400000" algn="ctr" rotWithShape="0">
              <a:schemeClr val="bg2">
                <a:lumMod val="75000"/>
              </a:schemeClr>
            </a:outerShdw>
          </a:effectLst>
        </p:spPr>
        <p:txBody>
          <a:bodyPr vert="horz" wrap="square" lIns="0" tIns="0" rIns="0" bIns="0" rtlCol="0">
            <a:spAutoFit/>
          </a:bodyPr>
          <a:lstStyle/>
          <a:p>
            <a:pPr marL="12700">
              <a:lnSpc>
                <a:spcPct val="100000"/>
              </a:lnSpc>
            </a:pPr>
            <a:r>
              <a:rPr lang="fa-IR" sz="2800" b="1" spc="55" dirty="0">
                <a:latin typeface="Trebuchet MS"/>
                <a:cs typeface="Trebuchet MS"/>
              </a:rPr>
              <a:t>روشنایی خالص</a:t>
            </a:r>
            <a:endParaRPr sz="2800" dirty="0">
              <a:latin typeface="Trebuchet MS"/>
              <a:cs typeface="Trebuchet MS"/>
            </a:endParaRPr>
          </a:p>
        </p:txBody>
      </p:sp>
      <p:sp>
        <p:nvSpPr>
          <p:cNvPr id="16" name="object 16"/>
          <p:cNvSpPr txBox="1"/>
          <p:nvPr/>
        </p:nvSpPr>
        <p:spPr>
          <a:xfrm>
            <a:off x="217424" y="1013205"/>
            <a:ext cx="4964430" cy="830997"/>
          </a:xfrm>
          <a:prstGeom prst="rect">
            <a:avLst/>
          </a:prstGeom>
        </p:spPr>
        <p:txBody>
          <a:bodyPr vert="horz" wrap="square" lIns="0" tIns="0" rIns="0" bIns="0" rtlCol="0">
            <a:spAutoFit/>
          </a:bodyPr>
          <a:lstStyle/>
          <a:p>
            <a:pPr marL="12700" algn="r" rtl="1">
              <a:lnSpc>
                <a:spcPct val="100000"/>
              </a:lnSpc>
            </a:pPr>
            <a:r>
              <a:rPr lang="fa-IR" spc="-60" dirty="0" smtClean="0">
                <a:latin typeface="Trebuchet MS"/>
                <a:cs typeface="Trebuchet MS"/>
              </a:rPr>
              <a:t>درمورد:</a:t>
            </a:r>
          </a:p>
          <a:p>
            <a:pPr marL="12700" algn="r" rtl="1">
              <a:lnSpc>
                <a:spcPct val="100000"/>
              </a:lnSpc>
            </a:pPr>
            <a:r>
              <a:rPr lang="fa-IR" dirty="0"/>
              <a:t>الهام از زنان با </a:t>
            </a:r>
            <a:r>
              <a:rPr lang="fa-IR" dirty="0" smtClean="0"/>
              <a:t>نگری </a:t>
            </a:r>
            <a:r>
              <a:rPr lang="fa-IR" dirty="0"/>
              <a:t>خاص، که از زندگی لذت برده و </a:t>
            </a:r>
            <a:r>
              <a:rPr lang="fa-IR" dirty="0" smtClean="0"/>
              <a:t>احساس دارند.</a:t>
            </a:r>
            <a:endParaRPr sz="1800" dirty="0">
              <a:latin typeface="Trebuchet MS"/>
              <a:cs typeface="Trebuchet MS"/>
            </a:endParaRPr>
          </a:p>
        </p:txBody>
      </p:sp>
      <p:sp>
        <p:nvSpPr>
          <p:cNvPr id="17" name="object 17"/>
          <p:cNvSpPr txBox="1"/>
          <p:nvPr/>
        </p:nvSpPr>
        <p:spPr>
          <a:xfrm>
            <a:off x="164998" y="2286000"/>
            <a:ext cx="2175510" cy="568960"/>
          </a:xfrm>
          <a:prstGeom prst="rect">
            <a:avLst/>
          </a:prstGeom>
        </p:spPr>
        <p:txBody>
          <a:bodyPr vert="horz" wrap="square" lIns="0" tIns="0" rIns="0" bIns="0" rtlCol="0">
            <a:spAutoFit/>
          </a:bodyPr>
          <a:lstStyle/>
          <a:p>
            <a:pPr marL="12700" algn="r" rtl="1">
              <a:lnSpc>
                <a:spcPct val="100000"/>
              </a:lnSpc>
            </a:pPr>
            <a:r>
              <a:rPr lang="fa-IR" spc="-80" dirty="0" smtClean="0">
                <a:latin typeface="Trebuchet MS"/>
                <a:cs typeface="Trebuchet MS"/>
              </a:rPr>
              <a:t>رایحه:</a:t>
            </a:r>
            <a:endParaRPr lang="fa-IR" spc="-80" dirty="0">
              <a:latin typeface="Trebuchet MS"/>
              <a:cs typeface="Trebuchet MS"/>
            </a:endParaRPr>
          </a:p>
          <a:p>
            <a:pPr marL="12700" algn="r" rtl="1">
              <a:lnSpc>
                <a:spcPct val="100000"/>
              </a:lnSpc>
            </a:pPr>
            <a:r>
              <a:rPr lang="fa-IR" spc="-80" dirty="0">
                <a:latin typeface="Trebuchet MS"/>
                <a:cs typeface="Trebuchet MS"/>
              </a:rPr>
              <a:t>عطر گل تازه</a:t>
            </a:r>
            <a:endParaRPr sz="1800" dirty="0">
              <a:latin typeface="Trebuchet MS"/>
              <a:cs typeface="Trebuchet MS"/>
            </a:endParaRPr>
          </a:p>
        </p:txBody>
      </p:sp>
      <p:sp>
        <p:nvSpPr>
          <p:cNvPr id="18" name="object 18"/>
          <p:cNvSpPr txBox="1"/>
          <p:nvPr/>
        </p:nvSpPr>
        <p:spPr>
          <a:xfrm>
            <a:off x="164998" y="3109214"/>
            <a:ext cx="1290320" cy="830997"/>
          </a:xfrm>
          <a:prstGeom prst="rect">
            <a:avLst/>
          </a:prstGeom>
        </p:spPr>
        <p:txBody>
          <a:bodyPr vert="horz" wrap="square" lIns="0" tIns="0" rIns="0" bIns="0" rtlCol="0">
            <a:spAutoFit/>
          </a:bodyPr>
          <a:lstStyle/>
          <a:p>
            <a:pPr marL="299085" indent="-286385" algn="r" rtl="1">
              <a:lnSpc>
                <a:spcPct val="100000"/>
              </a:lnSpc>
              <a:buFont typeface="Wingdings"/>
              <a:buChar char=""/>
              <a:tabLst>
                <a:tab pos="299085" algn="l"/>
                <a:tab pos="299720" algn="l"/>
              </a:tabLst>
            </a:pPr>
            <a:r>
              <a:rPr lang="fa-IR" sz="1800" spc="-85" dirty="0" smtClean="0">
                <a:latin typeface="Trebuchet MS"/>
                <a:cs typeface="Trebuchet MS"/>
              </a:rPr>
              <a:t>روح انگیز</a:t>
            </a:r>
          </a:p>
          <a:p>
            <a:pPr marL="299085" indent="-286385" algn="r" rtl="1">
              <a:lnSpc>
                <a:spcPct val="100000"/>
              </a:lnSpc>
              <a:buFont typeface="Wingdings"/>
              <a:buChar char=""/>
              <a:tabLst>
                <a:tab pos="299085" algn="l"/>
                <a:tab pos="299720" algn="l"/>
              </a:tabLst>
            </a:pPr>
            <a:r>
              <a:rPr lang="fa-IR" dirty="0"/>
              <a:t>تصفیه </a:t>
            </a:r>
            <a:r>
              <a:rPr lang="fa-IR" dirty="0" smtClean="0"/>
              <a:t>شده</a:t>
            </a:r>
          </a:p>
          <a:p>
            <a:pPr marL="299085" indent="-286385" algn="r" rtl="1">
              <a:lnSpc>
                <a:spcPct val="100000"/>
              </a:lnSpc>
              <a:buFont typeface="Wingdings"/>
              <a:buChar char=""/>
              <a:tabLst>
                <a:tab pos="299085" algn="l"/>
                <a:tab pos="299720" algn="l"/>
              </a:tabLst>
            </a:pPr>
            <a:r>
              <a:rPr lang="fa-IR" sz="1800" dirty="0" smtClean="0">
                <a:latin typeface="Trebuchet MS"/>
                <a:cs typeface="Trebuchet MS"/>
              </a:rPr>
              <a:t>لطیف</a:t>
            </a:r>
            <a:endParaRPr sz="1800" dirty="0">
              <a:latin typeface="Trebuchet MS"/>
              <a:cs typeface="Trebuchet MS"/>
            </a:endParaRPr>
          </a:p>
        </p:txBody>
      </p:sp>
      <p:graphicFrame>
        <p:nvGraphicFramePr>
          <p:cNvPr id="19" name="object 19"/>
          <p:cNvGraphicFramePr>
            <a:graphicFrameLocks noGrp="1"/>
          </p:cNvGraphicFramePr>
          <p:nvPr/>
        </p:nvGraphicFramePr>
        <p:xfrm>
          <a:off x="6926580" y="5405373"/>
          <a:ext cx="4979664" cy="561872"/>
        </p:xfrm>
        <a:graphic>
          <a:graphicData uri="http://schemas.openxmlformats.org/drawingml/2006/table">
            <a:tbl>
              <a:tblPr firstRow="1" bandRow="1">
                <a:tableStyleId>{2D5ABB26-0587-4C30-8999-92F81FD0307C}</a:tableStyleId>
              </a:tblPr>
              <a:tblGrid>
                <a:gridCol w="711326">
                  <a:extLst>
                    <a:ext uri="{9D8B030D-6E8A-4147-A177-3AD203B41FA5}">
                      <a16:colId xmlns:a16="http://schemas.microsoft.com/office/drawing/2014/main" xmlns="" val="20000"/>
                    </a:ext>
                  </a:extLst>
                </a:gridCol>
                <a:gridCol w="711453">
                  <a:extLst>
                    <a:ext uri="{9D8B030D-6E8A-4147-A177-3AD203B41FA5}">
                      <a16:colId xmlns:a16="http://schemas.microsoft.com/office/drawing/2014/main" xmlns="" val="20001"/>
                    </a:ext>
                  </a:extLst>
                </a:gridCol>
                <a:gridCol w="711327">
                  <a:extLst>
                    <a:ext uri="{9D8B030D-6E8A-4147-A177-3AD203B41FA5}">
                      <a16:colId xmlns:a16="http://schemas.microsoft.com/office/drawing/2014/main" xmlns="" val="20002"/>
                    </a:ext>
                  </a:extLst>
                </a:gridCol>
                <a:gridCol w="711453">
                  <a:extLst>
                    <a:ext uri="{9D8B030D-6E8A-4147-A177-3AD203B41FA5}">
                      <a16:colId xmlns:a16="http://schemas.microsoft.com/office/drawing/2014/main" xmlns="" val="20003"/>
                    </a:ext>
                  </a:extLst>
                </a:gridCol>
                <a:gridCol w="711326">
                  <a:extLst>
                    <a:ext uri="{9D8B030D-6E8A-4147-A177-3AD203B41FA5}">
                      <a16:colId xmlns:a16="http://schemas.microsoft.com/office/drawing/2014/main" xmlns="" val="20004"/>
                    </a:ext>
                  </a:extLst>
                </a:gridCol>
                <a:gridCol w="711453">
                  <a:extLst>
                    <a:ext uri="{9D8B030D-6E8A-4147-A177-3AD203B41FA5}">
                      <a16:colId xmlns:a16="http://schemas.microsoft.com/office/drawing/2014/main" xmlns="" val="20005"/>
                    </a:ext>
                  </a:extLst>
                </a:gridCol>
                <a:gridCol w="711326">
                  <a:extLst>
                    <a:ext uri="{9D8B030D-6E8A-4147-A177-3AD203B41FA5}">
                      <a16:colId xmlns:a16="http://schemas.microsoft.com/office/drawing/2014/main" xmlns="" val="20006"/>
                    </a:ext>
                  </a:extLst>
                </a:gridCol>
              </a:tblGrid>
              <a:tr h="363753">
                <a:tc>
                  <a:txBody>
                    <a:bodyPr/>
                    <a:lstStyle/>
                    <a:p>
                      <a:pPr marL="635" algn="ctr">
                        <a:lnSpc>
                          <a:spcPct val="100000"/>
                        </a:lnSpc>
                        <a:spcBef>
                          <a:spcPts val="275"/>
                        </a:spcBef>
                      </a:pPr>
                      <a:r>
                        <a:rPr sz="800" dirty="0">
                          <a:solidFill>
                            <a:srgbClr val="FFFFFF"/>
                          </a:solidFill>
                          <a:latin typeface="Trebuchet MS"/>
                          <a:cs typeface="Trebuchet MS"/>
                        </a:rPr>
                        <a:t>Body</a:t>
                      </a:r>
                      <a:r>
                        <a:rPr sz="800" spc="-165" dirty="0">
                          <a:solidFill>
                            <a:srgbClr val="FFFFFF"/>
                          </a:solidFill>
                          <a:latin typeface="Trebuchet MS"/>
                          <a:cs typeface="Trebuchet MS"/>
                        </a:rPr>
                        <a:t> </a:t>
                      </a:r>
                      <a:r>
                        <a:rPr sz="800" spc="5" dirty="0">
                          <a:solidFill>
                            <a:srgbClr val="FFFFFF"/>
                          </a:solidFill>
                          <a:latin typeface="Trebuchet MS"/>
                          <a:cs typeface="Trebuchet MS"/>
                        </a:rPr>
                        <a:t>Spray</a:t>
                      </a:r>
                      <a:endParaRPr sz="800">
                        <a:latin typeface="Trebuchet MS"/>
                        <a:cs typeface="Trebuchet MS"/>
                      </a:endParaRPr>
                    </a:p>
                    <a:p>
                      <a:pPr marL="1270" algn="ctr">
                        <a:lnSpc>
                          <a:spcPct val="100000"/>
                        </a:lnSpc>
                      </a:pPr>
                      <a:r>
                        <a:rPr sz="800" spc="-80" dirty="0">
                          <a:solidFill>
                            <a:srgbClr val="FFFFFF"/>
                          </a:solidFill>
                          <a:latin typeface="Trebuchet MS"/>
                          <a:cs typeface="Trebuchet MS"/>
                        </a:rPr>
                        <a:t>150ml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75" dirty="0">
                          <a:solidFill>
                            <a:srgbClr val="FFFFFF"/>
                          </a:solidFill>
                          <a:latin typeface="Trebuchet MS"/>
                          <a:cs typeface="Trebuchet MS"/>
                        </a:rPr>
                        <a:t>Roll</a:t>
                      </a:r>
                      <a:r>
                        <a:rPr sz="800" spc="-190" dirty="0">
                          <a:solidFill>
                            <a:srgbClr val="FFFFFF"/>
                          </a:solidFill>
                          <a:latin typeface="Trebuchet MS"/>
                          <a:cs typeface="Trebuchet MS"/>
                        </a:rPr>
                        <a:t> </a:t>
                      </a:r>
                      <a:r>
                        <a:rPr sz="800" spc="10" dirty="0">
                          <a:solidFill>
                            <a:srgbClr val="FFFFFF"/>
                          </a:solidFill>
                          <a:latin typeface="Trebuchet MS"/>
                          <a:cs typeface="Trebuchet MS"/>
                        </a:rPr>
                        <a:t>On</a:t>
                      </a:r>
                      <a:endParaRPr sz="800">
                        <a:latin typeface="Trebuchet MS"/>
                        <a:cs typeface="Trebuchet MS"/>
                      </a:endParaRPr>
                    </a:p>
                    <a:p>
                      <a:pPr marL="1270" algn="ctr">
                        <a:lnSpc>
                          <a:spcPct val="100000"/>
                        </a:lnSpc>
                      </a:pPr>
                      <a:r>
                        <a:rPr sz="800" spc="-35" dirty="0">
                          <a:solidFill>
                            <a:srgbClr val="FFFFFF"/>
                          </a:solidFill>
                          <a:latin typeface="Trebuchet MS"/>
                          <a:cs typeface="Trebuchet MS"/>
                        </a:rPr>
                        <a:t>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270" algn="ctr">
                        <a:lnSpc>
                          <a:spcPct val="100000"/>
                        </a:lnSpc>
                      </a:pPr>
                      <a:r>
                        <a:rPr sz="800" spc="-30" dirty="0">
                          <a:solidFill>
                            <a:srgbClr val="FFFFFF"/>
                          </a:solidFill>
                          <a:latin typeface="Trebuchet MS"/>
                          <a:cs typeface="Trebuchet MS"/>
                        </a:rPr>
                        <a:t>250ml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905" algn="ctr">
                        <a:lnSpc>
                          <a:spcPct val="100000"/>
                        </a:lnSpc>
                      </a:pPr>
                      <a:r>
                        <a:rPr sz="800" spc="-30" dirty="0">
                          <a:solidFill>
                            <a:srgbClr val="FFFFFF"/>
                          </a:solidFill>
                          <a:latin typeface="Trebuchet MS"/>
                          <a:cs typeface="Trebuchet MS"/>
                        </a:rPr>
                        <a:t>400ml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20" dirty="0">
                          <a:solidFill>
                            <a:srgbClr val="FFFFFF"/>
                          </a:solidFill>
                          <a:latin typeface="Trebuchet MS"/>
                          <a:cs typeface="Trebuchet MS"/>
                        </a:rPr>
                        <a:t>EDT</a:t>
                      </a:r>
                      <a:endParaRPr sz="800">
                        <a:latin typeface="Trebuchet MS"/>
                        <a:cs typeface="Trebuchet MS"/>
                      </a:endParaRPr>
                    </a:p>
                    <a:p>
                      <a:pPr marL="1905" algn="ctr">
                        <a:lnSpc>
                          <a:spcPct val="100000"/>
                        </a:lnSpc>
                      </a:pPr>
                      <a:r>
                        <a:rPr sz="800" spc="-35" dirty="0">
                          <a:solidFill>
                            <a:srgbClr val="FFFFFF"/>
                          </a:solidFill>
                          <a:latin typeface="Trebuchet MS"/>
                          <a:cs typeface="Trebuchet MS"/>
                        </a:rPr>
                        <a:t>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905" algn="ctr">
                        <a:lnSpc>
                          <a:spcPct val="100000"/>
                        </a:lnSpc>
                        <a:spcBef>
                          <a:spcPts val="275"/>
                        </a:spcBef>
                      </a:pPr>
                      <a:r>
                        <a:rPr sz="800" spc="-20" dirty="0">
                          <a:solidFill>
                            <a:srgbClr val="FFFFFF"/>
                          </a:solidFill>
                          <a:latin typeface="Trebuchet MS"/>
                          <a:cs typeface="Trebuchet MS"/>
                        </a:rPr>
                        <a:t>EDT</a:t>
                      </a:r>
                      <a:endParaRPr sz="800">
                        <a:latin typeface="Trebuchet MS"/>
                        <a:cs typeface="Trebuchet MS"/>
                      </a:endParaRPr>
                    </a:p>
                    <a:p>
                      <a:pPr marL="635" algn="ctr">
                        <a:lnSpc>
                          <a:spcPct val="100000"/>
                        </a:lnSpc>
                      </a:pPr>
                      <a:r>
                        <a:rPr sz="800" spc="-80" dirty="0">
                          <a:solidFill>
                            <a:srgbClr val="FFFFFF"/>
                          </a:solidFill>
                          <a:latin typeface="Trebuchet MS"/>
                          <a:cs typeface="Trebuchet MS"/>
                        </a:rPr>
                        <a:t>100ml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40" dirty="0">
                          <a:solidFill>
                            <a:srgbClr val="FFFFFF"/>
                          </a:solidFill>
                          <a:latin typeface="Trebuchet MS"/>
                          <a:cs typeface="Trebuchet MS"/>
                        </a:rPr>
                        <a:t>After</a:t>
                      </a:r>
                      <a:r>
                        <a:rPr sz="800" spc="-175" dirty="0">
                          <a:solidFill>
                            <a:srgbClr val="FFFFFF"/>
                          </a:solidFill>
                          <a:latin typeface="Trebuchet MS"/>
                          <a:cs typeface="Trebuchet MS"/>
                        </a:rPr>
                        <a:t> </a:t>
                      </a:r>
                      <a:r>
                        <a:rPr sz="800" spc="15" dirty="0">
                          <a:solidFill>
                            <a:srgbClr val="FFFFFF"/>
                          </a:solidFill>
                          <a:latin typeface="Trebuchet MS"/>
                          <a:cs typeface="Trebuchet MS"/>
                        </a:rPr>
                        <a:t>Shave</a:t>
                      </a:r>
                      <a:endParaRPr sz="800">
                        <a:latin typeface="Trebuchet MS"/>
                        <a:cs typeface="Trebuchet MS"/>
                      </a:endParaRPr>
                    </a:p>
                    <a:p>
                      <a:pPr marL="635" algn="ctr">
                        <a:lnSpc>
                          <a:spcPct val="100000"/>
                        </a:lnSpc>
                      </a:pPr>
                      <a:r>
                        <a:rPr sz="800" spc="-80" dirty="0">
                          <a:solidFill>
                            <a:srgbClr val="FFFFFF"/>
                          </a:solidFill>
                          <a:latin typeface="Trebuchet MS"/>
                          <a:cs typeface="Trebuchet MS"/>
                        </a:rPr>
                        <a:t>100ml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19">
                <a:tc>
                  <a:txBody>
                    <a:bodyPr/>
                    <a:lstStyle/>
                    <a:p>
                      <a:pPr marL="1270"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20" name="object 20"/>
          <p:cNvSpPr/>
          <p:nvPr/>
        </p:nvSpPr>
        <p:spPr>
          <a:xfrm>
            <a:off x="6932676" y="1956816"/>
            <a:ext cx="4980940" cy="3365500"/>
          </a:xfrm>
          <a:custGeom>
            <a:avLst/>
            <a:gdLst/>
            <a:ahLst/>
            <a:cxnLst/>
            <a:rect l="l" t="t" r="r" b="b"/>
            <a:pathLst>
              <a:path w="4980940" h="3365500">
                <a:moveTo>
                  <a:pt x="0" y="3364991"/>
                </a:moveTo>
                <a:lnTo>
                  <a:pt x="4980432" y="3364991"/>
                </a:lnTo>
                <a:lnTo>
                  <a:pt x="4980432" y="0"/>
                </a:lnTo>
                <a:lnTo>
                  <a:pt x="0" y="0"/>
                </a:lnTo>
                <a:lnTo>
                  <a:pt x="0" y="3364991"/>
                </a:lnTo>
                <a:close/>
              </a:path>
            </a:pathLst>
          </a:custGeom>
          <a:ln w="6096">
            <a:solidFill>
              <a:srgbClr val="000000"/>
            </a:solidFill>
          </a:ln>
        </p:spPr>
        <p:txBody>
          <a:bodyPr wrap="square" lIns="0" tIns="0" rIns="0" bIns="0" rtlCol="0"/>
          <a:lstStyle/>
          <a:p>
            <a:endParaRPr/>
          </a:p>
        </p:txBody>
      </p:sp>
      <p:sp>
        <p:nvSpPr>
          <p:cNvPr id="21" name="object 21"/>
          <p:cNvSpPr/>
          <p:nvPr/>
        </p:nvSpPr>
        <p:spPr>
          <a:xfrm>
            <a:off x="8161019" y="1453896"/>
            <a:ext cx="2334768" cy="910589"/>
          </a:xfrm>
          <a:prstGeom prst="rect">
            <a:avLst/>
          </a:prstGeom>
          <a:blipFill>
            <a:blip r:embed="rId4" cstate="print"/>
            <a:stretch>
              <a:fillRect/>
            </a:stretch>
          </a:blipFill>
        </p:spPr>
        <p:txBody>
          <a:bodyPr wrap="square" lIns="0" tIns="0" rIns="0" bIns="0" rtlCol="0"/>
          <a:lstStyle/>
          <a:p>
            <a:endParaRPr/>
          </a:p>
        </p:txBody>
      </p:sp>
      <p:sp>
        <p:nvSpPr>
          <p:cNvPr id="22" name="object 22"/>
          <p:cNvSpPr txBox="1"/>
          <p:nvPr/>
        </p:nvSpPr>
        <p:spPr>
          <a:xfrm>
            <a:off x="8652764" y="1828546"/>
            <a:ext cx="1363345" cy="290195"/>
          </a:xfrm>
          <a:prstGeom prst="rect">
            <a:avLst/>
          </a:prstGeom>
        </p:spPr>
        <p:txBody>
          <a:bodyPr vert="horz" wrap="square" lIns="0" tIns="0" rIns="0" bIns="0" rtlCol="0">
            <a:spAutoFit/>
          </a:bodyPr>
          <a:lstStyle/>
          <a:p>
            <a:pPr marL="12700">
              <a:lnSpc>
                <a:spcPct val="100000"/>
              </a:lnSpc>
            </a:pPr>
            <a:r>
              <a:rPr sz="1800" b="1" spc="-10" dirty="0">
                <a:latin typeface="Arial"/>
                <a:cs typeface="Arial"/>
              </a:rPr>
              <a:t>T</a:t>
            </a:r>
            <a:r>
              <a:rPr sz="1800" b="1" spc="-60" dirty="0">
                <a:latin typeface="Arial"/>
                <a:cs typeface="Arial"/>
              </a:rPr>
              <a:t>H</a:t>
            </a:r>
            <a:r>
              <a:rPr sz="1800" b="1" spc="175" dirty="0">
                <a:latin typeface="Arial"/>
                <a:cs typeface="Arial"/>
              </a:rPr>
              <a:t>E</a:t>
            </a:r>
            <a:r>
              <a:rPr sz="1800" b="1" spc="-125" dirty="0">
                <a:latin typeface="Arial"/>
                <a:cs typeface="Arial"/>
              </a:rPr>
              <a:t>L</a:t>
            </a:r>
            <a:r>
              <a:rPr sz="1800" b="1" spc="-10" dirty="0">
                <a:latin typeface="Arial"/>
                <a:cs typeface="Arial"/>
              </a:rPr>
              <a:t>I</a:t>
            </a:r>
            <a:r>
              <a:rPr sz="1800" b="1" spc="-55" dirty="0">
                <a:latin typeface="Arial"/>
                <a:cs typeface="Arial"/>
              </a:rPr>
              <a:t>N</a:t>
            </a:r>
            <a:r>
              <a:rPr sz="1800" b="1" spc="-140" dirty="0">
                <a:latin typeface="Arial"/>
                <a:cs typeface="Arial"/>
              </a:rPr>
              <a:t>E</a:t>
            </a:r>
            <a:r>
              <a:rPr sz="1800" b="1" spc="40" dirty="0">
                <a:latin typeface="Arial"/>
                <a:cs typeface="Arial"/>
              </a:rPr>
              <a:t>-</a:t>
            </a:r>
            <a:r>
              <a:rPr sz="1800" b="1" spc="-55" dirty="0">
                <a:latin typeface="Arial"/>
                <a:cs typeface="Arial"/>
              </a:rPr>
              <a:t>UP</a:t>
            </a:r>
            <a:endParaRPr sz="1800">
              <a:latin typeface="Arial"/>
              <a:cs typeface="Arial"/>
            </a:endParaRPr>
          </a:p>
        </p:txBody>
      </p:sp>
      <p:sp>
        <p:nvSpPr>
          <p:cNvPr id="23" name="object 23"/>
          <p:cNvSpPr/>
          <p:nvPr/>
        </p:nvSpPr>
        <p:spPr>
          <a:xfrm>
            <a:off x="4596764" y="158497"/>
            <a:ext cx="2907792" cy="6857997"/>
          </a:xfrm>
          <a:prstGeom prst="rect">
            <a:avLst/>
          </a:prstGeom>
          <a:blipFill>
            <a:blip r:embed="rId5" cstate="print"/>
            <a:stretch>
              <a:fillRect/>
            </a:stretch>
          </a:blipFill>
        </p:spPr>
        <p:txBody>
          <a:bodyPr wrap="square" lIns="0" tIns="0" rIns="0" bIns="0" rtlCol="0"/>
          <a:lstStyle/>
          <a:p>
            <a:endParaRPr/>
          </a:p>
        </p:txBody>
      </p:sp>
      <p:sp>
        <p:nvSpPr>
          <p:cNvPr id="24" name="object 24"/>
          <p:cNvSpPr/>
          <p:nvPr/>
        </p:nvSpPr>
        <p:spPr>
          <a:xfrm>
            <a:off x="9892283" y="2644139"/>
            <a:ext cx="664464" cy="2346960"/>
          </a:xfrm>
          <a:prstGeom prst="rect">
            <a:avLst/>
          </a:prstGeom>
          <a:blipFill>
            <a:blip r:embed="rId6" cstate="print"/>
            <a:stretch>
              <a:fillRect/>
            </a:stretch>
          </a:blipFill>
        </p:spPr>
        <p:txBody>
          <a:bodyPr wrap="square" lIns="0" tIns="0" rIns="0" bIns="0" rtlCol="0"/>
          <a:lstStyle/>
          <a:p>
            <a:endParaRPr/>
          </a:p>
        </p:txBody>
      </p:sp>
      <p:sp>
        <p:nvSpPr>
          <p:cNvPr id="25" name="object 25"/>
          <p:cNvSpPr/>
          <p:nvPr/>
        </p:nvSpPr>
        <p:spPr>
          <a:xfrm>
            <a:off x="7737347" y="2644139"/>
            <a:ext cx="1921763" cy="2346960"/>
          </a:xfrm>
          <a:prstGeom prst="rect">
            <a:avLst/>
          </a:prstGeom>
          <a:blipFill>
            <a:blip r:embed="rId7" cstate="print"/>
            <a:stretch>
              <a:fillRect/>
            </a:stretch>
          </a:blipFill>
        </p:spPr>
        <p:txBody>
          <a:bodyPr wrap="square" lIns="0" tIns="0" rIns="0" bIns="0" rtlCol="0"/>
          <a:lstStyle/>
          <a:p>
            <a:endParaRPr/>
          </a:p>
        </p:txBody>
      </p:sp>
      <p:sp>
        <p:nvSpPr>
          <p:cNvPr id="26" name="object 26"/>
          <p:cNvSpPr txBox="1"/>
          <p:nvPr/>
        </p:nvSpPr>
        <p:spPr>
          <a:xfrm>
            <a:off x="334772" y="6169761"/>
            <a:ext cx="1120546" cy="559127"/>
          </a:xfrm>
          <a:prstGeom prst="rect">
            <a:avLst/>
          </a:prstGeom>
        </p:spPr>
        <p:txBody>
          <a:bodyPr vert="horz" wrap="square" lIns="0" tIns="0" rIns="0" bIns="0" rtlCol="0">
            <a:spAutoFit/>
          </a:bodyPr>
          <a:lstStyle/>
          <a:p>
            <a:pPr algn="ctr">
              <a:lnSpc>
                <a:spcPct val="100000"/>
              </a:lnSpc>
            </a:pPr>
            <a:r>
              <a:rPr lang="fa-IR" sz="1200" spc="35" dirty="0" smtClean="0">
                <a:latin typeface="Trebuchet MS"/>
                <a:cs typeface="Trebuchet MS"/>
              </a:rPr>
              <a:t>عنصر اصلی</a:t>
            </a:r>
            <a:endParaRPr sz="1200" dirty="0">
              <a:latin typeface="Trebuchet MS"/>
              <a:cs typeface="Trebuchet MS"/>
            </a:endParaRPr>
          </a:p>
          <a:p>
            <a:pPr algn="ctr">
              <a:lnSpc>
                <a:spcPct val="100000"/>
              </a:lnSpc>
              <a:spcBef>
                <a:spcPts val="955"/>
              </a:spcBef>
            </a:pPr>
            <a:r>
              <a:rPr lang="fa-IR" sz="1600" b="1" spc="-150" dirty="0" smtClean="0">
                <a:latin typeface="Lucida Sans"/>
                <a:cs typeface="Lucida Sans"/>
              </a:rPr>
              <a:t>مشک</a:t>
            </a:r>
            <a:endParaRPr sz="1600" dirty="0">
              <a:latin typeface="Lucida Sans"/>
              <a:cs typeface="Lucida Sans"/>
            </a:endParaRPr>
          </a:p>
        </p:txBody>
      </p:sp>
      <p:sp>
        <p:nvSpPr>
          <p:cNvPr id="27" name="object 27"/>
          <p:cNvSpPr txBox="1"/>
          <p:nvPr/>
        </p:nvSpPr>
        <p:spPr>
          <a:xfrm>
            <a:off x="198221" y="4532376"/>
            <a:ext cx="889000" cy="1303755"/>
          </a:xfrm>
          <a:prstGeom prst="rect">
            <a:avLst/>
          </a:prstGeom>
        </p:spPr>
        <p:txBody>
          <a:bodyPr vert="horz" wrap="square" lIns="0" tIns="0" rIns="0" bIns="0" rtlCol="0">
            <a:spAutoFit/>
          </a:bodyPr>
          <a:lstStyle/>
          <a:p>
            <a:pPr algn="ctr">
              <a:lnSpc>
                <a:spcPct val="100000"/>
              </a:lnSpc>
            </a:pPr>
            <a:r>
              <a:rPr lang="fa-IR" sz="1400" spc="-15" dirty="0" smtClean="0">
                <a:latin typeface="Trebuchet MS"/>
                <a:cs typeface="Trebuchet MS"/>
              </a:rPr>
              <a:t>عنصر برتر</a:t>
            </a:r>
            <a:endParaRPr sz="1400" dirty="0">
              <a:latin typeface="Trebuchet MS"/>
              <a:cs typeface="Trebuchet MS"/>
            </a:endParaRPr>
          </a:p>
          <a:p>
            <a:pPr marL="71755" marR="63500" indent="1270" algn="ctr">
              <a:lnSpc>
                <a:spcPct val="104400"/>
              </a:lnSpc>
              <a:spcBef>
                <a:spcPts val="869"/>
              </a:spcBef>
            </a:pPr>
            <a:r>
              <a:rPr lang="fa-IR" b="1" spc="-55" dirty="0" smtClean="0">
                <a:latin typeface="Lucida Sans"/>
                <a:cs typeface="Lucida Sans"/>
              </a:rPr>
              <a:t>آکورد آب</a:t>
            </a:r>
            <a:endParaRPr dirty="0">
              <a:latin typeface="Lucida Sans"/>
              <a:cs typeface="Lucida Sans"/>
            </a:endParaRPr>
          </a:p>
          <a:p>
            <a:pPr marL="1270" algn="ctr">
              <a:lnSpc>
                <a:spcPct val="100000"/>
              </a:lnSpc>
              <a:spcBef>
                <a:spcPts val="545"/>
              </a:spcBef>
            </a:pPr>
            <a:r>
              <a:rPr lang="fa-IR" sz="1400" spc="-45" dirty="0" smtClean="0">
                <a:latin typeface="Trebuchet MS"/>
                <a:cs typeface="Trebuchet MS"/>
              </a:rPr>
              <a:t>عنصر عمده</a:t>
            </a:r>
            <a:endParaRPr sz="1400" dirty="0">
              <a:latin typeface="Trebuchet MS"/>
              <a:cs typeface="Trebuchet MS"/>
            </a:endParaRPr>
          </a:p>
          <a:p>
            <a:pPr algn="ctr">
              <a:lnSpc>
                <a:spcPct val="100000"/>
              </a:lnSpc>
              <a:spcBef>
                <a:spcPts val="955"/>
              </a:spcBef>
            </a:pPr>
            <a:r>
              <a:rPr lang="fa-IR" b="1" spc="-105" dirty="0" smtClean="0">
                <a:latin typeface="Lucida Sans"/>
                <a:cs typeface="Lucida Sans"/>
              </a:rPr>
              <a:t>مانگولیا</a:t>
            </a:r>
            <a:endParaRPr dirty="0">
              <a:latin typeface="Lucida Sans"/>
              <a:cs typeface="Lucida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129539"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4</a:t>
            </a:r>
            <a:endParaRPr sz="1450">
              <a:latin typeface="Arial"/>
              <a:cs typeface="Arial"/>
            </a:endParaRPr>
          </a:p>
        </p:txBody>
      </p:sp>
      <p:sp>
        <p:nvSpPr>
          <p:cNvPr id="3" name="object 3"/>
          <p:cNvSpPr txBox="1"/>
          <p:nvPr/>
        </p:nvSpPr>
        <p:spPr>
          <a:xfrm>
            <a:off x="6096000" y="0"/>
            <a:ext cx="6096000" cy="6858000"/>
          </a:xfrm>
          <a:prstGeom prst="rect">
            <a:avLst/>
          </a:prstGeom>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30"/>
              </a:spcBef>
            </a:pPr>
            <a:endParaRPr sz="1600">
              <a:latin typeface="Times New Roman"/>
              <a:cs typeface="Times New Roman"/>
            </a:endParaRPr>
          </a:p>
          <a:p>
            <a:pPr>
              <a:lnSpc>
                <a:spcPct val="100000"/>
              </a:lnSpc>
            </a:pPr>
            <a:r>
              <a:rPr sz="1450" spc="5" dirty="0">
                <a:solidFill>
                  <a:srgbClr val="FFFFFF"/>
                </a:solidFill>
                <a:latin typeface="Arial"/>
                <a:cs typeface="Arial"/>
              </a:rPr>
              <a:t>3</a:t>
            </a:r>
            <a:endParaRPr sz="1450">
              <a:latin typeface="Arial"/>
              <a:cs typeface="Arial"/>
            </a:endParaRPr>
          </a:p>
        </p:txBody>
      </p:sp>
      <p:sp>
        <p:nvSpPr>
          <p:cNvPr id="4" name="object 4"/>
          <p:cNvSpPr/>
          <p:nvPr/>
        </p:nvSpPr>
        <p:spPr>
          <a:xfrm>
            <a:off x="0" y="4469891"/>
            <a:ext cx="6095999" cy="2388106"/>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096000" y="0"/>
            <a:ext cx="6096000" cy="6858000"/>
          </a:xfrm>
          <a:custGeom>
            <a:avLst/>
            <a:gdLst/>
            <a:ahLst/>
            <a:cxnLst/>
            <a:rect l="l" t="t" r="r" b="b"/>
            <a:pathLst>
              <a:path w="6096000" h="6858000">
                <a:moveTo>
                  <a:pt x="0" y="0"/>
                </a:moveTo>
                <a:lnTo>
                  <a:pt x="0" y="6857996"/>
                </a:lnTo>
                <a:lnTo>
                  <a:pt x="6096000" y="6857996"/>
                </a:lnTo>
                <a:lnTo>
                  <a:pt x="6096000" y="0"/>
                </a:lnTo>
                <a:lnTo>
                  <a:pt x="0" y="0"/>
                </a:lnTo>
                <a:close/>
              </a:path>
            </a:pathLst>
          </a:custGeom>
          <a:solidFill>
            <a:srgbClr val="7E7E7E">
              <a:alpha val="21174"/>
            </a:srgbClr>
          </a:solidFill>
        </p:spPr>
        <p:txBody>
          <a:bodyPr wrap="square" lIns="0" tIns="0" rIns="0" bIns="0" rtlCol="0"/>
          <a:lstStyle/>
          <a:p>
            <a:endParaRPr/>
          </a:p>
        </p:txBody>
      </p:sp>
      <p:sp>
        <p:nvSpPr>
          <p:cNvPr id="6" name="object 6"/>
          <p:cNvSpPr/>
          <p:nvPr/>
        </p:nvSpPr>
        <p:spPr>
          <a:xfrm>
            <a:off x="6295644" y="0"/>
            <a:ext cx="2693035" cy="1270000"/>
          </a:xfrm>
          <a:custGeom>
            <a:avLst/>
            <a:gdLst/>
            <a:ahLst/>
            <a:cxnLst/>
            <a:rect l="l" t="t" r="r" b="b"/>
            <a:pathLst>
              <a:path w="2693034" h="1270000">
                <a:moveTo>
                  <a:pt x="2208609" y="0"/>
                </a:moveTo>
                <a:lnTo>
                  <a:pt x="2165228" y="0"/>
                </a:lnTo>
                <a:lnTo>
                  <a:pt x="0" y="681609"/>
                </a:lnTo>
                <a:lnTo>
                  <a:pt x="181990" y="1199641"/>
                </a:lnTo>
                <a:lnTo>
                  <a:pt x="171957" y="1229995"/>
                </a:lnTo>
                <a:lnTo>
                  <a:pt x="2692907" y="1269491"/>
                </a:lnTo>
                <a:lnTo>
                  <a:pt x="2208609" y="0"/>
                </a:lnTo>
                <a:close/>
              </a:path>
            </a:pathLst>
          </a:custGeom>
          <a:solidFill>
            <a:srgbClr val="51AE49"/>
          </a:solidFill>
        </p:spPr>
        <p:txBody>
          <a:bodyPr wrap="square" lIns="0" tIns="0" rIns="0" bIns="0" rtlCol="0"/>
          <a:lstStyle/>
          <a:p>
            <a:endParaRPr/>
          </a:p>
        </p:txBody>
      </p:sp>
      <p:sp>
        <p:nvSpPr>
          <p:cNvPr id="7" name="object 7"/>
          <p:cNvSpPr txBox="1"/>
          <p:nvPr/>
        </p:nvSpPr>
        <p:spPr>
          <a:xfrm>
            <a:off x="7239001" y="442721"/>
            <a:ext cx="1570482" cy="215444"/>
          </a:xfrm>
          <a:prstGeom prst="rect">
            <a:avLst/>
          </a:prstGeom>
        </p:spPr>
        <p:txBody>
          <a:bodyPr vert="horz" wrap="square" lIns="0" tIns="0" rIns="0" bIns="0" rtlCol="0">
            <a:spAutoFit/>
          </a:bodyPr>
          <a:lstStyle/>
          <a:p>
            <a:pPr marL="12700">
              <a:lnSpc>
                <a:spcPct val="100000"/>
              </a:lnSpc>
            </a:pPr>
            <a:r>
              <a:rPr lang="fa-IR" sz="1400" dirty="0" smtClean="0">
                <a:latin typeface="Trebuchet MS"/>
                <a:cs typeface="Trebuchet MS"/>
              </a:rPr>
              <a:t>الهام گرفته از خانم های</a:t>
            </a:r>
            <a:endParaRPr sz="1400" dirty="0">
              <a:latin typeface="Trebuchet MS"/>
              <a:cs typeface="Trebuchet MS"/>
            </a:endParaRPr>
          </a:p>
        </p:txBody>
      </p:sp>
      <p:sp>
        <p:nvSpPr>
          <p:cNvPr id="8" name="object 8"/>
          <p:cNvSpPr txBox="1"/>
          <p:nvPr/>
        </p:nvSpPr>
        <p:spPr>
          <a:xfrm>
            <a:off x="6951726" y="563626"/>
            <a:ext cx="1701038" cy="430887"/>
          </a:xfrm>
          <a:prstGeom prst="rect">
            <a:avLst/>
          </a:prstGeom>
        </p:spPr>
        <p:txBody>
          <a:bodyPr vert="horz" wrap="square" lIns="0" tIns="0" rIns="0" bIns="0" rtlCol="0">
            <a:spAutoFit/>
          </a:bodyPr>
          <a:lstStyle/>
          <a:p>
            <a:pPr marL="12700">
              <a:lnSpc>
                <a:spcPct val="100000"/>
              </a:lnSpc>
            </a:pPr>
            <a:r>
              <a:rPr lang="fa-IR" sz="2800" spc="-75" dirty="0">
                <a:latin typeface="Trebuchet MS"/>
                <a:cs typeface="Trebuchet MS"/>
              </a:rPr>
              <a:t>زیبا و با سلیقه</a:t>
            </a:r>
            <a:endParaRPr lang="fa-IR" sz="2800" dirty="0">
              <a:latin typeface="Trebuchet MS"/>
              <a:cs typeface="Trebuchet MS"/>
            </a:endParaRPr>
          </a:p>
        </p:txBody>
      </p:sp>
      <p:sp>
        <p:nvSpPr>
          <p:cNvPr id="10" name="object 10"/>
          <p:cNvSpPr/>
          <p:nvPr/>
        </p:nvSpPr>
        <p:spPr>
          <a:xfrm>
            <a:off x="2673095" y="2087879"/>
            <a:ext cx="3093720" cy="1282065"/>
          </a:xfrm>
          <a:custGeom>
            <a:avLst/>
            <a:gdLst/>
            <a:ahLst/>
            <a:cxnLst/>
            <a:rect l="l" t="t" r="r" b="b"/>
            <a:pathLst>
              <a:path w="3093720" h="1282064">
                <a:moveTo>
                  <a:pt x="600075" y="0"/>
                </a:moveTo>
                <a:lnTo>
                  <a:pt x="0" y="1281684"/>
                </a:lnTo>
                <a:lnTo>
                  <a:pt x="3093720" y="1242187"/>
                </a:lnTo>
                <a:lnTo>
                  <a:pt x="3081528" y="1211834"/>
                </a:lnTo>
                <a:lnTo>
                  <a:pt x="2844038" y="506984"/>
                </a:lnTo>
                <a:lnTo>
                  <a:pt x="2777998" y="497840"/>
                </a:lnTo>
                <a:lnTo>
                  <a:pt x="2692273" y="470535"/>
                </a:lnTo>
                <a:lnTo>
                  <a:pt x="600075" y="0"/>
                </a:lnTo>
                <a:close/>
              </a:path>
            </a:pathLst>
          </a:custGeom>
          <a:solidFill>
            <a:srgbClr val="F7D938"/>
          </a:solidFill>
        </p:spPr>
        <p:txBody>
          <a:bodyPr wrap="square" lIns="0" tIns="0" rIns="0" bIns="0" rtlCol="0"/>
          <a:lstStyle/>
          <a:p>
            <a:endParaRPr/>
          </a:p>
        </p:txBody>
      </p:sp>
      <p:sp>
        <p:nvSpPr>
          <p:cNvPr id="11" name="object 11"/>
          <p:cNvSpPr txBox="1"/>
          <p:nvPr/>
        </p:nvSpPr>
        <p:spPr>
          <a:xfrm>
            <a:off x="3396741" y="2665221"/>
            <a:ext cx="1649095" cy="450850"/>
          </a:xfrm>
          <a:prstGeom prst="rect">
            <a:avLst/>
          </a:prstGeom>
        </p:spPr>
        <p:txBody>
          <a:bodyPr vert="horz" wrap="square" lIns="0" tIns="0" rIns="0" bIns="0" rtlCol="0">
            <a:spAutoFit/>
          </a:bodyPr>
          <a:lstStyle/>
          <a:p>
            <a:pPr marL="12700">
              <a:lnSpc>
                <a:spcPct val="100000"/>
              </a:lnSpc>
            </a:pPr>
            <a:r>
              <a:rPr sz="2800" spc="-95" dirty="0">
                <a:latin typeface="Trebuchet MS"/>
                <a:cs typeface="Trebuchet MS"/>
              </a:rPr>
              <a:t>EL</a:t>
            </a:r>
            <a:r>
              <a:rPr sz="2800" spc="-155" dirty="0">
                <a:latin typeface="Trebuchet MS"/>
                <a:cs typeface="Trebuchet MS"/>
              </a:rPr>
              <a:t>E</a:t>
            </a:r>
            <a:r>
              <a:rPr sz="2800" spc="20" dirty="0">
                <a:latin typeface="Trebuchet MS"/>
                <a:cs typeface="Trebuchet MS"/>
              </a:rPr>
              <a:t>G</a:t>
            </a:r>
            <a:r>
              <a:rPr sz="2800" spc="40" dirty="0">
                <a:latin typeface="Trebuchet MS"/>
                <a:cs typeface="Trebuchet MS"/>
              </a:rPr>
              <a:t>ANCE</a:t>
            </a:r>
            <a:endParaRPr sz="2800">
              <a:latin typeface="Trebuchet MS"/>
              <a:cs typeface="Trebuchet MS"/>
            </a:endParaRPr>
          </a:p>
        </p:txBody>
      </p:sp>
      <p:sp>
        <p:nvSpPr>
          <p:cNvPr id="12" name="object 12"/>
          <p:cNvSpPr/>
          <p:nvPr/>
        </p:nvSpPr>
        <p:spPr>
          <a:xfrm>
            <a:off x="3067430" y="3604676"/>
            <a:ext cx="2699385" cy="1615440"/>
          </a:xfrm>
          <a:custGeom>
            <a:avLst/>
            <a:gdLst/>
            <a:ahLst/>
            <a:cxnLst/>
            <a:rect l="l" t="t" r="r" b="b"/>
            <a:pathLst>
              <a:path w="2699385" h="1615439">
                <a:moveTo>
                  <a:pt x="0" y="0"/>
                </a:moveTo>
                <a:lnTo>
                  <a:pt x="318642" y="1572895"/>
                </a:lnTo>
                <a:lnTo>
                  <a:pt x="2450846" y="1615439"/>
                </a:lnTo>
                <a:lnTo>
                  <a:pt x="2699004" y="698372"/>
                </a:lnTo>
                <a:lnTo>
                  <a:pt x="0" y="0"/>
                </a:lnTo>
                <a:close/>
              </a:path>
            </a:pathLst>
          </a:custGeom>
          <a:solidFill>
            <a:srgbClr val="A6A6A6"/>
          </a:solidFill>
        </p:spPr>
        <p:txBody>
          <a:bodyPr wrap="square" lIns="0" tIns="0" rIns="0" bIns="0" rtlCol="0"/>
          <a:lstStyle/>
          <a:p>
            <a:endParaRPr/>
          </a:p>
        </p:txBody>
      </p:sp>
      <p:sp>
        <p:nvSpPr>
          <p:cNvPr id="13" name="object 13"/>
          <p:cNvSpPr txBox="1"/>
          <p:nvPr/>
        </p:nvSpPr>
        <p:spPr>
          <a:xfrm>
            <a:off x="3462654" y="4065778"/>
            <a:ext cx="1261746" cy="246221"/>
          </a:xfrm>
          <a:prstGeom prst="rect">
            <a:avLst/>
          </a:prstGeom>
        </p:spPr>
        <p:txBody>
          <a:bodyPr vert="horz" wrap="square" lIns="0" tIns="0" rIns="0" bIns="0" rtlCol="0">
            <a:spAutoFit/>
          </a:bodyPr>
          <a:lstStyle/>
          <a:p>
            <a:pPr marL="12700">
              <a:lnSpc>
                <a:spcPct val="100000"/>
              </a:lnSpc>
            </a:pPr>
            <a:r>
              <a:rPr lang="fa-IR" sz="1600" spc="-5" dirty="0" smtClean="0">
                <a:solidFill>
                  <a:srgbClr val="FFFFFF"/>
                </a:solidFill>
                <a:latin typeface="Trebuchet MS"/>
                <a:cs typeface="Trebuchet MS"/>
              </a:rPr>
              <a:t>رایحه ی ماندگار</a:t>
            </a:r>
            <a:endParaRPr sz="1600" dirty="0">
              <a:latin typeface="Trebuchet MS"/>
              <a:cs typeface="Trebuchet MS"/>
            </a:endParaRPr>
          </a:p>
        </p:txBody>
      </p:sp>
      <p:sp>
        <p:nvSpPr>
          <p:cNvPr id="14" name="object 14"/>
          <p:cNvSpPr txBox="1"/>
          <p:nvPr/>
        </p:nvSpPr>
        <p:spPr>
          <a:xfrm>
            <a:off x="3666869" y="4314063"/>
            <a:ext cx="1500505" cy="811530"/>
          </a:xfrm>
          <a:prstGeom prst="rect">
            <a:avLst/>
          </a:prstGeom>
        </p:spPr>
        <p:txBody>
          <a:bodyPr vert="horz" wrap="square" lIns="0" tIns="0" rIns="0" bIns="0" rtlCol="0">
            <a:spAutoFit/>
          </a:bodyPr>
          <a:lstStyle/>
          <a:p>
            <a:pPr marL="12700">
              <a:lnSpc>
                <a:spcPct val="100000"/>
              </a:lnSpc>
            </a:pPr>
            <a:r>
              <a:rPr lang="fa-IR" sz="3600" spc="-150" dirty="0" smtClean="0">
                <a:solidFill>
                  <a:srgbClr val="FFFFFF"/>
                </a:solidFill>
                <a:latin typeface="Trebuchet MS"/>
                <a:cs typeface="Trebuchet MS"/>
              </a:rPr>
              <a:t>گل</a:t>
            </a:r>
            <a:endParaRPr sz="3600" dirty="0">
              <a:latin typeface="Trebuchet MS"/>
              <a:cs typeface="Trebuchet MS"/>
            </a:endParaRPr>
          </a:p>
          <a:p>
            <a:pPr marL="12700">
              <a:lnSpc>
                <a:spcPct val="100000"/>
              </a:lnSpc>
            </a:pPr>
            <a:endParaRPr sz="1600" dirty="0">
              <a:latin typeface="Trebuchet MS"/>
              <a:cs typeface="Trebuchet MS"/>
            </a:endParaRPr>
          </a:p>
        </p:txBody>
      </p:sp>
      <p:sp>
        <p:nvSpPr>
          <p:cNvPr id="15" name="object 15"/>
          <p:cNvSpPr/>
          <p:nvPr/>
        </p:nvSpPr>
        <p:spPr>
          <a:xfrm>
            <a:off x="10965180" y="153923"/>
            <a:ext cx="815340" cy="568451"/>
          </a:xfrm>
          <a:prstGeom prst="rect">
            <a:avLst/>
          </a:prstGeom>
          <a:blipFill>
            <a:blip r:embed="rId3" cstate="print"/>
            <a:stretch>
              <a:fillRect/>
            </a:stretch>
          </a:blipFill>
        </p:spPr>
        <p:txBody>
          <a:bodyPr wrap="square" lIns="0" tIns="0" rIns="0" bIns="0" rtlCol="0"/>
          <a:lstStyle/>
          <a:p>
            <a:endParaRPr/>
          </a:p>
        </p:txBody>
      </p:sp>
      <p:sp>
        <p:nvSpPr>
          <p:cNvPr id="17" name="object 17"/>
          <p:cNvSpPr txBox="1">
            <a:spLocks noGrp="1"/>
          </p:cNvSpPr>
          <p:nvPr>
            <p:ph type="title"/>
          </p:nvPr>
        </p:nvSpPr>
        <p:spPr>
          <a:xfrm>
            <a:off x="164388" y="191515"/>
            <a:ext cx="2736850" cy="430887"/>
          </a:xfrm>
          <a:prstGeom prst="rect">
            <a:avLst/>
          </a:prstGeom>
          <a:effectLst>
            <a:outerShdw blurRad="50800" dist="50800" dir="5400000" algn="ctr" rotWithShape="0">
              <a:schemeClr val="bg2">
                <a:lumMod val="75000"/>
              </a:schemeClr>
            </a:outerShdw>
          </a:effectLst>
        </p:spPr>
        <p:txBody>
          <a:bodyPr vert="horz" wrap="square" lIns="0" tIns="0" rIns="0" bIns="0" rtlCol="0">
            <a:spAutoFit/>
          </a:bodyPr>
          <a:lstStyle/>
          <a:p>
            <a:pPr marL="12700">
              <a:lnSpc>
                <a:spcPct val="100000"/>
              </a:lnSpc>
            </a:pPr>
            <a:r>
              <a:rPr lang="fa-IR" sz="2800" spc="75" dirty="0"/>
              <a:t>رویای گل</a:t>
            </a:r>
            <a:endParaRPr sz="2800" dirty="0"/>
          </a:p>
        </p:txBody>
      </p:sp>
      <p:sp>
        <p:nvSpPr>
          <p:cNvPr id="18" name="object 18"/>
          <p:cNvSpPr txBox="1"/>
          <p:nvPr/>
        </p:nvSpPr>
        <p:spPr>
          <a:xfrm>
            <a:off x="164998" y="1013205"/>
            <a:ext cx="5066030" cy="830997"/>
          </a:xfrm>
          <a:prstGeom prst="rect">
            <a:avLst/>
          </a:prstGeom>
        </p:spPr>
        <p:txBody>
          <a:bodyPr vert="horz" wrap="square" lIns="0" tIns="0" rIns="0" bIns="0" rtlCol="0">
            <a:spAutoFit/>
          </a:bodyPr>
          <a:lstStyle/>
          <a:p>
            <a:pPr marL="64769" algn="r" rtl="1">
              <a:lnSpc>
                <a:spcPct val="100000"/>
              </a:lnSpc>
            </a:pPr>
            <a:r>
              <a:rPr lang="fa-IR" sz="1800" spc="-60" dirty="0" smtClean="0">
                <a:latin typeface="Trebuchet MS"/>
                <a:cs typeface="Trebuchet MS"/>
              </a:rPr>
              <a:t>درمورد:</a:t>
            </a:r>
          </a:p>
          <a:p>
            <a:pPr marL="64769" algn="r" rtl="1">
              <a:lnSpc>
                <a:spcPct val="100000"/>
              </a:lnSpc>
            </a:pPr>
            <a:r>
              <a:rPr lang="fa-IR" dirty="0"/>
              <a:t>با الهام از زنان </a:t>
            </a:r>
            <a:r>
              <a:rPr lang="fa-IR" dirty="0" smtClean="0"/>
              <a:t>زیبا و با سلیقه </a:t>
            </a:r>
            <a:r>
              <a:rPr lang="fa-IR" dirty="0"/>
              <a:t>که می خواهند به طبیعت نزدیک باشند و </a:t>
            </a:r>
            <a:r>
              <a:rPr lang="fa-IR" dirty="0" smtClean="0"/>
              <a:t>بمانند و خوشحال باشند.</a:t>
            </a:r>
            <a:endParaRPr sz="1800" dirty="0">
              <a:latin typeface="Trebuchet MS"/>
              <a:cs typeface="Trebuchet MS"/>
            </a:endParaRPr>
          </a:p>
        </p:txBody>
      </p:sp>
      <p:sp>
        <p:nvSpPr>
          <p:cNvPr id="19" name="object 19"/>
          <p:cNvSpPr txBox="1"/>
          <p:nvPr/>
        </p:nvSpPr>
        <p:spPr>
          <a:xfrm>
            <a:off x="164998" y="2560320"/>
            <a:ext cx="1995805" cy="553998"/>
          </a:xfrm>
          <a:prstGeom prst="rect">
            <a:avLst/>
          </a:prstGeom>
        </p:spPr>
        <p:txBody>
          <a:bodyPr vert="horz" wrap="square" lIns="0" tIns="0" rIns="0" bIns="0" rtlCol="0">
            <a:spAutoFit/>
          </a:bodyPr>
          <a:lstStyle/>
          <a:p>
            <a:pPr marL="12700" algn="r" rtl="1">
              <a:lnSpc>
                <a:spcPct val="100000"/>
              </a:lnSpc>
            </a:pPr>
            <a:r>
              <a:rPr lang="fa-IR" sz="1800" spc="45" dirty="0" smtClean="0">
                <a:latin typeface="Trebuchet MS"/>
                <a:cs typeface="Trebuchet MS"/>
              </a:rPr>
              <a:t>رایحه:</a:t>
            </a:r>
          </a:p>
          <a:p>
            <a:pPr marL="12700" algn="r" rtl="1">
              <a:lnSpc>
                <a:spcPct val="100000"/>
              </a:lnSpc>
            </a:pPr>
            <a:r>
              <a:rPr lang="fa-IR" spc="45" dirty="0" smtClean="0">
                <a:latin typeface="Trebuchet MS"/>
                <a:cs typeface="Trebuchet MS"/>
              </a:rPr>
              <a:t>عط گل</a:t>
            </a:r>
            <a:endParaRPr sz="1800" dirty="0">
              <a:latin typeface="Trebuchet MS"/>
              <a:cs typeface="Trebuchet MS"/>
            </a:endParaRPr>
          </a:p>
        </p:txBody>
      </p:sp>
      <p:sp>
        <p:nvSpPr>
          <p:cNvPr id="20" name="object 20"/>
          <p:cNvSpPr txBox="1"/>
          <p:nvPr/>
        </p:nvSpPr>
        <p:spPr>
          <a:xfrm>
            <a:off x="164998" y="3109214"/>
            <a:ext cx="1740002" cy="830997"/>
          </a:xfrm>
          <a:prstGeom prst="rect">
            <a:avLst/>
          </a:prstGeom>
        </p:spPr>
        <p:txBody>
          <a:bodyPr vert="horz" wrap="square" lIns="0" tIns="0" rIns="0" bIns="0" rtlCol="0">
            <a:spAutoFit/>
          </a:bodyPr>
          <a:lstStyle/>
          <a:p>
            <a:pPr marL="299085" indent="-286385" algn="r" rtl="1">
              <a:lnSpc>
                <a:spcPct val="100000"/>
              </a:lnSpc>
              <a:buFont typeface="Wingdings"/>
              <a:buChar char=""/>
              <a:tabLst>
                <a:tab pos="299085" algn="l"/>
                <a:tab pos="299720" algn="l"/>
              </a:tabLst>
            </a:pPr>
            <a:r>
              <a:rPr lang="fa-IR" spc="-60" dirty="0" smtClean="0">
                <a:latin typeface="Trebuchet MS"/>
                <a:cs typeface="Trebuchet MS"/>
              </a:rPr>
              <a:t>زیبا</a:t>
            </a:r>
          </a:p>
          <a:p>
            <a:pPr marL="299085" indent="-286385" algn="r" rtl="1">
              <a:lnSpc>
                <a:spcPct val="100000"/>
              </a:lnSpc>
              <a:buFont typeface="Wingdings"/>
              <a:buChar char=""/>
              <a:tabLst>
                <a:tab pos="299085" algn="l"/>
                <a:tab pos="299720" algn="l"/>
              </a:tabLst>
            </a:pPr>
            <a:r>
              <a:rPr lang="fa-IR" sz="1800" spc="-60" dirty="0" smtClean="0">
                <a:latin typeface="Trebuchet MS"/>
                <a:cs typeface="Trebuchet MS"/>
              </a:rPr>
              <a:t>احساس برانگیز</a:t>
            </a:r>
          </a:p>
          <a:p>
            <a:pPr marL="299085" indent="-286385" algn="r" rtl="1">
              <a:lnSpc>
                <a:spcPct val="100000"/>
              </a:lnSpc>
              <a:buFont typeface="Wingdings"/>
              <a:buChar char=""/>
              <a:tabLst>
                <a:tab pos="299085" algn="l"/>
                <a:tab pos="299720" algn="l"/>
              </a:tabLst>
            </a:pPr>
            <a:r>
              <a:rPr lang="fa-IR" spc="-60" dirty="0" smtClean="0">
                <a:latin typeface="Trebuchet MS"/>
                <a:cs typeface="Trebuchet MS"/>
              </a:rPr>
              <a:t>لطیف</a:t>
            </a:r>
            <a:endParaRPr sz="1800" dirty="0">
              <a:latin typeface="Trebuchet MS"/>
              <a:cs typeface="Trebuchet MS"/>
            </a:endParaRPr>
          </a:p>
        </p:txBody>
      </p:sp>
      <p:graphicFrame>
        <p:nvGraphicFramePr>
          <p:cNvPr id="21" name="object 21"/>
          <p:cNvGraphicFramePr>
            <a:graphicFrameLocks noGrp="1"/>
          </p:cNvGraphicFramePr>
          <p:nvPr/>
        </p:nvGraphicFramePr>
        <p:xfrm>
          <a:off x="6926580" y="5405373"/>
          <a:ext cx="4979664" cy="561872"/>
        </p:xfrm>
        <a:graphic>
          <a:graphicData uri="http://schemas.openxmlformats.org/drawingml/2006/table">
            <a:tbl>
              <a:tblPr firstRow="1" bandRow="1">
                <a:tableStyleId>{2D5ABB26-0587-4C30-8999-92F81FD0307C}</a:tableStyleId>
              </a:tblPr>
              <a:tblGrid>
                <a:gridCol w="711326">
                  <a:extLst>
                    <a:ext uri="{9D8B030D-6E8A-4147-A177-3AD203B41FA5}">
                      <a16:colId xmlns:a16="http://schemas.microsoft.com/office/drawing/2014/main" xmlns="" val="20000"/>
                    </a:ext>
                  </a:extLst>
                </a:gridCol>
                <a:gridCol w="711453">
                  <a:extLst>
                    <a:ext uri="{9D8B030D-6E8A-4147-A177-3AD203B41FA5}">
                      <a16:colId xmlns:a16="http://schemas.microsoft.com/office/drawing/2014/main" xmlns="" val="20001"/>
                    </a:ext>
                  </a:extLst>
                </a:gridCol>
                <a:gridCol w="711327">
                  <a:extLst>
                    <a:ext uri="{9D8B030D-6E8A-4147-A177-3AD203B41FA5}">
                      <a16:colId xmlns:a16="http://schemas.microsoft.com/office/drawing/2014/main" xmlns="" val="20002"/>
                    </a:ext>
                  </a:extLst>
                </a:gridCol>
                <a:gridCol w="711453">
                  <a:extLst>
                    <a:ext uri="{9D8B030D-6E8A-4147-A177-3AD203B41FA5}">
                      <a16:colId xmlns:a16="http://schemas.microsoft.com/office/drawing/2014/main" xmlns="" val="20003"/>
                    </a:ext>
                  </a:extLst>
                </a:gridCol>
                <a:gridCol w="711326">
                  <a:extLst>
                    <a:ext uri="{9D8B030D-6E8A-4147-A177-3AD203B41FA5}">
                      <a16:colId xmlns:a16="http://schemas.microsoft.com/office/drawing/2014/main" xmlns="" val="20004"/>
                    </a:ext>
                  </a:extLst>
                </a:gridCol>
                <a:gridCol w="711453">
                  <a:extLst>
                    <a:ext uri="{9D8B030D-6E8A-4147-A177-3AD203B41FA5}">
                      <a16:colId xmlns:a16="http://schemas.microsoft.com/office/drawing/2014/main" xmlns="" val="20005"/>
                    </a:ext>
                  </a:extLst>
                </a:gridCol>
                <a:gridCol w="711326">
                  <a:extLst>
                    <a:ext uri="{9D8B030D-6E8A-4147-A177-3AD203B41FA5}">
                      <a16:colId xmlns:a16="http://schemas.microsoft.com/office/drawing/2014/main" xmlns="" val="20006"/>
                    </a:ext>
                  </a:extLst>
                </a:gridCol>
              </a:tblGrid>
              <a:tr h="363753">
                <a:tc>
                  <a:txBody>
                    <a:bodyPr/>
                    <a:lstStyle/>
                    <a:p>
                      <a:pPr marL="635" algn="ctr">
                        <a:lnSpc>
                          <a:spcPct val="100000"/>
                        </a:lnSpc>
                        <a:spcBef>
                          <a:spcPts val="275"/>
                        </a:spcBef>
                      </a:pPr>
                      <a:r>
                        <a:rPr sz="800" dirty="0">
                          <a:solidFill>
                            <a:srgbClr val="FFFFFF"/>
                          </a:solidFill>
                          <a:latin typeface="Trebuchet MS"/>
                          <a:cs typeface="Trebuchet MS"/>
                        </a:rPr>
                        <a:t>Body</a:t>
                      </a:r>
                      <a:r>
                        <a:rPr sz="800" spc="-165" dirty="0">
                          <a:solidFill>
                            <a:srgbClr val="FFFFFF"/>
                          </a:solidFill>
                          <a:latin typeface="Trebuchet MS"/>
                          <a:cs typeface="Trebuchet MS"/>
                        </a:rPr>
                        <a:t> </a:t>
                      </a:r>
                      <a:r>
                        <a:rPr sz="800" spc="5" dirty="0">
                          <a:solidFill>
                            <a:srgbClr val="FFFFFF"/>
                          </a:solidFill>
                          <a:latin typeface="Trebuchet MS"/>
                          <a:cs typeface="Trebuchet MS"/>
                        </a:rPr>
                        <a:t>Spray</a:t>
                      </a:r>
                      <a:endParaRPr sz="800">
                        <a:latin typeface="Trebuchet MS"/>
                        <a:cs typeface="Trebuchet MS"/>
                      </a:endParaRPr>
                    </a:p>
                    <a:p>
                      <a:pPr marL="1270" algn="ctr">
                        <a:lnSpc>
                          <a:spcPct val="100000"/>
                        </a:lnSpc>
                      </a:pPr>
                      <a:r>
                        <a:rPr sz="800" spc="-80" dirty="0">
                          <a:solidFill>
                            <a:srgbClr val="FFFFFF"/>
                          </a:solidFill>
                          <a:latin typeface="Trebuchet MS"/>
                          <a:cs typeface="Trebuchet MS"/>
                        </a:rPr>
                        <a:t>150ml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75" dirty="0">
                          <a:solidFill>
                            <a:srgbClr val="FFFFFF"/>
                          </a:solidFill>
                          <a:latin typeface="Trebuchet MS"/>
                          <a:cs typeface="Trebuchet MS"/>
                        </a:rPr>
                        <a:t>Roll</a:t>
                      </a:r>
                      <a:r>
                        <a:rPr sz="800" spc="-190" dirty="0">
                          <a:solidFill>
                            <a:srgbClr val="FFFFFF"/>
                          </a:solidFill>
                          <a:latin typeface="Trebuchet MS"/>
                          <a:cs typeface="Trebuchet MS"/>
                        </a:rPr>
                        <a:t> </a:t>
                      </a:r>
                      <a:r>
                        <a:rPr sz="800" spc="10" dirty="0">
                          <a:solidFill>
                            <a:srgbClr val="FFFFFF"/>
                          </a:solidFill>
                          <a:latin typeface="Trebuchet MS"/>
                          <a:cs typeface="Trebuchet MS"/>
                        </a:rPr>
                        <a:t>On</a:t>
                      </a:r>
                      <a:endParaRPr sz="800">
                        <a:latin typeface="Trebuchet MS"/>
                        <a:cs typeface="Trebuchet MS"/>
                      </a:endParaRPr>
                    </a:p>
                    <a:p>
                      <a:pPr marL="1270" algn="ctr">
                        <a:lnSpc>
                          <a:spcPct val="100000"/>
                        </a:lnSpc>
                      </a:pPr>
                      <a:r>
                        <a:rPr sz="800" spc="-35" dirty="0">
                          <a:solidFill>
                            <a:srgbClr val="FFFFFF"/>
                          </a:solidFill>
                          <a:latin typeface="Trebuchet MS"/>
                          <a:cs typeface="Trebuchet MS"/>
                        </a:rPr>
                        <a:t>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270" algn="ctr">
                        <a:lnSpc>
                          <a:spcPct val="100000"/>
                        </a:lnSpc>
                      </a:pPr>
                      <a:r>
                        <a:rPr sz="800" spc="-30" dirty="0">
                          <a:solidFill>
                            <a:srgbClr val="FFFFFF"/>
                          </a:solidFill>
                          <a:latin typeface="Trebuchet MS"/>
                          <a:cs typeface="Trebuchet MS"/>
                        </a:rPr>
                        <a:t>250ml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905" algn="ctr">
                        <a:lnSpc>
                          <a:spcPct val="100000"/>
                        </a:lnSpc>
                      </a:pPr>
                      <a:r>
                        <a:rPr sz="800" spc="-30" dirty="0">
                          <a:solidFill>
                            <a:srgbClr val="FFFFFF"/>
                          </a:solidFill>
                          <a:latin typeface="Trebuchet MS"/>
                          <a:cs typeface="Trebuchet MS"/>
                        </a:rPr>
                        <a:t>400ml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20" dirty="0">
                          <a:solidFill>
                            <a:srgbClr val="FFFFFF"/>
                          </a:solidFill>
                          <a:latin typeface="Trebuchet MS"/>
                          <a:cs typeface="Trebuchet MS"/>
                        </a:rPr>
                        <a:t>EDT</a:t>
                      </a:r>
                      <a:endParaRPr sz="800">
                        <a:latin typeface="Trebuchet MS"/>
                        <a:cs typeface="Trebuchet MS"/>
                      </a:endParaRPr>
                    </a:p>
                    <a:p>
                      <a:pPr marL="1905" algn="ctr">
                        <a:lnSpc>
                          <a:spcPct val="100000"/>
                        </a:lnSpc>
                      </a:pPr>
                      <a:r>
                        <a:rPr sz="800" spc="-35" dirty="0">
                          <a:solidFill>
                            <a:srgbClr val="FFFFFF"/>
                          </a:solidFill>
                          <a:latin typeface="Trebuchet MS"/>
                          <a:cs typeface="Trebuchet MS"/>
                        </a:rPr>
                        <a:t>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905" algn="ctr">
                        <a:lnSpc>
                          <a:spcPct val="100000"/>
                        </a:lnSpc>
                        <a:spcBef>
                          <a:spcPts val="275"/>
                        </a:spcBef>
                      </a:pPr>
                      <a:r>
                        <a:rPr sz="800" spc="-20" dirty="0">
                          <a:solidFill>
                            <a:srgbClr val="FFFFFF"/>
                          </a:solidFill>
                          <a:latin typeface="Trebuchet MS"/>
                          <a:cs typeface="Trebuchet MS"/>
                        </a:rPr>
                        <a:t>EDT</a:t>
                      </a:r>
                      <a:endParaRPr sz="800">
                        <a:latin typeface="Trebuchet MS"/>
                        <a:cs typeface="Trebuchet MS"/>
                      </a:endParaRPr>
                    </a:p>
                    <a:p>
                      <a:pPr marL="635" algn="ctr">
                        <a:lnSpc>
                          <a:spcPct val="100000"/>
                        </a:lnSpc>
                      </a:pPr>
                      <a:r>
                        <a:rPr sz="800" spc="-80" dirty="0">
                          <a:solidFill>
                            <a:srgbClr val="FFFFFF"/>
                          </a:solidFill>
                          <a:latin typeface="Trebuchet MS"/>
                          <a:cs typeface="Trebuchet MS"/>
                        </a:rPr>
                        <a:t>100ml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40" dirty="0">
                          <a:solidFill>
                            <a:srgbClr val="FFFFFF"/>
                          </a:solidFill>
                          <a:latin typeface="Trebuchet MS"/>
                          <a:cs typeface="Trebuchet MS"/>
                        </a:rPr>
                        <a:t>After</a:t>
                      </a:r>
                      <a:r>
                        <a:rPr sz="800" spc="-175" dirty="0">
                          <a:solidFill>
                            <a:srgbClr val="FFFFFF"/>
                          </a:solidFill>
                          <a:latin typeface="Trebuchet MS"/>
                          <a:cs typeface="Trebuchet MS"/>
                        </a:rPr>
                        <a:t> </a:t>
                      </a:r>
                      <a:r>
                        <a:rPr sz="800" spc="15" dirty="0">
                          <a:solidFill>
                            <a:srgbClr val="FFFFFF"/>
                          </a:solidFill>
                          <a:latin typeface="Trebuchet MS"/>
                          <a:cs typeface="Trebuchet MS"/>
                        </a:rPr>
                        <a:t>Shave</a:t>
                      </a:r>
                      <a:endParaRPr sz="800">
                        <a:latin typeface="Trebuchet MS"/>
                        <a:cs typeface="Trebuchet MS"/>
                      </a:endParaRPr>
                    </a:p>
                    <a:p>
                      <a:pPr marL="635" algn="ctr">
                        <a:lnSpc>
                          <a:spcPct val="100000"/>
                        </a:lnSpc>
                      </a:pPr>
                      <a:r>
                        <a:rPr sz="800" spc="-80" dirty="0">
                          <a:solidFill>
                            <a:srgbClr val="FFFFFF"/>
                          </a:solidFill>
                          <a:latin typeface="Trebuchet MS"/>
                          <a:cs typeface="Trebuchet MS"/>
                        </a:rPr>
                        <a:t>100ml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19">
                <a:tc>
                  <a:txBody>
                    <a:bodyPr/>
                    <a:lstStyle/>
                    <a:p>
                      <a:pPr marL="1270"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22" name="object 22"/>
          <p:cNvSpPr/>
          <p:nvPr/>
        </p:nvSpPr>
        <p:spPr>
          <a:xfrm>
            <a:off x="6932676" y="1956816"/>
            <a:ext cx="4980940" cy="3365500"/>
          </a:xfrm>
          <a:custGeom>
            <a:avLst/>
            <a:gdLst/>
            <a:ahLst/>
            <a:cxnLst/>
            <a:rect l="l" t="t" r="r" b="b"/>
            <a:pathLst>
              <a:path w="4980940" h="3365500">
                <a:moveTo>
                  <a:pt x="0" y="3364991"/>
                </a:moveTo>
                <a:lnTo>
                  <a:pt x="4980432" y="3364991"/>
                </a:lnTo>
                <a:lnTo>
                  <a:pt x="4980432" y="0"/>
                </a:lnTo>
                <a:lnTo>
                  <a:pt x="0" y="0"/>
                </a:lnTo>
                <a:lnTo>
                  <a:pt x="0" y="3364991"/>
                </a:lnTo>
                <a:close/>
              </a:path>
            </a:pathLst>
          </a:custGeom>
          <a:ln w="6096">
            <a:solidFill>
              <a:srgbClr val="000000"/>
            </a:solidFill>
          </a:ln>
        </p:spPr>
        <p:txBody>
          <a:bodyPr wrap="square" lIns="0" tIns="0" rIns="0" bIns="0" rtlCol="0"/>
          <a:lstStyle/>
          <a:p>
            <a:endParaRPr/>
          </a:p>
        </p:txBody>
      </p:sp>
      <p:sp>
        <p:nvSpPr>
          <p:cNvPr id="23" name="object 23"/>
          <p:cNvSpPr/>
          <p:nvPr/>
        </p:nvSpPr>
        <p:spPr>
          <a:xfrm>
            <a:off x="8161019" y="1453896"/>
            <a:ext cx="2334768" cy="910589"/>
          </a:xfrm>
          <a:prstGeom prst="rect">
            <a:avLst/>
          </a:prstGeom>
          <a:blipFill>
            <a:blip r:embed="rId4" cstate="print"/>
            <a:stretch>
              <a:fillRect/>
            </a:stretch>
          </a:blipFill>
        </p:spPr>
        <p:txBody>
          <a:bodyPr wrap="square" lIns="0" tIns="0" rIns="0" bIns="0" rtlCol="0"/>
          <a:lstStyle/>
          <a:p>
            <a:endParaRPr/>
          </a:p>
        </p:txBody>
      </p:sp>
      <p:sp>
        <p:nvSpPr>
          <p:cNvPr id="24" name="object 24"/>
          <p:cNvSpPr txBox="1"/>
          <p:nvPr/>
        </p:nvSpPr>
        <p:spPr>
          <a:xfrm>
            <a:off x="8652764" y="1828546"/>
            <a:ext cx="1363345" cy="290195"/>
          </a:xfrm>
          <a:prstGeom prst="rect">
            <a:avLst/>
          </a:prstGeom>
        </p:spPr>
        <p:txBody>
          <a:bodyPr vert="horz" wrap="square" lIns="0" tIns="0" rIns="0" bIns="0" rtlCol="0">
            <a:spAutoFit/>
          </a:bodyPr>
          <a:lstStyle/>
          <a:p>
            <a:pPr marL="12700">
              <a:lnSpc>
                <a:spcPct val="100000"/>
              </a:lnSpc>
            </a:pPr>
            <a:r>
              <a:rPr sz="1800" b="1" spc="-10" dirty="0">
                <a:latin typeface="Arial"/>
                <a:cs typeface="Arial"/>
              </a:rPr>
              <a:t>T</a:t>
            </a:r>
            <a:r>
              <a:rPr sz="1800" b="1" spc="-60" dirty="0">
                <a:latin typeface="Arial"/>
                <a:cs typeface="Arial"/>
              </a:rPr>
              <a:t>H</a:t>
            </a:r>
            <a:r>
              <a:rPr sz="1800" b="1" spc="175" dirty="0">
                <a:latin typeface="Arial"/>
                <a:cs typeface="Arial"/>
              </a:rPr>
              <a:t>E</a:t>
            </a:r>
            <a:r>
              <a:rPr sz="1800" b="1" spc="-125" dirty="0">
                <a:latin typeface="Arial"/>
                <a:cs typeface="Arial"/>
              </a:rPr>
              <a:t>L</a:t>
            </a:r>
            <a:r>
              <a:rPr sz="1800" b="1" spc="-10" dirty="0">
                <a:latin typeface="Arial"/>
                <a:cs typeface="Arial"/>
              </a:rPr>
              <a:t>I</a:t>
            </a:r>
            <a:r>
              <a:rPr sz="1800" b="1" spc="-55" dirty="0">
                <a:latin typeface="Arial"/>
                <a:cs typeface="Arial"/>
              </a:rPr>
              <a:t>N</a:t>
            </a:r>
            <a:r>
              <a:rPr sz="1800" b="1" spc="-140" dirty="0">
                <a:latin typeface="Arial"/>
                <a:cs typeface="Arial"/>
              </a:rPr>
              <a:t>E</a:t>
            </a:r>
            <a:r>
              <a:rPr sz="1800" b="1" spc="40" dirty="0">
                <a:latin typeface="Arial"/>
                <a:cs typeface="Arial"/>
              </a:rPr>
              <a:t>-</a:t>
            </a:r>
            <a:r>
              <a:rPr sz="1800" b="1" spc="-55" dirty="0">
                <a:latin typeface="Arial"/>
                <a:cs typeface="Arial"/>
              </a:rPr>
              <a:t>UP</a:t>
            </a:r>
            <a:endParaRPr sz="1800">
              <a:latin typeface="Arial"/>
              <a:cs typeface="Arial"/>
            </a:endParaRPr>
          </a:p>
        </p:txBody>
      </p:sp>
      <p:sp>
        <p:nvSpPr>
          <p:cNvPr id="25" name="object 25"/>
          <p:cNvSpPr/>
          <p:nvPr/>
        </p:nvSpPr>
        <p:spPr>
          <a:xfrm>
            <a:off x="4265421" y="22758"/>
            <a:ext cx="3429000" cy="6857997"/>
          </a:xfrm>
          <a:prstGeom prst="rect">
            <a:avLst/>
          </a:prstGeom>
          <a:blipFill>
            <a:blip r:embed="rId5" cstate="print"/>
            <a:stretch>
              <a:fillRect/>
            </a:stretch>
          </a:blipFill>
        </p:spPr>
        <p:txBody>
          <a:bodyPr wrap="square" lIns="0" tIns="0" rIns="0" bIns="0" rtlCol="0"/>
          <a:lstStyle/>
          <a:p>
            <a:endParaRPr/>
          </a:p>
        </p:txBody>
      </p:sp>
      <p:sp>
        <p:nvSpPr>
          <p:cNvPr id="26" name="object 26"/>
          <p:cNvSpPr/>
          <p:nvPr/>
        </p:nvSpPr>
        <p:spPr>
          <a:xfrm>
            <a:off x="7744968" y="2488692"/>
            <a:ext cx="2129028" cy="2467355"/>
          </a:xfrm>
          <a:prstGeom prst="rect">
            <a:avLst/>
          </a:prstGeom>
          <a:blipFill>
            <a:blip r:embed="rId6" cstate="print"/>
            <a:stretch>
              <a:fillRect/>
            </a:stretch>
          </a:blipFill>
        </p:spPr>
        <p:txBody>
          <a:bodyPr wrap="square" lIns="0" tIns="0" rIns="0" bIns="0" rtlCol="0"/>
          <a:lstStyle/>
          <a:p>
            <a:endParaRPr/>
          </a:p>
        </p:txBody>
      </p:sp>
      <p:sp>
        <p:nvSpPr>
          <p:cNvPr id="27" name="object 27"/>
          <p:cNvSpPr/>
          <p:nvPr/>
        </p:nvSpPr>
        <p:spPr>
          <a:xfrm>
            <a:off x="9796271" y="2488692"/>
            <a:ext cx="749807" cy="2467355"/>
          </a:xfrm>
          <a:prstGeom prst="rect">
            <a:avLst/>
          </a:prstGeom>
          <a:blipFill>
            <a:blip r:embed="rId7" cstate="print"/>
            <a:stretch>
              <a:fillRect/>
            </a:stretch>
          </a:blipFill>
        </p:spPr>
        <p:txBody>
          <a:bodyPr wrap="square" lIns="0" tIns="0" rIns="0" bIns="0" rtlCol="0"/>
          <a:lstStyle/>
          <a:p>
            <a:endParaRPr/>
          </a:p>
        </p:txBody>
      </p:sp>
      <p:sp>
        <p:nvSpPr>
          <p:cNvPr id="28" name="object 28"/>
          <p:cNvSpPr txBox="1"/>
          <p:nvPr/>
        </p:nvSpPr>
        <p:spPr>
          <a:xfrm>
            <a:off x="400608" y="6264249"/>
            <a:ext cx="849630" cy="559127"/>
          </a:xfrm>
          <a:prstGeom prst="rect">
            <a:avLst/>
          </a:prstGeom>
        </p:spPr>
        <p:txBody>
          <a:bodyPr vert="horz" wrap="square" lIns="0" tIns="0" rIns="0" bIns="0" rtlCol="0">
            <a:spAutoFit/>
          </a:bodyPr>
          <a:lstStyle/>
          <a:p>
            <a:pPr marL="12700">
              <a:lnSpc>
                <a:spcPct val="100000"/>
              </a:lnSpc>
            </a:pPr>
            <a:r>
              <a:rPr lang="fa-IR" sz="1200" spc="35" dirty="0" smtClean="0">
                <a:solidFill>
                  <a:srgbClr val="FFFFFF"/>
                </a:solidFill>
                <a:latin typeface="Trebuchet MS"/>
                <a:cs typeface="Trebuchet MS"/>
              </a:rPr>
              <a:t>عنصر اصلی</a:t>
            </a:r>
            <a:endParaRPr sz="1200" dirty="0">
              <a:latin typeface="Trebuchet MS"/>
              <a:cs typeface="Trebuchet MS"/>
            </a:endParaRPr>
          </a:p>
          <a:p>
            <a:pPr marL="30480">
              <a:lnSpc>
                <a:spcPct val="100000"/>
              </a:lnSpc>
              <a:spcBef>
                <a:spcPts val="955"/>
              </a:spcBef>
            </a:pPr>
            <a:r>
              <a:rPr lang="fa-IR" sz="1600" b="1" spc="-90" dirty="0" smtClean="0">
                <a:solidFill>
                  <a:srgbClr val="FFFFFF"/>
                </a:solidFill>
                <a:latin typeface="Lucida Sans"/>
                <a:cs typeface="Lucida Sans"/>
              </a:rPr>
              <a:t>وانیل    </a:t>
            </a:r>
            <a:endParaRPr sz="1600" dirty="0">
              <a:latin typeface="Lucida Sans"/>
              <a:cs typeface="Lucida Sans"/>
            </a:endParaRPr>
          </a:p>
        </p:txBody>
      </p:sp>
      <p:sp>
        <p:nvSpPr>
          <p:cNvPr id="29" name="object 29"/>
          <p:cNvSpPr txBox="1"/>
          <p:nvPr/>
        </p:nvSpPr>
        <p:spPr>
          <a:xfrm>
            <a:off x="396036" y="5382133"/>
            <a:ext cx="686435" cy="567055"/>
          </a:xfrm>
          <a:prstGeom prst="rect">
            <a:avLst/>
          </a:prstGeom>
        </p:spPr>
        <p:txBody>
          <a:bodyPr vert="horz" wrap="square" lIns="0" tIns="0" rIns="0" bIns="0" rtlCol="0">
            <a:spAutoFit/>
          </a:bodyPr>
          <a:lstStyle/>
          <a:p>
            <a:pPr algn="ctr">
              <a:lnSpc>
                <a:spcPct val="100000"/>
              </a:lnSpc>
            </a:pPr>
            <a:r>
              <a:rPr lang="fa-IR" sz="1200" spc="-45" dirty="0" smtClean="0">
                <a:latin typeface="Trebuchet MS"/>
                <a:cs typeface="Trebuchet MS"/>
              </a:rPr>
              <a:t>عنصر عمده</a:t>
            </a:r>
            <a:endParaRPr sz="1200" dirty="0">
              <a:latin typeface="Trebuchet MS"/>
              <a:cs typeface="Trebuchet MS"/>
            </a:endParaRPr>
          </a:p>
          <a:p>
            <a:pPr algn="ctr">
              <a:lnSpc>
                <a:spcPct val="100000"/>
              </a:lnSpc>
              <a:spcBef>
                <a:spcPts val="955"/>
              </a:spcBef>
            </a:pPr>
            <a:r>
              <a:rPr lang="fa-IR" sz="1600" b="1" spc="-105" dirty="0" smtClean="0">
                <a:latin typeface="Lucida Sans"/>
                <a:cs typeface="Lucida Sans"/>
              </a:rPr>
              <a:t>رز سفید</a:t>
            </a:r>
            <a:endParaRPr sz="1600" dirty="0">
              <a:latin typeface="Lucida Sans"/>
              <a:cs typeface="Lucida Sans"/>
            </a:endParaRPr>
          </a:p>
        </p:txBody>
      </p:sp>
      <p:sp>
        <p:nvSpPr>
          <p:cNvPr id="30" name="object 30"/>
          <p:cNvSpPr txBox="1"/>
          <p:nvPr/>
        </p:nvSpPr>
        <p:spPr>
          <a:xfrm>
            <a:off x="301548" y="4558538"/>
            <a:ext cx="948690" cy="567055"/>
          </a:xfrm>
          <a:prstGeom prst="rect">
            <a:avLst/>
          </a:prstGeom>
        </p:spPr>
        <p:txBody>
          <a:bodyPr vert="horz" wrap="square" lIns="0" tIns="0" rIns="0" bIns="0" rtlCol="0">
            <a:spAutoFit/>
          </a:bodyPr>
          <a:lstStyle/>
          <a:p>
            <a:pPr algn="ctr">
              <a:lnSpc>
                <a:spcPct val="100000"/>
              </a:lnSpc>
            </a:pPr>
            <a:r>
              <a:rPr lang="fa-IR" sz="1200" spc="-15" dirty="0" smtClean="0">
                <a:solidFill>
                  <a:srgbClr val="FFFFFF"/>
                </a:solidFill>
                <a:latin typeface="Trebuchet MS"/>
                <a:cs typeface="Trebuchet MS"/>
              </a:rPr>
              <a:t>عنصر برتر</a:t>
            </a:r>
            <a:endParaRPr sz="1200" dirty="0">
              <a:latin typeface="Trebuchet MS"/>
              <a:cs typeface="Trebuchet MS"/>
            </a:endParaRPr>
          </a:p>
          <a:p>
            <a:pPr algn="ctr">
              <a:lnSpc>
                <a:spcPct val="100000"/>
              </a:lnSpc>
              <a:spcBef>
                <a:spcPts val="955"/>
              </a:spcBef>
            </a:pPr>
            <a:r>
              <a:rPr lang="fa-IR" sz="1600" b="1" spc="-90" dirty="0" smtClean="0">
                <a:solidFill>
                  <a:srgbClr val="FFFFFF"/>
                </a:solidFill>
                <a:latin typeface="Lucida Sans"/>
                <a:cs typeface="Lucida Sans"/>
              </a:rPr>
              <a:t>ترنج</a:t>
            </a:r>
            <a:endParaRPr sz="1600" dirty="0">
              <a:latin typeface="Lucida Sans"/>
              <a:cs typeface="Lucida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129539"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4</a:t>
            </a:r>
            <a:endParaRPr sz="1450">
              <a:latin typeface="Arial"/>
              <a:cs typeface="Arial"/>
            </a:endParaRPr>
          </a:p>
        </p:txBody>
      </p:sp>
      <p:sp>
        <p:nvSpPr>
          <p:cNvPr id="3" name="object 3"/>
          <p:cNvSpPr txBox="1"/>
          <p:nvPr/>
        </p:nvSpPr>
        <p:spPr>
          <a:xfrm>
            <a:off x="6096000" y="0"/>
            <a:ext cx="6096000" cy="6858000"/>
          </a:xfrm>
          <a:prstGeom prst="rect">
            <a:avLst/>
          </a:prstGeom>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30"/>
              </a:spcBef>
            </a:pPr>
            <a:endParaRPr sz="1600">
              <a:latin typeface="Times New Roman"/>
              <a:cs typeface="Times New Roman"/>
            </a:endParaRPr>
          </a:p>
          <a:p>
            <a:pPr>
              <a:lnSpc>
                <a:spcPct val="100000"/>
              </a:lnSpc>
            </a:pPr>
            <a:r>
              <a:rPr sz="1450" spc="5" dirty="0">
                <a:solidFill>
                  <a:srgbClr val="FFFFFF"/>
                </a:solidFill>
                <a:latin typeface="Arial"/>
                <a:cs typeface="Arial"/>
              </a:rPr>
              <a:t>4</a:t>
            </a:r>
            <a:endParaRPr sz="1450">
              <a:latin typeface="Arial"/>
              <a:cs typeface="Arial"/>
            </a:endParaRPr>
          </a:p>
        </p:txBody>
      </p:sp>
      <p:sp>
        <p:nvSpPr>
          <p:cNvPr id="4" name="object 4"/>
          <p:cNvSpPr/>
          <p:nvPr/>
        </p:nvSpPr>
        <p:spPr>
          <a:xfrm>
            <a:off x="0" y="4445508"/>
            <a:ext cx="6095999" cy="2401823"/>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6096000" y="0"/>
            <a:ext cx="6096000" cy="6858000"/>
          </a:xfrm>
          <a:custGeom>
            <a:avLst/>
            <a:gdLst/>
            <a:ahLst/>
            <a:cxnLst/>
            <a:rect l="l" t="t" r="r" b="b"/>
            <a:pathLst>
              <a:path w="6096000" h="6858000">
                <a:moveTo>
                  <a:pt x="0" y="0"/>
                </a:moveTo>
                <a:lnTo>
                  <a:pt x="0" y="6857996"/>
                </a:lnTo>
                <a:lnTo>
                  <a:pt x="6096000" y="6857996"/>
                </a:lnTo>
                <a:lnTo>
                  <a:pt x="6096000" y="0"/>
                </a:lnTo>
                <a:lnTo>
                  <a:pt x="0" y="0"/>
                </a:lnTo>
                <a:close/>
              </a:path>
            </a:pathLst>
          </a:custGeom>
          <a:solidFill>
            <a:srgbClr val="7E7E7E">
              <a:alpha val="21174"/>
            </a:srgbClr>
          </a:solidFill>
        </p:spPr>
        <p:txBody>
          <a:bodyPr wrap="square" lIns="0" tIns="0" rIns="0" bIns="0" rtlCol="0"/>
          <a:lstStyle/>
          <a:p>
            <a:endParaRPr/>
          </a:p>
        </p:txBody>
      </p:sp>
      <p:sp>
        <p:nvSpPr>
          <p:cNvPr id="6" name="object 6"/>
          <p:cNvSpPr/>
          <p:nvPr/>
        </p:nvSpPr>
        <p:spPr>
          <a:xfrm>
            <a:off x="6295644" y="0"/>
            <a:ext cx="2693035" cy="1270000"/>
          </a:xfrm>
          <a:custGeom>
            <a:avLst/>
            <a:gdLst/>
            <a:ahLst/>
            <a:cxnLst/>
            <a:rect l="l" t="t" r="r" b="b"/>
            <a:pathLst>
              <a:path w="2693034" h="1270000">
                <a:moveTo>
                  <a:pt x="2208609" y="0"/>
                </a:moveTo>
                <a:lnTo>
                  <a:pt x="2165228" y="0"/>
                </a:lnTo>
                <a:lnTo>
                  <a:pt x="0" y="681609"/>
                </a:lnTo>
                <a:lnTo>
                  <a:pt x="181990" y="1199641"/>
                </a:lnTo>
                <a:lnTo>
                  <a:pt x="171957" y="1229995"/>
                </a:lnTo>
                <a:lnTo>
                  <a:pt x="2692907" y="1269491"/>
                </a:lnTo>
                <a:lnTo>
                  <a:pt x="2208609" y="0"/>
                </a:lnTo>
                <a:close/>
              </a:path>
            </a:pathLst>
          </a:custGeom>
          <a:solidFill>
            <a:srgbClr val="D1095C"/>
          </a:solidFill>
        </p:spPr>
        <p:txBody>
          <a:bodyPr wrap="square" lIns="0" tIns="0" rIns="0" bIns="0" rtlCol="0"/>
          <a:lstStyle/>
          <a:p>
            <a:endParaRPr/>
          </a:p>
        </p:txBody>
      </p:sp>
      <p:sp>
        <p:nvSpPr>
          <p:cNvPr id="7" name="object 7"/>
          <p:cNvSpPr txBox="1"/>
          <p:nvPr/>
        </p:nvSpPr>
        <p:spPr>
          <a:xfrm>
            <a:off x="7056121" y="442721"/>
            <a:ext cx="1303654" cy="215444"/>
          </a:xfrm>
          <a:prstGeom prst="rect">
            <a:avLst/>
          </a:prstGeom>
        </p:spPr>
        <p:txBody>
          <a:bodyPr vert="horz" wrap="square" lIns="0" tIns="0" rIns="0" bIns="0" rtlCol="0">
            <a:spAutoFit/>
          </a:bodyPr>
          <a:lstStyle/>
          <a:p>
            <a:pPr marL="12700">
              <a:lnSpc>
                <a:spcPct val="100000"/>
              </a:lnSpc>
            </a:pPr>
            <a:r>
              <a:rPr lang="fa-IR" sz="1400" spc="-65" dirty="0" smtClean="0">
                <a:latin typeface="Trebuchet MS"/>
                <a:cs typeface="Trebuchet MS"/>
              </a:rPr>
              <a:t>الهام گرفته از زن های</a:t>
            </a:r>
            <a:endParaRPr sz="1400" dirty="0">
              <a:latin typeface="Trebuchet MS"/>
              <a:cs typeface="Trebuchet MS"/>
            </a:endParaRPr>
          </a:p>
        </p:txBody>
      </p:sp>
      <p:sp>
        <p:nvSpPr>
          <p:cNvPr id="8" name="object 8"/>
          <p:cNvSpPr txBox="1"/>
          <p:nvPr/>
        </p:nvSpPr>
        <p:spPr>
          <a:xfrm>
            <a:off x="6811518" y="563626"/>
            <a:ext cx="1548130" cy="430887"/>
          </a:xfrm>
          <a:prstGeom prst="rect">
            <a:avLst/>
          </a:prstGeom>
        </p:spPr>
        <p:txBody>
          <a:bodyPr vert="horz" wrap="square" lIns="0" tIns="0" rIns="0" bIns="0" rtlCol="0">
            <a:spAutoFit/>
          </a:bodyPr>
          <a:lstStyle/>
          <a:p>
            <a:pPr marL="12700">
              <a:lnSpc>
                <a:spcPct val="100000"/>
              </a:lnSpc>
            </a:pPr>
            <a:r>
              <a:rPr lang="fa-IR" sz="2800" spc="-90" dirty="0" smtClean="0">
                <a:latin typeface="Trebuchet MS"/>
                <a:cs typeface="Trebuchet MS"/>
              </a:rPr>
              <a:t>برزیلی</a:t>
            </a:r>
            <a:endParaRPr sz="2800" dirty="0">
              <a:latin typeface="Trebuchet MS"/>
              <a:cs typeface="Trebuchet MS"/>
            </a:endParaRPr>
          </a:p>
        </p:txBody>
      </p:sp>
      <p:sp>
        <p:nvSpPr>
          <p:cNvPr id="10" name="object 10"/>
          <p:cNvSpPr/>
          <p:nvPr/>
        </p:nvSpPr>
        <p:spPr>
          <a:xfrm>
            <a:off x="2673095" y="2087879"/>
            <a:ext cx="3093720" cy="1282065"/>
          </a:xfrm>
          <a:custGeom>
            <a:avLst/>
            <a:gdLst/>
            <a:ahLst/>
            <a:cxnLst/>
            <a:rect l="l" t="t" r="r" b="b"/>
            <a:pathLst>
              <a:path w="3093720" h="1282064">
                <a:moveTo>
                  <a:pt x="600075" y="0"/>
                </a:moveTo>
                <a:lnTo>
                  <a:pt x="0" y="1281684"/>
                </a:lnTo>
                <a:lnTo>
                  <a:pt x="3093720" y="1242187"/>
                </a:lnTo>
                <a:lnTo>
                  <a:pt x="3081528" y="1211834"/>
                </a:lnTo>
                <a:lnTo>
                  <a:pt x="2844038" y="506984"/>
                </a:lnTo>
                <a:lnTo>
                  <a:pt x="2777998" y="497840"/>
                </a:lnTo>
                <a:lnTo>
                  <a:pt x="2692273" y="470535"/>
                </a:lnTo>
                <a:lnTo>
                  <a:pt x="600075" y="0"/>
                </a:lnTo>
                <a:close/>
              </a:path>
            </a:pathLst>
          </a:custGeom>
          <a:solidFill>
            <a:srgbClr val="F7D938"/>
          </a:solidFill>
        </p:spPr>
        <p:txBody>
          <a:bodyPr wrap="square" lIns="0" tIns="0" rIns="0" bIns="0" rtlCol="0"/>
          <a:lstStyle/>
          <a:p>
            <a:endParaRPr/>
          </a:p>
        </p:txBody>
      </p:sp>
      <p:sp>
        <p:nvSpPr>
          <p:cNvPr id="11" name="object 11"/>
          <p:cNvSpPr txBox="1"/>
          <p:nvPr/>
        </p:nvSpPr>
        <p:spPr>
          <a:xfrm>
            <a:off x="3396741" y="2576830"/>
            <a:ext cx="1171575" cy="346249"/>
          </a:xfrm>
          <a:prstGeom prst="rect">
            <a:avLst/>
          </a:prstGeom>
        </p:spPr>
        <p:txBody>
          <a:bodyPr vert="horz" wrap="square" lIns="0" tIns="0" rIns="0" bIns="0" rtlCol="0">
            <a:spAutoFit/>
          </a:bodyPr>
          <a:lstStyle/>
          <a:p>
            <a:pPr marL="12700" marR="5080">
              <a:lnSpc>
                <a:spcPts val="2690"/>
              </a:lnSpc>
            </a:pPr>
            <a:r>
              <a:rPr lang="fa-IR" sz="2800" spc="-140" dirty="0" smtClean="0">
                <a:latin typeface="Trebuchet MS"/>
                <a:cs typeface="Trebuchet MS"/>
              </a:rPr>
              <a:t>گل میوه ها</a:t>
            </a:r>
            <a:endParaRPr sz="2800" dirty="0">
              <a:latin typeface="Trebuchet MS"/>
              <a:cs typeface="Trebuchet MS"/>
            </a:endParaRPr>
          </a:p>
        </p:txBody>
      </p:sp>
      <p:sp>
        <p:nvSpPr>
          <p:cNvPr id="12" name="object 12"/>
          <p:cNvSpPr/>
          <p:nvPr/>
        </p:nvSpPr>
        <p:spPr>
          <a:xfrm>
            <a:off x="3104388" y="3587496"/>
            <a:ext cx="2699385" cy="1615440"/>
          </a:xfrm>
          <a:custGeom>
            <a:avLst/>
            <a:gdLst/>
            <a:ahLst/>
            <a:cxnLst/>
            <a:rect l="l" t="t" r="r" b="b"/>
            <a:pathLst>
              <a:path w="2699385" h="1615439">
                <a:moveTo>
                  <a:pt x="0" y="0"/>
                </a:moveTo>
                <a:lnTo>
                  <a:pt x="318642" y="1572895"/>
                </a:lnTo>
                <a:lnTo>
                  <a:pt x="2450846" y="1615439"/>
                </a:lnTo>
                <a:lnTo>
                  <a:pt x="2699004" y="698372"/>
                </a:lnTo>
                <a:lnTo>
                  <a:pt x="0" y="0"/>
                </a:lnTo>
                <a:close/>
              </a:path>
            </a:pathLst>
          </a:custGeom>
          <a:solidFill>
            <a:srgbClr val="A6A6A6"/>
          </a:solidFill>
        </p:spPr>
        <p:txBody>
          <a:bodyPr wrap="square" lIns="0" tIns="0" rIns="0" bIns="0" rtlCol="0"/>
          <a:lstStyle/>
          <a:p>
            <a:endParaRPr/>
          </a:p>
        </p:txBody>
      </p:sp>
      <p:sp>
        <p:nvSpPr>
          <p:cNvPr id="13" name="object 13"/>
          <p:cNvSpPr txBox="1"/>
          <p:nvPr/>
        </p:nvSpPr>
        <p:spPr>
          <a:xfrm>
            <a:off x="3462654" y="4065778"/>
            <a:ext cx="1500505" cy="246221"/>
          </a:xfrm>
          <a:prstGeom prst="rect">
            <a:avLst/>
          </a:prstGeom>
        </p:spPr>
        <p:txBody>
          <a:bodyPr vert="horz" wrap="square" lIns="0" tIns="0" rIns="0" bIns="0" rtlCol="0">
            <a:spAutoFit/>
          </a:bodyPr>
          <a:lstStyle/>
          <a:p>
            <a:pPr marL="12700">
              <a:lnSpc>
                <a:spcPct val="100000"/>
              </a:lnSpc>
            </a:pPr>
            <a:r>
              <a:rPr lang="fa-IR" sz="1600" spc="-5" dirty="0" smtClean="0">
                <a:solidFill>
                  <a:srgbClr val="FFFFFF"/>
                </a:solidFill>
                <a:latin typeface="Trebuchet MS"/>
                <a:cs typeface="Trebuchet MS"/>
              </a:rPr>
              <a:t>رایحه ی ماندگار </a:t>
            </a:r>
            <a:endParaRPr sz="1600" dirty="0">
              <a:latin typeface="Trebuchet MS"/>
              <a:cs typeface="Trebuchet MS"/>
            </a:endParaRPr>
          </a:p>
        </p:txBody>
      </p:sp>
      <p:sp>
        <p:nvSpPr>
          <p:cNvPr id="14" name="object 14"/>
          <p:cNvSpPr txBox="1"/>
          <p:nvPr/>
        </p:nvSpPr>
        <p:spPr>
          <a:xfrm>
            <a:off x="3626963" y="4383208"/>
            <a:ext cx="1500505" cy="811530"/>
          </a:xfrm>
          <a:prstGeom prst="rect">
            <a:avLst/>
          </a:prstGeom>
        </p:spPr>
        <p:txBody>
          <a:bodyPr vert="horz" wrap="square" lIns="0" tIns="0" rIns="0" bIns="0" rtlCol="0">
            <a:spAutoFit/>
          </a:bodyPr>
          <a:lstStyle/>
          <a:p>
            <a:pPr marL="12700">
              <a:lnSpc>
                <a:spcPct val="100000"/>
              </a:lnSpc>
            </a:pPr>
            <a:r>
              <a:rPr lang="fa-IR" sz="3600" spc="-150" dirty="0" smtClean="0">
                <a:solidFill>
                  <a:srgbClr val="FFFFFF"/>
                </a:solidFill>
                <a:latin typeface="Trebuchet MS"/>
                <a:cs typeface="Trebuchet MS"/>
              </a:rPr>
              <a:t>گل</a:t>
            </a:r>
            <a:endParaRPr sz="3600" dirty="0">
              <a:latin typeface="Trebuchet MS"/>
              <a:cs typeface="Trebuchet MS"/>
            </a:endParaRPr>
          </a:p>
          <a:p>
            <a:pPr marL="12700">
              <a:lnSpc>
                <a:spcPct val="100000"/>
              </a:lnSpc>
            </a:pPr>
            <a:endParaRPr sz="1600" dirty="0">
              <a:latin typeface="Trebuchet MS"/>
              <a:cs typeface="Trebuchet MS"/>
            </a:endParaRPr>
          </a:p>
        </p:txBody>
      </p:sp>
      <p:sp>
        <p:nvSpPr>
          <p:cNvPr id="15" name="object 15"/>
          <p:cNvSpPr/>
          <p:nvPr/>
        </p:nvSpPr>
        <p:spPr>
          <a:xfrm>
            <a:off x="10965180" y="153923"/>
            <a:ext cx="815340" cy="568451"/>
          </a:xfrm>
          <a:prstGeom prst="rect">
            <a:avLst/>
          </a:prstGeom>
          <a:blipFill>
            <a:blip r:embed="rId3" cstate="print"/>
            <a:stretch>
              <a:fillRect/>
            </a:stretch>
          </a:blipFill>
        </p:spPr>
        <p:txBody>
          <a:bodyPr wrap="square" lIns="0" tIns="0" rIns="0" bIns="0" rtlCol="0"/>
          <a:lstStyle/>
          <a:p>
            <a:endParaRPr/>
          </a:p>
        </p:txBody>
      </p:sp>
      <p:sp>
        <p:nvSpPr>
          <p:cNvPr id="17" name="object 17"/>
          <p:cNvSpPr txBox="1">
            <a:spLocks noGrp="1"/>
          </p:cNvSpPr>
          <p:nvPr>
            <p:ph type="title"/>
          </p:nvPr>
        </p:nvSpPr>
        <p:spPr>
          <a:xfrm>
            <a:off x="164388" y="191515"/>
            <a:ext cx="1984375" cy="430887"/>
          </a:xfrm>
          <a:prstGeom prst="rect">
            <a:avLst/>
          </a:prstGeom>
          <a:effectLst>
            <a:outerShdw blurRad="50800" dist="50800" dir="5400000" algn="ctr" rotWithShape="0">
              <a:schemeClr val="bg2">
                <a:lumMod val="75000"/>
              </a:schemeClr>
            </a:outerShdw>
          </a:effectLst>
        </p:spPr>
        <p:txBody>
          <a:bodyPr vert="horz" wrap="square" lIns="0" tIns="0" rIns="0" bIns="0" rtlCol="0">
            <a:spAutoFit/>
          </a:bodyPr>
          <a:lstStyle/>
          <a:p>
            <a:pPr marL="12700">
              <a:lnSpc>
                <a:spcPct val="100000"/>
              </a:lnSpc>
            </a:pPr>
            <a:r>
              <a:rPr lang="fa-IR" sz="2800" spc="114" dirty="0" smtClean="0"/>
              <a:t>آماده باشید</a:t>
            </a:r>
            <a:endParaRPr sz="2800" dirty="0"/>
          </a:p>
        </p:txBody>
      </p:sp>
      <p:sp>
        <p:nvSpPr>
          <p:cNvPr id="18" name="object 18"/>
          <p:cNvSpPr txBox="1"/>
          <p:nvPr/>
        </p:nvSpPr>
        <p:spPr>
          <a:xfrm>
            <a:off x="217424" y="1013205"/>
            <a:ext cx="4704715" cy="830997"/>
          </a:xfrm>
          <a:prstGeom prst="rect">
            <a:avLst/>
          </a:prstGeom>
        </p:spPr>
        <p:txBody>
          <a:bodyPr vert="horz" wrap="square" lIns="0" tIns="0" rIns="0" bIns="0" rtlCol="0">
            <a:spAutoFit/>
          </a:bodyPr>
          <a:lstStyle/>
          <a:p>
            <a:pPr marL="12700" algn="r" rtl="1">
              <a:lnSpc>
                <a:spcPct val="100000"/>
              </a:lnSpc>
            </a:pPr>
            <a:r>
              <a:rPr lang="fa-IR" sz="1800" spc="-60" dirty="0" smtClean="0">
                <a:latin typeface="Trebuchet MS"/>
                <a:cs typeface="Trebuchet MS"/>
              </a:rPr>
              <a:t>درمورد: </a:t>
            </a:r>
          </a:p>
          <a:p>
            <a:pPr marL="12700" algn="r" rtl="1">
              <a:lnSpc>
                <a:spcPct val="100000"/>
              </a:lnSpc>
            </a:pPr>
            <a:r>
              <a:rPr lang="fa-IR" dirty="0">
                <a:latin typeface="Lucida Sans"/>
                <a:cs typeface="Lucida Sans"/>
              </a:rPr>
              <a:t>با الهام از </a:t>
            </a:r>
            <a:r>
              <a:rPr lang="fa-IR" dirty="0" smtClean="0">
                <a:latin typeface="Lucida Sans"/>
                <a:cs typeface="Lucida Sans"/>
              </a:rPr>
              <a:t>شیوه ی زندگی برزیلی ها، </a:t>
            </a:r>
            <a:r>
              <a:rPr lang="fa-IR" dirty="0">
                <a:latin typeface="Lucida Sans"/>
                <a:cs typeface="Lucida Sans"/>
              </a:rPr>
              <a:t>زیبایی های طبیعی زنان  همراه با </a:t>
            </a:r>
            <a:r>
              <a:rPr lang="fa-IR" dirty="0" smtClean="0">
                <a:latin typeface="Lucida Sans"/>
                <a:cs typeface="Lucida Sans"/>
              </a:rPr>
              <a:t>سادگی.</a:t>
            </a:r>
            <a:endParaRPr sz="1800" dirty="0">
              <a:latin typeface="Lucida Sans"/>
              <a:cs typeface="Lucida Sans"/>
            </a:endParaRPr>
          </a:p>
        </p:txBody>
      </p:sp>
      <p:sp>
        <p:nvSpPr>
          <p:cNvPr id="19" name="object 19"/>
          <p:cNvSpPr txBox="1"/>
          <p:nvPr/>
        </p:nvSpPr>
        <p:spPr>
          <a:xfrm>
            <a:off x="1369989" y="2147500"/>
            <a:ext cx="1144270" cy="276999"/>
          </a:xfrm>
          <a:prstGeom prst="rect">
            <a:avLst/>
          </a:prstGeom>
        </p:spPr>
        <p:txBody>
          <a:bodyPr vert="horz" wrap="square" lIns="0" tIns="0" rIns="0" bIns="0" rtlCol="0">
            <a:spAutoFit/>
          </a:bodyPr>
          <a:lstStyle/>
          <a:p>
            <a:pPr marL="12700" algn="r" rtl="1">
              <a:lnSpc>
                <a:spcPct val="100000"/>
              </a:lnSpc>
            </a:pPr>
            <a:r>
              <a:rPr lang="fa-IR" sz="1800" spc="-80" dirty="0" smtClean="0">
                <a:latin typeface="Trebuchet MS"/>
                <a:cs typeface="Trebuchet MS"/>
              </a:rPr>
              <a:t>رایحه:</a:t>
            </a:r>
            <a:endParaRPr sz="1800" dirty="0">
              <a:latin typeface="Trebuchet MS"/>
              <a:cs typeface="Trebuchet MS"/>
            </a:endParaRPr>
          </a:p>
        </p:txBody>
      </p:sp>
      <p:sp>
        <p:nvSpPr>
          <p:cNvPr id="20" name="object 20"/>
          <p:cNvSpPr txBox="1"/>
          <p:nvPr/>
        </p:nvSpPr>
        <p:spPr>
          <a:xfrm>
            <a:off x="164997" y="2560320"/>
            <a:ext cx="2508097" cy="276999"/>
          </a:xfrm>
          <a:prstGeom prst="rect">
            <a:avLst/>
          </a:prstGeom>
        </p:spPr>
        <p:txBody>
          <a:bodyPr vert="horz" wrap="square" lIns="0" tIns="0" rIns="0" bIns="0" rtlCol="0">
            <a:spAutoFit/>
          </a:bodyPr>
          <a:lstStyle/>
          <a:p>
            <a:pPr marL="12700" algn="r" rtl="1">
              <a:lnSpc>
                <a:spcPct val="100000"/>
              </a:lnSpc>
            </a:pPr>
            <a:r>
              <a:rPr lang="fa-IR" sz="1800" spc="45" dirty="0" smtClean="0">
                <a:latin typeface="Trebuchet MS"/>
                <a:cs typeface="Trebuchet MS"/>
              </a:rPr>
              <a:t>عطر خوش گل های میوه ها</a:t>
            </a:r>
            <a:endParaRPr sz="1800" dirty="0">
              <a:latin typeface="Trebuchet MS"/>
              <a:cs typeface="Trebuchet MS"/>
            </a:endParaRPr>
          </a:p>
        </p:txBody>
      </p:sp>
      <p:sp>
        <p:nvSpPr>
          <p:cNvPr id="21" name="object 21"/>
          <p:cNvSpPr txBox="1"/>
          <p:nvPr/>
        </p:nvSpPr>
        <p:spPr>
          <a:xfrm>
            <a:off x="164998" y="3109214"/>
            <a:ext cx="1336040" cy="830997"/>
          </a:xfrm>
          <a:prstGeom prst="rect">
            <a:avLst/>
          </a:prstGeom>
        </p:spPr>
        <p:txBody>
          <a:bodyPr vert="horz" wrap="square" lIns="0" tIns="0" rIns="0" bIns="0" rtlCol="0">
            <a:spAutoFit/>
          </a:bodyPr>
          <a:lstStyle/>
          <a:p>
            <a:pPr marL="299085" indent="-286385" algn="r" rtl="1">
              <a:lnSpc>
                <a:spcPct val="100000"/>
              </a:lnSpc>
              <a:buFont typeface="Wingdings"/>
              <a:buChar char=""/>
              <a:tabLst>
                <a:tab pos="299085" algn="l"/>
                <a:tab pos="299720" algn="l"/>
              </a:tabLst>
            </a:pPr>
            <a:r>
              <a:rPr lang="fa-IR" dirty="0" smtClean="0"/>
              <a:t>رنگارنگ</a:t>
            </a:r>
          </a:p>
          <a:p>
            <a:pPr marL="299085" indent="-286385" algn="r" rtl="1">
              <a:lnSpc>
                <a:spcPct val="100000"/>
              </a:lnSpc>
              <a:buFont typeface="Wingdings"/>
              <a:buChar char=""/>
              <a:tabLst>
                <a:tab pos="299085" algn="l"/>
                <a:tab pos="299720" algn="l"/>
              </a:tabLst>
            </a:pPr>
            <a:r>
              <a:rPr lang="fa-IR" dirty="0" smtClean="0"/>
              <a:t>شاد</a:t>
            </a:r>
          </a:p>
          <a:p>
            <a:pPr marL="299085" indent="-286385" algn="r" rtl="1">
              <a:lnSpc>
                <a:spcPct val="100000"/>
              </a:lnSpc>
              <a:buFont typeface="Wingdings"/>
              <a:buChar char=""/>
              <a:tabLst>
                <a:tab pos="299085" algn="l"/>
                <a:tab pos="299720" algn="l"/>
              </a:tabLst>
            </a:pPr>
            <a:r>
              <a:rPr lang="fa-IR" dirty="0" smtClean="0"/>
              <a:t>پوشش دهنده</a:t>
            </a:r>
            <a:endParaRPr sz="1800" dirty="0">
              <a:latin typeface="Trebuchet MS"/>
              <a:cs typeface="Trebuchet MS"/>
            </a:endParaRPr>
          </a:p>
        </p:txBody>
      </p:sp>
      <p:graphicFrame>
        <p:nvGraphicFramePr>
          <p:cNvPr id="22" name="object 22"/>
          <p:cNvGraphicFramePr>
            <a:graphicFrameLocks noGrp="1"/>
          </p:cNvGraphicFramePr>
          <p:nvPr/>
        </p:nvGraphicFramePr>
        <p:xfrm>
          <a:off x="6926580" y="5405373"/>
          <a:ext cx="4979664" cy="561872"/>
        </p:xfrm>
        <a:graphic>
          <a:graphicData uri="http://schemas.openxmlformats.org/drawingml/2006/table">
            <a:tbl>
              <a:tblPr firstRow="1" bandRow="1">
                <a:tableStyleId>{2D5ABB26-0587-4C30-8999-92F81FD0307C}</a:tableStyleId>
              </a:tblPr>
              <a:tblGrid>
                <a:gridCol w="711326">
                  <a:extLst>
                    <a:ext uri="{9D8B030D-6E8A-4147-A177-3AD203B41FA5}">
                      <a16:colId xmlns:a16="http://schemas.microsoft.com/office/drawing/2014/main" xmlns="" val="20000"/>
                    </a:ext>
                  </a:extLst>
                </a:gridCol>
                <a:gridCol w="711453">
                  <a:extLst>
                    <a:ext uri="{9D8B030D-6E8A-4147-A177-3AD203B41FA5}">
                      <a16:colId xmlns:a16="http://schemas.microsoft.com/office/drawing/2014/main" xmlns="" val="20001"/>
                    </a:ext>
                  </a:extLst>
                </a:gridCol>
                <a:gridCol w="711327">
                  <a:extLst>
                    <a:ext uri="{9D8B030D-6E8A-4147-A177-3AD203B41FA5}">
                      <a16:colId xmlns:a16="http://schemas.microsoft.com/office/drawing/2014/main" xmlns="" val="20002"/>
                    </a:ext>
                  </a:extLst>
                </a:gridCol>
                <a:gridCol w="711453">
                  <a:extLst>
                    <a:ext uri="{9D8B030D-6E8A-4147-A177-3AD203B41FA5}">
                      <a16:colId xmlns:a16="http://schemas.microsoft.com/office/drawing/2014/main" xmlns="" val="20003"/>
                    </a:ext>
                  </a:extLst>
                </a:gridCol>
                <a:gridCol w="711326">
                  <a:extLst>
                    <a:ext uri="{9D8B030D-6E8A-4147-A177-3AD203B41FA5}">
                      <a16:colId xmlns:a16="http://schemas.microsoft.com/office/drawing/2014/main" xmlns="" val="20004"/>
                    </a:ext>
                  </a:extLst>
                </a:gridCol>
                <a:gridCol w="711453">
                  <a:extLst>
                    <a:ext uri="{9D8B030D-6E8A-4147-A177-3AD203B41FA5}">
                      <a16:colId xmlns:a16="http://schemas.microsoft.com/office/drawing/2014/main" xmlns="" val="20005"/>
                    </a:ext>
                  </a:extLst>
                </a:gridCol>
                <a:gridCol w="711326">
                  <a:extLst>
                    <a:ext uri="{9D8B030D-6E8A-4147-A177-3AD203B41FA5}">
                      <a16:colId xmlns:a16="http://schemas.microsoft.com/office/drawing/2014/main" xmlns="" val="20006"/>
                    </a:ext>
                  </a:extLst>
                </a:gridCol>
              </a:tblGrid>
              <a:tr h="363753">
                <a:tc>
                  <a:txBody>
                    <a:bodyPr/>
                    <a:lstStyle/>
                    <a:p>
                      <a:pPr marL="635" algn="ctr">
                        <a:lnSpc>
                          <a:spcPct val="100000"/>
                        </a:lnSpc>
                        <a:spcBef>
                          <a:spcPts val="275"/>
                        </a:spcBef>
                      </a:pPr>
                      <a:r>
                        <a:rPr sz="800" dirty="0">
                          <a:solidFill>
                            <a:srgbClr val="FFFFFF"/>
                          </a:solidFill>
                          <a:latin typeface="Trebuchet MS"/>
                          <a:cs typeface="Trebuchet MS"/>
                        </a:rPr>
                        <a:t>Body</a:t>
                      </a:r>
                      <a:r>
                        <a:rPr sz="800" spc="-165" dirty="0">
                          <a:solidFill>
                            <a:srgbClr val="FFFFFF"/>
                          </a:solidFill>
                          <a:latin typeface="Trebuchet MS"/>
                          <a:cs typeface="Trebuchet MS"/>
                        </a:rPr>
                        <a:t> </a:t>
                      </a:r>
                      <a:r>
                        <a:rPr sz="800" spc="5" dirty="0">
                          <a:solidFill>
                            <a:srgbClr val="FFFFFF"/>
                          </a:solidFill>
                          <a:latin typeface="Trebuchet MS"/>
                          <a:cs typeface="Trebuchet MS"/>
                        </a:rPr>
                        <a:t>Spray</a:t>
                      </a:r>
                      <a:endParaRPr sz="800">
                        <a:latin typeface="Trebuchet MS"/>
                        <a:cs typeface="Trebuchet MS"/>
                      </a:endParaRPr>
                    </a:p>
                    <a:p>
                      <a:pPr marL="1270" algn="ctr">
                        <a:lnSpc>
                          <a:spcPct val="100000"/>
                        </a:lnSpc>
                      </a:pPr>
                      <a:r>
                        <a:rPr sz="800" spc="-80" dirty="0">
                          <a:solidFill>
                            <a:srgbClr val="FFFFFF"/>
                          </a:solidFill>
                          <a:latin typeface="Trebuchet MS"/>
                          <a:cs typeface="Trebuchet MS"/>
                        </a:rPr>
                        <a:t>150ml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75" dirty="0">
                          <a:solidFill>
                            <a:srgbClr val="FFFFFF"/>
                          </a:solidFill>
                          <a:latin typeface="Trebuchet MS"/>
                          <a:cs typeface="Trebuchet MS"/>
                        </a:rPr>
                        <a:t>Roll</a:t>
                      </a:r>
                      <a:r>
                        <a:rPr sz="800" spc="-190" dirty="0">
                          <a:solidFill>
                            <a:srgbClr val="FFFFFF"/>
                          </a:solidFill>
                          <a:latin typeface="Trebuchet MS"/>
                          <a:cs typeface="Trebuchet MS"/>
                        </a:rPr>
                        <a:t> </a:t>
                      </a:r>
                      <a:r>
                        <a:rPr sz="800" spc="10" dirty="0">
                          <a:solidFill>
                            <a:srgbClr val="FFFFFF"/>
                          </a:solidFill>
                          <a:latin typeface="Trebuchet MS"/>
                          <a:cs typeface="Trebuchet MS"/>
                        </a:rPr>
                        <a:t>On</a:t>
                      </a:r>
                      <a:endParaRPr sz="800">
                        <a:latin typeface="Trebuchet MS"/>
                        <a:cs typeface="Trebuchet MS"/>
                      </a:endParaRPr>
                    </a:p>
                    <a:p>
                      <a:pPr marL="1270" algn="ctr">
                        <a:lnSpc>
                          <a:spcPct val="100000"/>
                        </a:lnSpc>
                      </a:pPr>
                      <a:r>
                        <a:rPr sz="800" spc="-35" dirty="0">
                          <a:solidFill>
                            <a:srgbClr val="FFFFFF"/>
                          </a:solidFill>
                          <a:latin typeface="Trebuchet MS"/>
                          <a:cs typeface="Trebuchet MS"/>
                        </a:rPr>
                        <a:t>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270" algn="ctr">
                        <a:lnSpc>
                          <a:spcPct val="100000"/>
                        </a:lnSpc>
                      </a:pPr>
                      <a:r>
                        <a:rPr sz="800" spc="-30" dirty="0">
                          <a:solidFill>
                            <a:srgbClr val="FFFFFF"/>
                          </a:solidFill>
                          <a:latin typeface="Trebuchet MS"/>
                          <a:cs typeface="Trebuchet MS"/>
                        </a:rPr>
                        <a:t>250ml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275"/>
                        </a:spcBef>
                      </a:pPr>
                      <a:r>
                        <a:rPr sz="800" spc="-5" dirty="0">
                          <a:solidFill>
                            <a:srgbClr val="FFFFFF"/>
                          </a:solidFill>
                          <a:latin typeface="Trebuchet MS"/>
                          <a:cs typeface="Trebuchet MS"/>
                        </a:rPr>
                        <a:t>Shower</a:t>
                      </a:r>
                      <a:r>
                        <a:rPr sz="800" spc="-175" dirty="0">
                          <a:solidFill>
                            <a:srgbClr val="FFFFFF"/>
                          </a:solidFill>
                          <a:latin typeface="Trebuchet MS"/>
                          <a:cs typeface="Trebuchet MS"/>
                        </a:rPr>
                        <a:t> </a:t>
                      </a:r>
                      <a:r>
                        <a:rPr sz="800" spc="-30" dirty="0">
                          <a:solidFill>
                            <a:srgbClr val="FFFFFF"/>
                          </a:solidFill>
                          <a:latin typeface="Trebuchet MS"/>
                          <a:cs typeface="Trebuchet MS"/>
                        </a:rPr>
                        <a:t>Gel</a:t>
                      </a:r>
                      <a:endParaRPr sz="800">
                        <a:latin typeface="Trebuchet MS"/>
                        <a:cs typeface="Trebuchet MS"/>
                      </a:endParaRPr>
                    </a:p>
                    <a:p>
                      <a:pPr marL="1905" algn="ctr">
                        <a:lnSpc>
                          <a:spcPct val="100000"/>
                        </a:lnSpc>
                      </a:pPr>
                      <a:r>
                        <a:rPr sz="800" spc="-30" dirty="0">
                          <a:solidFill>
                            <a:srgbClr val="FFFFFF"/>
                          </a:solidFill>
                          <a:latin typeface="Trebuchet MS"/>
                          <a:cs typeface="Trebuchet MS"/>
                        </a:rPr>
                        <a:t>400ml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20" dirty="0">
                          <a:solidFill>
                            <a:srgbClr val="FFFFFF"/>
                          </a:solidFill>
                          <a:latin typeface="Trebuchet MS"/>
                          <a:cs typeface="Trebuchet MS"/>
                        </a:rPr>
                        <a:t>EDT</a:t>
                      </a:r>
                      <a:endParaRPr sz="800">
                        <a:latin typeface="Trebuchet MS"/>
                        <a:cs typeface="Trebuchet MS"/>
                      </a:endParaRPr>
                    </a:p>
                    <a:p>
                      <a:pPr marL="1905" algn="ctr">
                        <a:lnSpc>
                          <a:spcPct val="100000"/>
                        </a:lnSpc>
                      </a:pPr>
                      <a:r>
                        <a:rPr sz="800" spc="-35" dirty="0">
                          <a:solidFill>
                            <a:srgbClr val="FFFFFF"/>
                          </a:solidFill>
                          <a:latin typeface="Trebuchet MS"/>
                          <a:cs typeface="Trebuchet MS"/>
                        </a:rPr>
                        <a:t>50ml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905" algn="ctr">
                        <a:lnSpc>
                          <a:spcPct val="100000"/>
                        </a:lnSpc>
                        <a:spcBef>
                          <a:spcPts val="275"/>
                        </a:spcBef>
                      </a:pPr>
                      <a:r>
                        <a:rPr sz="800" spc="-20" dirty="0">
                          <a:solidFill>
                            <a:srgbClr val="FFFFFF"/>
                          </a:solidFill>
                          <a:latin typeface="Trebuchet MS"/>
                          <a:cs typeface="Trebuchet MS"/>
                        </a:rPr>
                        <a:t>EDT</a:t>
                      </a:r>
                      <a:endParaRPr sz="800">
                        <a:latin typeface="Trebuchet MS"/>
                        <a:cs typeface="Trebuchet MS"/>
                      </a:endParaRPr>
                    </a:p>
                    <a:p>
                      <a:pPr marL="635" algn="ctr">
                        <a:lnSpc>
                          <a:spcPct val="100000"/>
                        </a:lnSpc>
                      </a:pPr>
                      <a:r>
                        <a:rPr sz="800" spc="-80" dirty="0">
                          <a:solidFill>
                            <a:srgbClr val="FFFFFF"/>
                          </a:solidFill>
                          <a:latin typeface="Trebuchet MS"/>
                          <a:cs typeface="Trebuchet MS"/>
                        </a:rPr>
                        <a:t>100ml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1270" algn="ctr">
                        <a:lnSpc>
                          <a:spcPct val="100000"/>
                        </a:lnSpc>
                        <a:spcBef>
                          <a:spcPts val="275"/>
                        </a:spcBef>
                      </a:pPr>
                      <a:r>
                        <a:rPr sz="800" spc="-40" dirty="0">
                          <a:solidFill>
                            <a:srgbClr val="FFFFFF"/>
                          </a:solidFill>
                          <a:latin typeface="Trebuchet MS"/>
                          <a:cs typeface="Trebuchet MS"/>
                        </a:rPr>
                        <a:t>After</a:t>
                      </a:r>
                      <a:r>
                        <a:rPr sz="800" spc="-175" dirty="0">
                          <a:solidFill>
                            <a:srgbClr val="FFFFFF"/>
                          </a:solidFill>
                          <a:latin typeface="Trebuchet MS"/>
                          <a:cs typeface="Trebuchet MS"/>
                        </a:rPr>
                        <a:t> </a:t>
                      </a:r>
                      <a:r>
                        <a:rPr sz="800" spc="15" dirty="0">
                          <a:solidFill>
                            <a:srgbClr val="FFFFFF"/>
                          </a:solidFill>
                          <a:latin typeface="Trebuchet MS"/>
                          <a:cs typeface="Trebuchet MS"/>
                        </a:rPr>
                        <a:t>Shave</a:t>
                      </a:r>
                      <a:endParaRPr sz="800">
                        <a:latin typeface="Trebuchet MS"/>
                        <a:cs typeface="Trebuchet MS"/>
                      </a:endParaRPr>
                    </a:p>
                    <a:p>
                      <a:pPr marL="635" algn="ctr">
                        <a:lnSpc>
                          <a:spcPct val="100000"/>
                        </a:lnSpc>
                      </a:pPr>
                      <a:r>
                        <a:rPr sz="800" spc="-80" dirty="0">
                          <a:solidFill>
                            <a:srgbClr val="FFFFFF"/>
                          </a:solidFill>
                          <a:latin typeface="Trebuchet MS"/>
                          <a:cs typeface="Trebuchet MS"/>
                        </a:rPr>
                        <a:t>100ml</a:t>
                      </a:r>
                      <a:endParaRPr sz="8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19">
                <a:tc>
                  <a:txBody>
                    <a:bodyPr/>
                    <a:lstStyle/>
                    <a:p>
                      <a:pPr marL="1270"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270"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190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23" name="object 23"/>
          <p:cNvSpPr/>
          <p:nvPr/>
        </p:nvSpPr>
        <p:spPr>
          <a:xfrm>
            <a:off x="6932676" y="1956816"/>
            <a:ext cx="4980940" cy="3365500"/>
          </a:xfrm>
          <a:custGeom>
            <a:avLst/>
            <a:gdLst/>
            <a:ahLst/>
            <a:cxnLst/>
            <a:rect l="l" t="t" r="r" b="b"/>
            <a:pathLst>
              <a:path w="4980940" h="3365500">
                <a:moveTo>
                  <a:pt x="0" y="3364991"/>
                </a:moveTo>
                <a:lnTo>
                  <a:pt x="4980432" y="3364991"/>
                </a:lnTo>
                <a:lnTo>
                  <a:pt x="4980432" y="0"/>
                </a:lnTo>
                <a:lnTo>
                  <a:pt x="0" y="0"/>
                </a:lnTo>
                <a:lnTo>
                  <a:pt x="0" y="3364991"/>
                </a:lnTo>
                <a:close/>
              </a:path>
            </a:pathLst>
          </a:custGeom>
          <a:ln w="6096">
            <a:solidFill>
              <a:srgbClr val="000000"/>
            </a:solidFill>
          </a:ln>
        </p:spPr>
        <p:txBody>
          <a:bodyPr wrap="square" lIns="0" tIns="0" rIns="0" bIns="0" rtlCol="0"/>
          <a:lstStyle/>
          <a:p>
            <a:endParaRPr/>
          </a:p>
        </p:txBody>
      </p:sp>
      <p:sp>
        <p:nvSpPr>
          <p:cNvPr id="24" name="object 24"/>
          <p:cNvSpPr/>
          <p:nvPr/>
        </p:nvSpPr>
        <p:spPr>
          <a:xfrm>
            <a:off x="8161019" y="1453896"/>
            <a:ext cx="2334768" cy="910589"/>
          </a:xfrm>
          <a:prstGeom prst="rect">
            <a:avLst/>
          </a:prstGeom>
          <a:blipFill>
            <a:blip r:embed="rId4" cstate="print"/>
            <a:stretch>
              <a:fillRect/>
            </a:stretch>
          </a:blipFill>
        </p:spPr>
        <p:txBody>
          <a:bodyPr wrap="square" lIns="0" tIns="0" rIns="0" bIns="0" rtlCol="0"/>
          <a:lstStyle/>
          <a:p>
            <a:endParaRPr/>
          </a:p>
        </p:txBody>
      </p:sp>
      <p:sp>
        <p:nvSpPr>
          <p:cNvPr id="25" name="object 25"/>
          <p:cNvSpPr txBox="1"/>
          <p:nvPr/>
        </p:nvSpPr>
        <p:spPr>
          <a:xfrm>
            <a:off x="8652764" y="1828546"/>
            <a:ext cx="1363345" cy="290195"/>
          </a:xfrm>
          <a:prstGeom prst="rect">
            <a:avLst/>
          </a:prstGeom>
        </p:spPr>
        <p:txBody>
          <a:bodyPr vert="horz" wrap="square" lIns="0" tIns="0" rIns="0" bIns="0" rtlCol="0">
            <a:spAutoFit/>
          </a:bodyPr>
          <a:lstStyle/>
          <a:p>
            <a:pPr marL="12700">
              <a:lnSpc>
                <a:spcPct val="100000"/>
              </a:lnSpc>
            </a:pPr>
            <a:r>
              <a:rPr sz="1800" b="1" spc="-10" dirty="0">
                <a:latin typeface="Arial"/>
                <a:cs typeface="Arial"/>
              </a:rPr>
              <a:t>T</a:t>
            </a:r>
            <a:r>
              <a:rPr sz="1800" b="1" spc="-60" dirty="0">
                <a:latin typeface="Arial"/>
                <a:cs typeface="Arial"/>
              </a:rPr>
              <a:t>H</a:t>
            </a:r>
            <a:r>
              <a:rPr sz="1800" b="1" spc="175" dirty="0">
                <a:latin typeface="Arial"/>
                <a:cs typeface="Arial"/>
              </a:rPr>
              <a:t>E</a:t>
            </a:r>
            <a:r>
              <a:rPr sz="1800" b="1" spc="-125" dirty="0">
                <a:latin typeface="Arial"/>
                <a:cs typeface="Arial"/>
              </a:rPr>
              <a:t>L</a:t>
            </a:r>
            <a:r>
              <a:rPr sz="1800" b="1" spc="-10" dirty="0">
                <a:latin typeface="Arial"/>
                <a:cs typeface="Arial"/>
              </a:rPr>
              <a:t>I</a:t>
            </a:r>
            <a:r>
              <a:rPr sz="1800" b="1" spc="-55" dirty="0">
                <a:latin typeface="Arial"/>
                <a:cs typeface="Arial"/>
              </a:rPr>
              <a:t>N</a:t>
            </a:r>
            <a:r>
              <a:rPr sz="1800" b="1" spc="-140" dirty="0">
                <a:latin typeface="Arial"/>
                <a:cs typeface="Arial"/>
              </a:rPr>
              <a:t>E</a:t>
            </a:r>
            <a:r>
              <a:rPr sz="1800" b="1" spc="40" dirty="0">
                <a:latin typeface="Arial"/>
                <a:cs typeface="Arial"/>
              </a:rPr>
              <a:t>-</a:t>
            </a:r>
            <a:r>
              <a:rPr sz="1800" b="1" spc="-55" dirty="0">
                <a:latin typeface="Arial"/>
                <a:cs typeface="Arial"/>
              </a:rPr>
              <a:t>UP</a:t>
            </a:r>
            <a:endParaRPr sz="1800">
              <a:latin typeface="Arial"/>
              <a:cs typeface="Arial"/>
            </a:endParaRPr>
          </a:p>
        </p:txBody>
      </p:sp>
      <p:sp>
        <p:nvSpPr>
          <p:cNvPr id="26" name="object 26"/>
          <p:cNvSpPr/>
          <p:nvPr/>
        </p:nvSpPr>
        <p:spPr>
          <a:xfrm>
            <a:off x="10102595" y="2586227"/>
            <a:ext cx="862583" cy="2429256"/>
          </a:xfrm>
          <a:prstGeom prst="rect">
            <a:avLst/>
          </a:prstGeom>
          <a:blipFill>
            <a:blip r:embed="rId5" cstate="print"/>
            <a:stretch>
              <a:fillRect/>
            </a:stretch>
          </a:blipFill>
        </p:spPr>
        <p:txBody>
          <a:bodyPr wrap="square" lIns="0" tIns="0" rIns="0" bIns="0" rtlCol="0"/>
          <a:lstStyle/>
          <a:p>
            <a:endParaRPr/>
          </a:p>
        </p:txBody>
      </p:sp>
      <p:sp>
        <p:nvSpPr>
          <p:cNvPr id="27" name="object 27"/>
          <p:cNvSpPr/>
          <p:nvPr/>
        </p:nvSpPr>
        <p:spPr>
          <a:xfrm>
            <a:off x="7641081" y="2586227"/>
            <a:ext cx="2563622" cy="2429256"/>
          </a:xfrm>
          <a:prstGeom prst="rect">
            <a:avLst/>
          </a:prstGeom>
          <a:blipFill>
            <a:blip r:embed="rId6" cstate="print"/>
            <a:stretch>
              <a:fillRect/>
            </a:stretch>
          </a:blipFill>
        </p:spPr>
        <p:txBody>
          <a:bodyPr wrap="square" lIns="0" tIns="0" rIns="0" bIns="0" rtlCol="0"/>
          <a:lstStyle/>
          <a:p>
            <a:endParaRPr/>
          </a:p>
        </p:txBody>
      </p:sp>
      <p:sp>
        <p:nvSpPr>
          <p:cNvPr id="28" name="object 28"/>
          <p:cNvSpPr/>
          <p:nvPr/>
        </p:nvSpPr>
        <p:spPr>
          <a:xfrm>
            <a:off x="5065776" y="425195"/>
            <a:ext cx="1990344" cy="6007608"/>
          </a:xfrm>
          <a:prstGeom prst="rect">
            <a:avLst/>
          </a:prstGeom>
          <a:blipFill>
            <a:blip r:embed="rId7" cstate="print"/>
            <a:stretch>
              <a:fillRect/>
            </a:stretch>
          </a:blipFill>
        </p:spPr>
        <p:txBody>
          <a:bodyPr wrap="square" lIns="0" tIns="0" rIns="0" bIns="0" rtlCol="0"/>
          <a:lstStyle/>
          <a:p>
            <a:endParaRPr/>
          </a:p>
        </p:txBody>
      </p:sp>
      <p:sp>
        <p:nvSpPr>
          <p:cNvPr id="29" name="object 29"/>
          <p:cNvSpPr txBox="1"/>
          <p:nvPr/>
        </p:nvSpPr>
        <p:spPr>
          <a:xfrm>
            <a:off x="400913" y="6224320"/>
            <a:ext cx="1018132" cy="559127"/>
          </a:xfrm>
          <a:prstGeom prst="rect">
            <a:avLst/>
          </a:prstGeom>
        </p:spPr>
        <p:txBody>
          <a:bodyPr vert="horz" wrap="square" lIns="0" tIns="0" rIns="0" bIns="0" rtlCol="0">
            <a:spAutoFit/>
          </a:bodyPr>
          <a:lstStyle/>
          <a:p>
            <a:pPr marL="12700">
              <a:lnSpc>
                <a:spcPct val="100000"/>
              </a:lnSpc>
            </a:pPr>
            <a:r>
              <a:rPr lang="fa-IR" sz="1200" spc="35" dirty="0" smtClean="0">
                <a:latin typeface="Trebuchet MS"/>
                <a:cs typeface="Trebuchet MS"/>
              </a:rPr>
              <a:t>عنصر اصلی</a:t>
            </a:r>
            <a:endParaRPr sz="1200" dirty="0">
              <a:latin typeface="Trebuchet MS"/>
              <a:cs typeface="Trebuchet MS"/>
            </a:endParaRPr>
          </a:p>
          <a:p>
            <a:pPr marL="33655">
              <a:lnSpc>
                <a:spcPct val="100000"/>
              </a:lnSpc>
              <a:spcBef>
                <a:spcPts val="955"/>
              </a:spcBef>
            </a:pPr>
            <a:r>
              <a:rPr lang="fa-IR" sz="1600" b="1" spc="-85" dirty="0" smtClean="0">
                <a:latin typeface="Lucida Sans"/>
                <a:cs typeface="Lucida Sans"/>
              </a:rPr>
              <a:t>کهربا</a:t>
            </a:r>
            <a:endParaRPr sz="1600" dirty="0">
              <a:latin typeface="Lucida Sans"/>
              <a:cs typeface="Lucida Sans"/>
            </a:endParaRPr>
          </a:p>
        </p:txBody>
      </p:sp>
      <p:sp>
        <p:nvSpPr>
          <p:cNvPr id="30" name="object 30"/>
          <p:cNvSpPr txBox="1"/>
          <p:nvPr/>
        </p:nvSpPr>
        <p:spPr>
          <a:xfrm>
            <a:off x="146100" y="5376926"/>
            <a:ext cx="870585" cy="567690"/>
          </a:xfrm>
          <a:prstGeom prst="rect">
            <a:avLst/>
          </a:prstGeom>
        </p:spPr>
        <p:txBody>
          <a:bodyPr vert="horz" wrap="square" lIns="0" tIns="0" rIns="0" bIns="0" rtlCol="0">
            <a:spAutoFit/>
          </a:bodyPr>
          <a:lstStyle/>
          <a:p>
            <a:pPr algn="ctr">
              <a:lnSpc>
                <a:spcPct val="100000"/>
              </a:lnSpc>
            </a:pPr>
            <a:r>
              <a:rPr lang="fa-IR" sz="1200" spc="-45" dirty="0" smtClean="0">
                <a:solidFill>
                  <a:srgbClr val="FFFFFF"/>
                </a:solidFill>
                <a:latin typeface="Trebuchet MS"/>
                <a:cs typeface="Trebuchet MS"/>
              </a:rPr>
              <a:t>عنصر عمده</a:t>
            </a:r>
            <a:endParaRPr sz="1200" dirty="0">
              <a:latin typeface="Trebuchet MS"/>
              <a:cs typeface="Trebuchet MS"/>
            </a:endParaRPr>
          </a:p>
          <a:p>
            <a:pPr algn="ctr">
              <a:lnSpc>
                <a:spcPct val="100000"/>
              </a:lnSpc>
              <a:spcBef>
                <a:spcPts val="955"/>
              </a:spcBef>
            </a:pPr>
            <a:r>
              <a:rPr lang="fa-IR" sz="1600" b="1" spc="-55" dirty="0" smtClean="0">
                <a:solidFill>
                  <a:srgbClr val="FFFFFF"/>
                </a:solidFill>
                <a:latin typeface="Lucida Sans"/>
                <a:cs typeface="Lucida Sans"/>
              </a:rPr>
              <a:t>زنبق آبی</a:t>
            </a:r>
            <a:endParaRPr sz="1600" dirty="0">
              <a:latin typeface="Lucida Sans"/>
              <a:cs typeface="Lucida Sans"/>
            </a:endParaRPr>
          </a:p>
        </p:txBody>
      </p:sp>
      <p:sp>
        <p:nvSpPr>
          <p:cNvPr id="31" name="object 31"/>
          <p:cNvSpPr txBox="1"/>
          <p:nvPr/>
        </p:nvSpPr>
        <p:spPr>
          <a:xfrm>
            <a:off x="74777" y="4435729"/>
            <a:ext cx="1329690" cy="567055"/>
          </a:xfrm>
          <a:prstGeom prst="rect">
            <a:avLst/>
          </a:prstGeom>
        </p:spPr>
        <p:txBody>
          <a:bodyPr vert="horz" wrap="square" lIns="0" tIns="0" rIns="0" bIns="0" rtlCol="0">
            <a:spAutoFit/>
          </a:bodyPr>
          <a:lstStyle/>
          <a:p>
            <a:pPr algn="ctr">
              <a:lnSpc>
                <a:spcPct val="100000"/>
              </a:lnSpc>
            </a:pPr>
            <a:r>
              <a:rPr lang="fa-IR" sz="1200" spc="-15" dirty="0" smtClean="0">
                <a:solidFill>
                  <a:srgbClr val="FFFFFF"/>
                </a:solidFill>
                <a:latin typeface="Trebuchet MS"/>
                <a:cs typeface="Trebuchet MS"/>
              </a:rPr>
              <a:t>عنصر برتر</a:t>
            </a:r>
            <a:endParaRPr sz="1200" dirty="0">
              <a:latin typeface="Trebuchet MS"/>
              <a:cs typeface="Trebuchet MS"/>
            </a:endParaRPr>
          </a:p>
          <a:p>
            <a:pPr algn="ctr">
              <a:lnSpc>
                <a:spcPct val="100000"/>
              </a:lnSpc>
              <a:spcBef>
                <a:spcPts val="955"/>
              </a:spcBef>
            </a:pPr>
            <a:r>
              <a:rPr lang="fa-IR" sz="1600" b="1" spc="-100" dirty="0" smtClean="0">
                <a:solidFill>
                  <a:srgbClr val="FFFFFF"/>
                </a:solidFill>
                <a:latin typeface="Lucida Sans"/>
                <a:cs typeface="Lucida Sans"/>
              </a:rPr>
              <a:t>میخک</a:t>
            </a:r>
            <a:endParaRPr sz="1600" dirty="0">
              <a:latin typeface="Lucida Sans"/>
              <a:cs typeface="Lucida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23304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45</a:t>
            </a:r>
            <a:endParaRPr sz="1450">
              <a:latin typeface="Arial"/>
              <a:cs typeface="Arial"/>
            </a:endParaRPr>
          </a:p>
        </p:txBody>
      </p:sp>
      <p:sp>
        <p:nvSpPr>
          <p:cNvPr id="3" name="object 3"/>
          <p:cNvSpPr/>
          <p:nvPr/>
        </p:nvSpPr>
        <p:spPr>
          <a:xfrm>
            <a:off x="4757928" y="1688591"/>
            <a:ext cx="7434071" cy="516940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98120" y="0"/>
            <a:ext cx="6408420" cy="2725547"/>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924560" y="1197991"/>
            <a:ext cx="5028565" cy="500137"/>
          </a:xfrm>
          <a:prstGeom prst="rect">
            <a:avLst/>
          </a:prstGeom>
        </p:spPr>
        <p:txBody>
          <a:bodyPr vert="horz" wrap="square" lIns="0" tIns="0" rIns="0" bIns="0" rtlCol="0">
            <a:spAutoFit/>
          </a:bodyPr>
          <a:lstStyle/>
          <a:p>
            <a:pPr marL="12700" marR="5080" indent="848360">
              <a:lnSpc>
                <a:spcPts val="3890"/>
              </a:lnSpc>
            </a:pPr>
            <a:r>
              <a:rPr lang="fa-IR" sz="3600" spc="114" dirty="0" smtClean="0">
                <a:solidFill>
                  <a:srgbClr val="FFFFFF"/>
                </a:solidFill>
              </a:rPr>
              <a:t>در مورد ساختار آدیداس</a:t>
            </a:r>
            <a:endParaRPr sz="3600" dirty="0"/>
          </a:p>
        </p:txBody>
      </p:sp>
      <p:sp>
        <p:nvSpPr>
          <p:cNvPr id="6" name="object 6"/>
          <p:cNvSpPr/>
          <p:nvPr/>
        </p:nvSpPr>
        <p:spPr>
          <a:xfrm>
            <a:off x="236220" y="2845307"/>
            <a:ext cx="6408420" cy="2201925"/>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1902967" y="3346704"/>
            <a:ext cx="3075305" cy="1314450"/>
          </a:xfrm>
          <a:prstGeom prst="rect">
            <a:avLst/>
          </a:prstGeom>
        </p:spPr>
        <p:txBody>
          <a:bodyPr vert="horz" wrap="square" lIns="0" tIns="0" rIns="0" bIns="0" rtlCol="0">
            <a:spAutoFit/>
          </a:bodyPr>
          <a:lstStyle/>
          <a:p>
            <a:pPr algn="ctr">
              <a:lnSpc>
                <a:spcPct val="100000"/>
              </a:lnSpc>
            </a:pPr>
            <a:r>
              <a:rPr lang="fa-IR" sz="2400" b="1" spc="75" dirty="0" smtClean="0">
                <a:solidFill>
                  <a:srgbClr val="FFFFFF"/>
                </a:solidFill>
                <a:latin typeface="Trebuchet MS"/>
                <a:cs typeface="Trebuchet MS"/>
              </a:rPr>
              <a:t>ضد عرق ها</a:t>
            </a:r>
            <a:endParaRPr sz="2400" dirty="0">
              <a:latin typeface="Trebuchet MS"/>
              <a:cs typeface="Trebuchet MS"/>
            </a:endParaRPr>
          </a:p>
          <a:p>
            <a:pPr>
              <a:lnSpc>
                <a:spcPct val="100000"/>
              </a:lnSpc>
              <a:spcBef>
                <a:spcPts val="40"/>
              </a:spcBef>
            </a:pPr>
            <a:endParaRPr sz="3800" dirty="0">
              <a:latin typeface="Times New Roman"/>
              <a:cs typeface="Times New Roman"/>
            </a:endParaRPr>
          </a:p>
          <a:p>
            <a:pPr algn="ctr">
              <a:lnSpc>
                <a:spcPct val="100000"/>
              </a:lnSpc>
            </a:pPr>
            <a:r>
              <a:rPr lang="fa-IR" sz="2400" b="1" spc="130" dirty="0" smtClean="0">
                <a:solidFill>
                  <a:srgbClr val="FFFFFF"/>
                </a:solidFill>
                <a:latin typeface="Trebuchet MS"/>
                <a:cs typeface="Trebuchet MS"/>
              </a:rPr>
              <a:t>برای خانم ها و آقایان</a:t>
            </a:r>
            <a:endParaRPr sz="2400" dirty="0">
              <a:latin typeface="Trebuchet MS"/>
              <a:cs typeface="Trebuchet M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129539"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4</a:t>
            </a:r>
            <a:endParaRPr sz="1450">
              <a:latin typeface="Arial"/>
              <a:cs typeface="Arial"/>
            </a:endParaRPr>
          </a:p>
        </p:txBody>
      </p:sp>
      <p:sp>
        <p:nvSpPr>
          <p:cNvPr id="3" name="object 3"/>
          <p:cNvSpPr txBox="1"/>
          <p:nvPr/>
        </p:nvSpPr>
        <p:spPr>
          <a:xfrm>
            <a:off x="6096000" y="0"/>
            <a:ext cx="6096000" cy="6858000"/>
          </a:xfrm>
          <a:prstGeom prst="rect">
            <a:avLst/>
          </a:prstGeom>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30"/>
              </a:spcBef>
            </a:pPr>
            <a:endParaRPr sz="1600">
              <a:latin typeface="Times New Roman"/>
              <a:cs typeface="Times New Roman"/>
            </a:endParaRPr>
          </a:p>
          <a:p>
            <a:pPr>
              <a:lnSpc>
                <a:spcPct val="100000"/>
              </a:lnSpc>
            </a:pPr>
            <a:r>
              <a:rPr sz="1450" spc="5" dirty="0">
                <a:solidFill>
                  <a:srgbClr val="FFFFFF"/>
                </a:solidFill>
                <a:latin typeface="Arial"/>
                <a:cs typeface="Arial"/>
              </a:rPr>
              <a:t>6</a:t>
            </a:r>
            <a:endParaRPr sz="1450">
              <a:latin typeface="Arial"/>
              <a:cs typeface="Arial"/>
            </a:endParaRPr>
          </a:p>
        </p:txBody>
      </p:sp>
      <p:sp>
        <p:nvSpPr>
          <p:cNvPr id="4" name="object 4"/>
          <p:cNvSpPr/>
          <p:nvPr/>
        </p:nvSpPr>
        <p:spPr>
          <a:xfrm>
            <a:off x="6096000" y="0"/>
            <a:ext cx="6096000" cy="6858000"/>
          </a:xfrm>
          <a:custGeom>
            <a:avLst/>
            <a:gdLst/>
            <a:ahLst/>
            <a:cxnLst/>
            <a:rect l="l" t="t" r="r" b="b"/>
            <a:pathLst>
              <a:path w="6096000" h="6858000">
                <a:moveTo>
                  <a:pt x="0" y="0"/>
                </a:moveTo>
                <a:lnTo>
                  <a:pt x="0" y="6857996"/>
                </a:lnTo>
                <a:lnTo>
                  <a:pt x="6096000" y="6857996"/>
                </a:lnTo>
                <a:lnTo>
                  <a:pt x="6096000" y="0"/>
                </a:lnTo>
                <a:lnTo>
                  <a:pt x="0" y="0"/>
                </a:lnTo>
                <a:close/>
              </a:path>
            </a:pathLst>
          </a:custGeom>
          <a:solidFill>
            <a:srgbClr val="7E7E7E">
              <a:alpha val="21174"/>
            </a:srgbClr>
          </a:solidFill>
        </p:spPr>
        <p:txBody>
          <a:bodyPr wrap="square" lIns="0" tIns="0" rIns="0" bIns="0" rtlCol="0"/>
          <a:lstStyle/>
          <a:p>
            <a:endParaRPr/>
          </a:p>
        </p:txBody>
      </p:sp>
      <p:sp>
        <p:nvSpPr>
          <p:cNvPr id="5" name="object 5"/>
          <p:cNvSpPr/>
          <p:nvPr/>
        </p:nvSpPr>
        <p:spPr>
          <a:xfrm>
            <a:off x="6606540" y="0"/>
            <a:ext cx="2420620" cy="1248410"/>
          </a:xfrm>
          <a:custGeom>
            <a:avLst/>
            <a:gdLst/>
            <a:ahLst/>
            <a:cxnLst/>
            <a:rect l="l" t="t" r="r" b="b"/>
            <a:pathLst>
              <a:path w="2420620" h="1248410">
                <a:moveTo>
                  <a:pt x="2032304" y="0"/>
                </a:moveTo>
                <a:lnTo>
                  <a:pt x="1550906" y="0"/>
                </a:lnTo>
                <a:lnTo>
                  <a:pt x="0" y="599439"/>
                </a:lnTo>
                <a:lnTo>
                  <a:pt x="163575" y="1171066"/>
                </a:lnTo>
                <a:lnTo>
                  <a:pt x="154558" y="1204595"/>
                </a:lnTo>
                <a:lnTo>
                  <a:pt x="2420111" y="1248155"/>
                </a:lnTo>
                <a:lnTo>
                  <a:pt x="2032304" y="0"/>
                </a:lnTo>
                <a:close/>
              </a:path>
            </a:pathLst>
          </a:custGeom>
          <a:solidFill>
            <a:srgbClr val="1E87C6"/>
          </a:solidFill>
        </p:spPr>
        <p:txBody>
          <a:bodyPr wrap="square" lIns="0" tIns="0" rIns="0" bIns="0" rtlCol="0"/>
          <a:lstStyle/>
          <a:p>
            <a:endParaRPr/>
          </a:p>
        </p:txBody>
      </p:sp>
      <p:sp>
        <p:nvSpPr>
          <p:cNvPr id="6" name="object 6"/>
          <p:cNvSpPr txBox="1">
            <a:spLocks noGrp="1"/>
          </p:cNvSpPr>
          <p:nvPr>
            <p:ph type="title"/>
          </p:nvPr>
        </p:nvSpPr>
        <p:spPr>
          <a:xfrm>
            <a:off x="6932168" y="274320"/>
            <a:ext cx="1466215" cy="847725"/>
          </a:xfrm>
          <a:prstGeom prst="rect">
            <a:avLst/>
          </a:prstGeom>
        </p:spPr>
        <p:txBody>
          <a:bodyPr vert="horz" wrap="square" lIns="0" tIns="0" rIns="0" bIns="0" rtlCol="0">
            <a:spAutoFit/>
          </a:bodyPr>
          <a:lstStyle/>
          <a:p>
            <a:pPr marL="12700">
              <a:lnSpc>
                <a:spcPts val="3240"/>
              </a:lnSpc>
            </a:pPr>
            <a:r>
              <a:rPr lang="fa-IR" sz="3000" b="0" spc="-125" dirty="0" smtClean="0">
                <a:solidFill>
                  <a:srgbClr val="FFFFFF"/>
                </a:solidFill>
                <a:latin typeface="Trebuchet MS"/>
                <a:cs typeface="Trebuchet MS"/>
              </a:rPr>
              <a:t>اولویت     </a:t>
            </a:r>
            <a:endParaRPr sz="3000" dirty="0">
              <a:latin typeface="Trebuchet MS"/>
              <a:cs typeface="Trebuchet MS"/>
            </a:endParaRPr>
          </a:p>
          <a:p>
            <a:pPr marL="758825">
              <a:lnSpc>
                <a:spcPts val="3240"/>
              </a:lnSpc>
            </a:pPr>
            <a:r>
              <a:rPr sz="3000" b="0" spc="55" dirty="0">
                <a:solidFill>
                  <a:srgbClr val="FFFFFF"/>
                </a:solidFill>
                <a:latin typeface="Trebuchet MS"/>
                <a:cs typeface="Trebuchet MS"/>
              </a:rPr>
              <a:t>APD</a:t>
            </a:r>
            <a:endParaRPr sz="3000" dirty="0">
              <a:latin typeface="Trebuchet MS"/>
              <a:cs typeface="Trebuchet MS"/>
            </a:endParaRPr>
          </a:p>
        </p:txBody>
      </p:sp>
      <p:sp>
        <p:nvSpPr>
          <p:cNvPr id="7" name="object 7"/>
          <p:cNvSpPr/>
          <p:nvPr/>
        </p:nvSpPr>
        <p:spPr>
          <a:xfrm>
            <a:off x="2369820" y="2365248"/>
            <a:ext cx="2905125" cy="996950"/>
          </a:xfrm>
          <a:custGeom>
            <a:avLst/>
            <a:gdLst/>
            <a:ahLst/>
            <a:cxnLst/>
            <a:rect l="l" t="t" r="r" b="b"/>
            <a:pathLst>
              <a:path w="2905125" h="996950">
                <a:moveTo>
                  <a:pt x="563372" y="0"/>
                </a:moveTo>
                <a:lnTo>
                  <a:pt x="0" y="996696"/>
                </a:lnTo>
                <a:lnTo>
                  <a:pt x="2904744" y="965962"/>
                </a:lnTo>
                <a:lnTo>
                  <a:pt x="2893314" y="942339"/>
                </a:lnTo>
                <a:lnTo>
                  <a:pt x="2670302" y="394207"/>
                </a:lnTo>
                <a:lnTo>
                  <a:pt x="2608326" y="387096"/>
                </a:lnTo>
                <a:lnTo>
                  <a:pt x="2527808" y="365887"/>
                </a:lnTo>
                <a:lnTo>
                  <a:pt x="563372" y="0"/>
                </a:lnTo>
                <a:close/>
              </a:path>
            </a:pathLst>
          </a:custGeom>
          <a:solidFill>
            <a:srgbClr val="7E7E7E"/>
          </a:solidFill>
        </p:spPr>
        <p:txBody>
          <a:bodyPr wrap="square" lIns="0" tIns="0" rIns="0" bIns="0" rtlCol="0"/>
          <a:lstStyle/>
          <a:p>
            <a:endParaRPr/>
          </a:p>
        </p:txBody>
      </p:sp>
      <p:sp>
        <p:nvSpPr>
          <p:cNvPr id="8" name="object 8"/>
          <p:cNvSpPr/>
          <p:nvPr/>
        </p:nvSpPr>
        <p:spPr>
          <a:xfrm>
            <a:off x="2883407" y="3880103"/>
            <a:ext cx="2291080" cy="1323340"/>
          </a:xfrm>
          <a:custGeom>
            <a:avLst/>
            <a:gdLst/>
            <a:ahLst/>
            <a:cxnLst/>
            <a:rect l="l" t="t" r="r" b="b"/>
            <a:pathLst>
              <a:path w="2291079" h="1323339">
                <a:moveTo>
                  <a:pt x="0" y="0"/>
                </a:moveTo>
                <a:lnTo>
                  <a:pt x="270383" y="1288034"/>
                </a:lnTo>
                <a:lnTo>
                  <a:pt x="2080006" y="1322832"/>
                </a:lnTo>
                <a:lnTo>
                  <a:pt x="2290572" y="571881"/>
                </a:lnTo>
                <a:lnTo>
                  <a:pt x="0" y="0"/>
                </a:lnTo>
                <a:close/>
              </a:path>
            </a:pathLst>
          </a:custGeom>
          <a:solidFill>
            <a:srgbClr val="1F3984"/>
          </a:solidFill>
        </p:spPr>
        <p:txBody>
          <a:bodyPr wrap="square" lIns="0" tIns="0" rIns="0" bIns="0" rtlCol="0"/>
          <a:lstStyle/>
          <a:p>
            <a:endParaRPr/>
          </a:p>
        </p:txBody>
      </p:sp>
      <p:sp>
        <p:nvSpPr>
          <p:cNvPr id="9" name="object 9"/>
          <p:cNvSpPr txBox="1"/>
          <p:nvPr/>
        </p:nvSpPr>
        <p:spPr>
          <a:xfrm>
            <a:off x="3241039" y="4400296"/>
            <a:ext cx="1543685" cy="384721"/>
          </a:xfrm>
          <a:prstGeom prst="rect">
            <a:avLst/>
          </a:prstGeom>
        </p:spPr>
        <p:txBody>
          <a:bodyPr vert="horz" wrap="square" lIns="0" tIns="0" rIns="0" bIns="0" rtlCol="0">
            <a:spAutoFit/>
          </a:bodyPr>
          <a:lstStyle/>
          <a:p>
            <a:pPr marL="12700" marR="5080">
              <a:lnSpc>
                <a:spcPts val="1540"/>
              </a:lnSpc>
            </a:pPr>
            <a:r>
              <a:rPr lang="fa-IR" sz="1600" b="1" spc="-10" dirty="0" smtClean="0">
                <a:solidFill>
                  <a:srgbClr val="FFFFFF"/>
                </a:solidFill>
                <a:latin typeface="Trebuchet MS"/>
                <a:cs typeface="Trebuchet MS"/>
              </a:rPr>
              <a:t>عملکرد در تکنولوژی حرکت   </a:t>
            </a:r>
            <a:endParaRPr sz="1600" b="1" dirty="0">
              <a:latin typeface="Trebuchet MS"/>
              <a:cs typeface="Trebuchet MS"/>
            </a:endParaRPr>
          </a:p>
        </p:txBody>
      </p:sp>
      <p:sp>
        <p:nvSpPr>
          <p:cNvPr id="10" name="object 10"/>
          <p:cNvSpPr/>
          <p:nvPr/>
        </p:nvSpPr>
        <p:spPr>
          <a:xfrm>
            <a:off x="10965180" y="153923"/>
            <a:ext cx="815340" cy="568451"/>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0" y="96062"/>
            <a:ext cx="2544953" cy="784682"/>
          </a:xfrm>
          <a:prstGeom prst="rect">
            <a:avLst/>
          </a:prstGeom>
          <a:blipFill>
            <a:blip r:embed="rId3" cstate="print"/>
            <a:stretch>
              <a:fillRect/>
            </a:stretch>
          </a:blipFill>
        </p:spPr>
        <p:txBody>
          <a:bodyPr wrap="square" lIns="0" tIns="0" rIns="0" bIns="0" rtlCol="0"/>
          <a:lstStyle/>
          <a:p>
            <a:endParaRPr/>
          </a:p>
        </p:txBody>
      </p:sp>
      <p:sp>
        <p:nvSpPr>
          <p:cNvPr id="12" name="object 12"/>
          <p:cNvSpPr txBox="1"/>
          <p:nvPr/>
        </p:nvSpPr>
        <p:spPr>
          <a:xfrm>
            <a:off x="164388" y="191515"/>
            <a:ext cx="3016250" cy="1292662"/>
          </a:xfrm>
          <a:prstGeom prst="rect">
            <a:avLst/>
          </a:prstGeom>
        </p:spPr>
        <p:txBody>
          <a:bodyPr vert="horz" wrap="square" lIns="0" tIns="0" rIns="0" bIns="0" rtlCol="0">
            <a:spAutoFit/>
          </a:bodyPr>
          <a:lstStyle/>
          <a:p>
            <a:pPr marL="12700">
              <a:lnSpc>
                <a:spcPct val="100000"/>
              </a:lnSpc>
            </a:pPr>
            <a:r>
              <a:rPr sz="2800" b="1" spc="170" dirty="0">
                <a:latin typeface="Trebuchet MS"/>
                <a:cs typeface="Trebuchet MS"/>
              </a:rPr>
              <a:t>CLIMACOOL</a:t>
            </a:r>
            <a:endParaRPr sz="2800" dirty="0">
              <a:latin typeface="Trebuchet MS"/>
              <a:cs typeface="Trebuchet MS"/>
            </a:endParaRPr>
          </a:p>
          <a:p>
            <a:pPr marL="60325" algn="r" rtl="1">
              <a:lnSpc>
                <a:spcPct val="100000"/>
              </a:lnSpc>
              <a:spcBef>
                <a:spcPts val="2355"/>
              </a:spcBef>
            </a:pPr>
            <a:r>
              <a:rPr lang="fa-IR" sz="1800" spc="-60" dirty="0" smtClean="0">
                <a:latin typeface="Trebuchet MS"/>
                <a:cs typeface="Trebuchet MS"/>
              </a:rPr>
              <a:t>در مورد:</a:t>
            </a:r>
            <a:r>
              <a:rPr lang="fa-IR" spc="-60" dirty="0" smtClean="0">
                <a:latin typeface="Trebuchet MS"/>
                <a:cs typeface="Trebuchet MS"/>
              </a:rPr>
              <a:t>آنچه ضد تعریق ها به شما می دهند</a:t>
            </a:r>
            <a:endParaRPr sz="1800" dirty="0">
              <a:latin typeface="Trebuchet MS"/>
              <a:cs typeface="Trebuchet MS"/>
            </a:endParaRPr>
          </a:p>
        </p:txBody>
      </p:sp>
      <p:sp>
        <p:nvSpPr>
          <p:cNvPr id="13" name="object 13"/>
          <p:cNvSpPr txBox="1"/>
          <p:nvPr/>
        </p:nvSpPr>
        <p:spPr>
          <a:xfrm>
            <a:off x="155892" y="1636682"/>
            <a:ext cx="4427855" cy="1651734"/>
          </a:xfrm>
          <a:prstGeom prst="rect">
            <a:avLst/>
          </a:prstGeom>
        </p:spPr>
        <p:txBody>
          <a:bodyPr vert="horz" wrap="square" lIns="0" tIns="0" rIns="0" bIns="0" rtlCol="0">
            <a:spAutoFit/>
          </a:bodyPr>
          <a:lstStyle/>
          <a:p>
            <a:pPr marL="299085" marR="962660" indent="-286385" algn="r" rtl="1">
              <a:lnSpc>
                <a:spcPct val="100000"/>
              </a:lnSpc>
              <a:buFont typeface="Arial"/>
              <a:buChar char="•"/>
              <a:tabLst>
                <a:tab pos="299085" algn="l"/>
                <a:tab pos="299720" algn="l"/>
              </a:tabLst>
            </a:pPr>
            <a:r>
              <a:rPr lang="fa-IR" sz="1800" spc="-30" dirty="0" smtClean="0">
                <a:latin typeface="Trebuchet MS"/>
                <a:cs typeface="Trebuchet MS"/>
              </a:rPr>
              <a:t>48 ساعت بدون تعرق (کنترل رطوبت و بو)</a:t>
            </a:r>
            <a:endParaRPr sz="1800" dirty="0">
              <a:latin typeface="Trebuchet MS"/>
              <a:cs typeface="Trebuchet MS"/>
            </a:endParaRPr>
          </a:p>
          <a:p>
            <a:pPr marL="299085" indent="-286385" algn="r" rtl="1">
              <a:lnSpc>
                <a:spcPct val="100000"/>
              </a:lnSpc>
              <a:buFont typeface="Arial"/>
              <a:buChar char="•"/>
              <a:tabLst>
                <a:tab pos="299085" algn="l"/>
                <a:tab pos="299720" algn="l"/>
              </a:tabLst>
            </a:pPr>
            <a:r>
              <a:rPr lang="fa-IR" sz="1800" spc="-85" dirty="0" smtClean="0">
                <a:latin typeface="Trebuchet MS"/>
                <a:cs typeface="Trebuchet MS"/>
              </a:rPr>
              <a:t>پوست را در کل روز خشک و تازه نگه می دارد</a:t>
            </a:r>
            <a:endParaRPr sz="1800" dirty="0">
              <a:latin typeface="Trebuchet MS"/>
              <a:cs typeface="Trebuchet MS"/>
            </a:endParaRPr>
          </a:p>
          <a:p>
            <a:pPr>
              <a:lnSpc>
                <a:spcPct val="100000"/>
              </a:lnSpc>
              <a:spcBef>
                <a:spcPts val="15"/>
              </a:spcBef>
            </a:pPr>
            <a:endParaRPr sz="2550" dirty="0">
              <a:latin typeface="Times New Roman"/>
              <a:cs typeface="Times New Roman"/>
            </a:endParaRPr>
          </a:p>
          <a:p>
            <a:pPr marL="2893060">
              <a:lnSpc>
                <a:spcPts val="3679"/>
              </a:lnSpc>
            </a:pPr>
            <a:r>
              <a:rPr lang="fa-IR" sz="3200" spc="-35" dirty="0" smtClean="0">
                <a:solidFill>
                  <a:srgbClr val="FFFFFF"/>
                </a:solidFill>
                <a:latin typeface="Trebuchet MS"/>
                <a:cs typeface="Trebuchet MS"/>
              </a:rPr>
              <a:t>48 ساعت</a:t>
            </a:r>
            <a:endParaRPr sz="3200" dirty="0">
              <a:latin typeface="Trebuchet MS"/>
              <a:cs typeface="Trebuchet MS"/>
            </a:endParaRPr>
          </a:p>
          <a:p>
            <a:pPr marL="2893060">
              <a:lnSpc>
                <a:spcPts val="1760"/>
              </a:lnSpc>
            </a:pPr>
            <a:r>
              <a:rPr lang="fa-IR" sz="1600" spc="-70" dirty="0" smtClean="0">
                <a:solidFill>
                  <a:srgbClr val="FFFFFF"/>
                </a:solidFill>
                <a:latin typeface="Trebuchet MS"/>
                <a:cs typeface="Trebuchet MS"/>
              </a:rPr>
              <a:t>محافظت</a:t>
            </a:r>
            <a:endParaRPr sz="1600" dirty="0">
              <a:latin typeface="Trebuchet MS"/>
              <a:cs typeface="Trebuchet MS"/>
            </a:endParaRPr>
          </a:p>
        </p:txBody>
      </p:sp>
      <p:sp>
        <p:nvSpPr>
          <p:cNvPr id="14" name="object 14"/>
          <p:cNvSpPr txBox="1"/>
          <p:nvPr/>
        </p:nvSpPr>
        <p:spPr>
          <a:xfrm>
            <a:off x="261924" y="3980433"/>
            <a:ext cx="2550160" cy="1661993"/>
          </a:xfrm>
          <a:prstGeom prst="rect">
            <a:avLst/>
          </a:prstGeom>
        </p:spPr>
        <p:txBody>
          <a:bodyPr vert="horz" wrap="square" lIns="0" tIns="0" rIns="0" bIns="0" rtlCol="0">
            <a:spAutoFit/>
          </a:bodyPr>
          <a:lstStyle/>
          <a:p>
            <a:pPr marL="12700" marR="31750" algn="r" rtl="1">
              <a:lnSpc>
                <a:spcPct val="100000"/>
              </a:lnSpc>
              <a:tabLst>
                <a:tab pos="354965" algn="l"/>
                <a:tab pos="355600" algn="l"/>
              </a:tabLst>
            </a:pPr>
            <a:r>
              <a:rPr lang="fa-IR" spc="-60" dirty="0" smtClean="0">
                <a:latin typeface="Trebuchet MS"/>
                <a:cs typeface="Trebuchet MS"/>
              </a:rPr>
              <a:t>رایحه:</a:t>
            </a:r>
          </a:p>
          <a:p>
            <a:pPr marL="298450" marR="31750" indent="-285750" algn="r" rtl="1">
              <a:lnSpc>
                <a:spcPct val="100000"/>
              </a:lnSpc>
              <a:buFont typeface="Wingdings" panose="05000000000000000000" pitchFamily="2" charset="2"/>
              <a:buChar char="§"/>
              <a:tabLst>
                <a:tab pos="354965" algn="l"/>
                <a:tab pos="355600" algn="l"/>
              </a:tabLst>
            </a:pPr>
            <a:r>
              <a:rPr lang="fa-IR" spc="-60" dirty="0" smtClean="0">
                <a:latin typeface="Trebuchet MS"/>
                <a:cs typeface="Trebuchet MS"/>
              </a:rPr>
              <a:t>روغنی – طراوت متعادل همراه با سیگنال پاک</a:t>
            </a:r>
          </a:p>
          <a:p>
            <a:pPr marL="298450" marR="31750" indent="-285750" algn="r" rtl="1">
              <a:lnSpc>
                <a:spcPct val="100000"/>
              </a:lnSpc>
              <a:buFont typeface="Wingdings" panose="05000000000000000000" pitchFamily="2" charset="2"/>
              <a:buChar char="§"/>
              <a:tabLst>
                <a:tab pos="354965" algn="l"/>
                <a:tab pos="355600" algn="l"/>
              </a:tabLst>
            </a:pPr>
            <a:r>
              <a:rPr lang="fa-IR" spc="-60" dirty="0" smtClean="0">
                <a:latin typeface="Trebuchet MS"/>
                <a:cs typeface="Trebuchet MS"/>
              </a:rPr>
              <a:t>کپسول – ترکیب مرکبات و عطر جوهر نعناع با سیگنال طراوت</a:t>
            </a:r>
            <a:endParaRPr lang="fa-IR" spc="-60" dirty="0">
              <a:latin typeface="Trebuchet MS"/>
              <a:cs typeface="Trebuchet MS"/>
            </a:endParaRPr>
          </a:p>
          <a:p>
            <a:pPr marL="12700" marR="31750" algn="r" rtl="1">
              <a:lnSpc>
                <a:spcPct val="100000"/>
              </a:lnSpc>
              <a:tabLst>
                <a:tab pos="354965" algn="l"/>
                <a:tab pos="355600" algn="l"/>
              </a:tabLst>
            </a:pPr>
            <a:endParaRPr sz="1800" dirty="0">
              <a:latin typeface="Trebuchet MS"/>
              <a:cs typeface="Trebuchet MS"/>
            </a:endParaRPr>
          </a:p>
        </p:txBody>
      </p:sp>
      <p:graphicFrame>
        <p:nvGraphicFramePr>
          <p:cNvPr id="15" name="object 15"/>
          <p:cNvGraphicFramePr>
            <a:graphicFrameLocks noGrp="1"/>
          </p:cNvGraphicFramePr>
          <p:nvPr/>
        </p:nvGraphicFramePr>
        <p:xfrm>
          <a:off x="7377938" y="5984989"/>
          <a:ext cx="4736590" cy="759925"/>
        </p:xfrm>
        <a:graphic>
          <a:graphicData uri="http://schemas.openxmlformats.org/drawingml/2006/table">
            <a:tbl>
              <a:tblPr firstRow="1" bandRow="1">
                <a:tableStyleId>{2D5ABB26-0587-4C30-8999-92F81FD0307C}</a:tableStyleId>
              </a:tblPr>
              <a:tblGrid>
                <a:gridCol w="947292">
                  <a:extLst>
                    <a:ext uri="{9D8B030D-6E8A-4147-A177-3AD203B41FA5}">
                      <a16:colId xmlns:a16="http://schemas.microsoft.com/office/drawing/2014/main" xmlns="" val="20000"/>
                    </a:ext>
                  </a:extLst>
                </a:gridCol>
                <a:gridCol w="947293">
                  <a:extLst>
                    <a:ext uri="{9D8B030D-6E8A-4147-A177-3AD203B41FA5}">
                      <a16:colId xmlns:a16="http://schemas.microsoft.com/office/drawing/2014/main" xmlns="" val="20001"/>
                    </a:ext>
                  </a:extLst>
                </a:gridCol>
                <a:gridCol w="947420">
                  <a:extLst>
                    <a:ext uri="{9D8B030D-6E8A-4147-A177-3AD203B41FA5}">
                      <a16:colId xmlns:a16="http://schemas.microsoft.com/office/drawing/2014/main" xmlns="" val="20002"/>
                    </a:ext>
                  </a:extLst>
                </a:gridCol>
                <a:gridCol w="947292">
                  <a:extLst>
                    <a:ext uri="{9D8B030D-6E8A-4147-A177-3AD203B41FA5}">
                      <a16:colId xmlns:a16="http://schemas.microsoft.com/office/drawing/2014/main" xmlns="" val="20003"/>
                    </a:ext>
                  </a:extLst>
                </a:gridCol>
                <a:gridCol w="947293">
                  <a:extLst>
                    <a:ext uri="{9D8B030D-6E8A-4147-A177-3AD203B41FA5}">
                      <a16:colId xmlns:a16="http://schemas.microsoft.com/office/drawing/2014/main" xmlns="" val="20004"/>
                    </a:ext>
                  </a:extLst>
                </a:gridCol>
              </a:tblGrid>
              <a:tr h="363689">
                <a:tc>
                  <a:txBody>
                    <a:bodyPr/>
                    <a:lstStyle/>
                    <a:p>
                      <a:pPr>
                        <a:lnSpc>
                          <a:spcPct val="100000"/>
                        </a:lnSpc>
                        <a:spcBef>
                          <a:spcPts val="5"/>
                        </a:spcBef>
                      </a:pPr>
                      <a:endParaRPr sz="750">
                        <a:latin typeface="Times New Roman"/>
                        <a:cs typeface="Times New Roman"/>
                      </a:endParaRPr>
                    </a:p>
                    <a:p>
                      <a:pPr marL="1270" algn="ctr">
                        <a:lnSpc>
                          <a:spcPct val="100000"/>
                        </a:lnSpc>
                      </a:pPr>
                      <a:r>
                        <a:rPr sz="800" spc="-15" dirty="0">
                          <a:solidFill>
                            <a:srgbClr val="FFFFFF"/>
                          </a:solidFill>
                          <a:latin typeface="Trebuchet MS"/>
                          <a:cs typeface="Trebuchet MS"/>
                        </a:rPr>
                        <a:t>GENDER</a:t>
                      </a:r>
                      <a:endParaRPr sz="800">
                        <a:latin typeface="Trebuchet MS"/>
                        <a:cs typeface="Trebuchet MS"/>
                      </a:endParaRPr>
                    </a:p>
                  </a:txBody>
                  <a:tcPr marL="0" marR="0" marT="63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390"/>
                        </a:spcBef>
                      </a:pPr>
                      <a:r>
                        <a:rPr sz="800" spc="15" dirty="0">
                          <a:solidFill>
                            <a:srgbClr val="FFFFFF"/>
                          </a:solidFill>
                          <a:latin typeface="Trebuchet MS"/>
                          <a:cs typeface="Trebuchet MS"/>
                        </a:rPr>
                        <a:t>APD</a:t>
                      </a:r>
                      <a:endParaRPr sz="800">
                        <a:latin typeface="Trebuchet MS"/>
                        <a:cs typeface="Trebuchet MS"/>
                      </a:endParaRPr>
                    </a:p>
                    <a:p>
                      <a:pPr algn="ctr">
                        <a:lnSpc>
                          <a:spcPct val="100000"/>
                        </a:lnSpc>
                      </a:pPr>
                      <a:r>
                        <a:rPr sz="800" spc="-80" dirty="0">
                          <a:solidFill>
                            <a:srgbClr val="FFFFFF"/>
                          </a:solidFill>
                          <a:latin typeface="Trebuchet MS"/>
                          <a:cs typeface="Trebuchet MS"/>
                        </a:rPr>
                        <a:t>150ml</a:t>
                      </a:r>
                      <a:endParaRPr sz="800">
                        <a:latin typeface="Trebuchet MS"/>
                        <a:cs typeface="Trebuchet MS"/>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325755" marR="318135" algn="ctr">
                        <a:lnSpc>
                          <a:spcPct val="100000"/>
                        </a:lnSpc>
                        <a:spcBef>
                          <a:spcPts val="390"/>
                        </a:spcBef>
                      </a:pPr>
                      <a:r>
                        <a:rPr sz="800" spc="-75" dirty="0">
                          <a:solidFill>
                            <a:srgbClr val="FFFFFF"/>
                          </a:solidFill>
                          <a:latin typeface="Trebuchet MS"/>
                          <a:cs typeface="Trebuchet MS"/>
                        </a:rPr>
                        <a:t>Roll</a:t>
                      </a:r>
                      <a:r>
                        <a:rPr sz="800" spc="-185" dirty="0">
                          <a:solidFill>
                            <a:srgbClr val="FFFFFF"/>
                          </a:solidFill>
                          <a:latin typeface="Trebuchet MS"/>
                          <a:cs typeface="Trebuchet MS"/>
                        </a:rPr>
                        <a:t> </a:t>
                      </a:r>
                      <a:r>
                        <a:rPr sz="800" spc="10" dirty="0">
                          <a:solidFill>
                            <a:srgbClr val="FFFFFF"/>
                          </a:solidFill>
                          <a:latin typeface="Trebuchet MS"/>
                          <a:cs typeface="Trebuchet MS"/>
                        </a:rPr>
                        <a:t>On </a:t>
                      </a:r>
                      <a:r>
                        <a:rPr sz="800" dirty="0">
                          <a:solidFill>
                            <a:srgbClr val="FFFFFF"/>
                          </a:solidFill>
                          <a:latin typeface="Trebuchet MS"/>
                          <a:cs typeface="Trebuchet MS"/>
                        </a:rPr>
                        <a:t> </a:t>
                      </a:r>
                      <a:r>
                        <a:rPr sz="800" spc="-35" dirty="0">
                          <a:solidFill>
                            <a:srgbClr val="FFFFFF"/>
                          </a:solidFill>
                          <a:latin typeface="Trebuchet MS"/>
                          <a:cs typeface="Trebuchet MS"/>
                        </a:rPr>
                        <a:t>50ml</a:t>
                      </a:r>
                      <a:endParaRPr sz="800">
                        <a:latin typeface="Trebuchet MS"/>
                        <a:cs typeface="Trebuchet MS"/>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339725" marR="212725" indent="-118110">
                        <a:lnSpc>
                          <a:spcPct val="100000"/>
                        </a:lnSpc>
                        <a:spcBef>
                          <a:spcPts val="390"/>
                        </a:spcBef>
                      </a:pPr>
                      <a:r>
                        <a:rPr sz="800" spc="-5" dirty="0">
                          <a:solidFill>
                            <a:srgbClr val="FFFFFF"/>
                          </a:solidFill>
                          <a:latin typeface="Trebuchet MS"/>
                          <a:cs typeface="Trebuchet MS"/>
                        </a:rPr>
                        <a:t>Shower</a:t>
                      </a:r>
                      <a:r>
                        <a:rPr sz="800" spc="-160" dirty="0">
                          <a:solidFill>
                            <a:srgbClr val="FFFFFF"/>
                          </a:solidFill>
                          <a:latin typeface="Trebuchet MS"/>
                          <a:cs typeface="Trebuchet MS"/>
                        </a:rPr>
                        <a:t> </a:t>
                      </a:r>
                      <a:r>
                        <a:rPr sz="800" spc="-30" dirty="0">
                          <a:solidFill>
                            <a:srgbClr val="FFFFFF"/>
                          </a:solidFill>
                          <a:latin typeface="Trebuchet MS"/>
                          <a:cs typeface="Trebuchet MS"/>
                        </a:rPr>
                        <a:t>Gel  250ml</a:t>
                      </a:r>
                      <a:endParaRPr sz="800">
                        <a:latin typeface="Trebuchet MS"/>
                        <a:cs typeface="Trebuchet MS"/>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338455" marR="212090" indent="-116205">
                        <a:lnSpc>
                          <a:spcPct val="100000"/>
                        </a:lnSpc>
                        <a:spcBef>
                          <a:spcPts val="390"/>
                        </a:spcBef>
                      </a:pPr>
                      <a:r>
                        <a:rPr sz="800" spc="-5" dirty="0">
                          <a:solidFill>
                            <a:srgbClr val="FFFFFF"/>
                          </a:solidFill>
                          <a:latin typeface="Trebuchet MS"/>
                          <a:cs typeface="Trebuchet MS"/>
                        </a:rPr>
                        <a:t>Shower</a:t>
                      </a:r>
                      <a:r>
                        <a:rPr sz="800" spc="-160" dirty="0">
                          <a:solidFill>
                            <a:srgbClr val="FFFFFF"/>
                          </a:solidFill>
                          <a:latin typeface="Trebuchet MS"/>
                          <a:cs typeface="Trebuchet MS"/>
                        </a:rPr>
                        <a:t> </a:t>
                      </a:r>
                      <a:r>
                        <a:rPr sz="800" spc="-30" dirty="0">
                          <a:solidFill>
                            <a:srgbClr val="FFFFFF"/>
                          </a:solidFill>
                          <a:latin typeface="Trebuchet MS"/>
                          <a:cs typeface="Trebuchet MS"/>
                        </a:rPr>
                        <a:t>Gel  400ml</a:t>
                      </a:r>
                      <a:endParaRPr sz="800">
                        <a:latin typeface="Trebuchet MS"/>
                        <a:cs typeface="Trebuchet MS"/>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19">
                <a:tc>
                  <a:txBody>
                    <a:bodyPr/>
                    <a:lstStyle/>
                    <a:p>
                      <a:pPr algn="ctr">
                        <a:lnSpc>
                          <a:spcPct val="100000"/>
                        </a:lnSpc>
                        <a:spcBef>
                          <a:spcPts val="180"/>
                        </a:spcBef>
                      </a:pPr>
                      <a:r>
                        <a:rPr sz="700" spc="-5" dirty="0">
                          <a:latin typeface="Trebuchet MS"/>
                          <a:cs typeface="Trebuchet MS"/>
                        </a:rPr>
                        <a:t>MALE</a:t>
                      </a:r>
                      <a:endParaRPr sz="700">
                        <a:latin typeface="Trebuchet MS"/>
                        <a:cs typeface="Trebuchet M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63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63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r h="198117">
                <a:tc>
                  <a:txBody>
                    <a:bodyPr/>
                    <a:lstStyle/>
                    <a:p>
                      <a:pPr marL="1270" algn="ctr">
                        <a:lnSpc>
                          <a:spcPct val="100000"/>
                        </a:lnSpc>
                        <a:spcBef>
                          <a:spcPts val="280"/>
                        </a:spcBef>
                      </a:pPr>
                      <a:r>
                        <a:rPr sz="700" spc="-15" dirty="0">
                          <a:latin typeface="Trebuchet MS"/>
                          <a:cs typeface="Trebuchet MS"/>
                        </a:rPr>
                        <a:t>FEMALE</a:t>
                      </a:r>
                      <a:endParaRPr sz="7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algn="ctr">
                        <a:lnSpc>
                          <a:spcPct val="100000"/>
                        </a:lnSpc>
                        <a:spcBef>
                          <a:spcPts val="280"/>
                        </a:spcBef>
                      </a:pPr>
                      <a:r>
                        <a:rPr sz="700" dirty="0">
                          <a:latin typeface="Wingdings"/>
                          <a:cs typeface="Wingdings"/>
                        </a:rPr>
                        <a:t></a:t>
                      </a:r>
                      <a:endParaRPr sz="700">
                        <a:latin typeface="Wingdings"/>
                        <a:cs typeface="Wingding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algn="ctr">
                        <a:lnSpc>
                          <a:spcPct val="100000"/>
                        </a:lnSpc>
                        <a:spcBef>
                          <a:spcPts val="280"/>
                        </a:spcBef>
                      </a:pPr>
                      <a:r>
                        <a:rPr sz="700" dirty="0">
                          <a:latin typeface="Wingdings"/>
                          <a:cs typeface="Wingdings"/>
                        </a:rPr>
                        <a:t></a:t>
                      </a:r>
                      <a:endParaRPr sz="700">
                        <a:latin typeface="Wingdings"/>
                        <a:cs typeface="Wingding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635" algn="ctr">
                        <a:lnSpc>
                          <a:spcPct val="100000"/>
                        </a:lnSpc>
                        <a:spcBef>
                          <a:spcPts val="280"/>
                        </a:spcBef>
                      </a:pPr>
                      <a:r>
                        <a:rPr sz="700" dirty="0">
                          <a:latin typeface="Wingdings"/>
                          <a:cs typeface="Wingdings"/>
                        </a:rPr>
                        <a:t></a:t>
                      </a:r>
                      <a:endParaRPr sz="700">
                        <a:latin typeface="Wingdings"/>
                        <a:cs typeface="Wingding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extLst>
                  <a:ext uri="{0D108BD9-81ED-4DB2-BD59-A6C34878D82A}">
                    <a16:rowId xmlns:a16="http://schemas.microsoft.com/office/drawing/2014/main" xmlns="" val="10002"/>
                  </a:ext>
                </a:extLst>
              </a:tr>
            </a:tbl>
          </a:graphicData>
        </a:graphic>
      </p:graphicFrame>
      <p:sp>
        <p:nvSpPr>
          <p:cNvPr id="16" name="object 16"/>
          <p:cNvSpPr/>
          <p:nvPr/>
        </p:nvSpPr>
        <p:spPr>
          <a:xfrm>
            <a:off x="7353300" y="1956816"/>
            <a:ext cx="4750435" cy="3975100"/>
          </a:xfrm>
          <a:custGeom>
            <a:avLst/>
            <a:gdLst/>
            <a:ahLst/>
            <a:cxnLst/>
            <a:rect l="l" t="t" r="r" b="b"/>
            <a:pathLst>
              <a:path w="4750434" h="3975100">
                <a:moveTo>
                  <a:pt x="0" y="3974591"/>
                </a:moveTo>
                <a:lnTo>
                  <a:pt x="4750308" y="3974591"/>
                </a:lnTo>
                <a:lnTo>
                  <a:pt x="4750308" y="0"/>
                </a:lnTo>
                <a:lnTo>
                  <a:pt x="0" y="0"/>
                </a:lnTo>
                <a:lnTo>
                  <a:pt x="0" y="3974591"/>
                </a:lnTo>
                <a:close/>
              </a:path>
            </a:pathLst>
          </a:custGeom>
          <a:ln w="6096">
            <a:solidFill>
              <a:srgbClr val="000000"/>
            </a:solidFill>
          </a:ln>
        </p:spPr>
        <p:txBody>
          <a:bodyPr wrap="square" lIns="0" tIns="0" rIns="0" bIns="0" rtlCol="0"/>
          <a:lstStyle/>
          <a:p>
            <a:endParaRPr/>
          </a:p>
        </p:txBody>
      </p:sp>
      <p:sp>
        <p:nvSpPr>
          <p:cNvPr id="17" name="object 17"/>
          <p:cNvSpPr/>
          <p:nvPr/>
        </p:nvSpPr>
        <p:spPr>
          <a:xfrm>
            <a:off x="8630411" y="1444752"/>
            <a:ext cx="2334768" cy="909065"/>
          </a:xfrm>
          <a:prstGeom prst="rect">
            <a:avLst/>
          </a:prstGeom>
          <a:blipFill>
            <a:blip r:embed="rId4" cstate="print"/>
            <a:stretch>
              <a:fillRect/>
            </a:stretch>
          </a:blipFill>
        </p:spPr>
        <p:txBody>
          <a:bodyPr wrap="square" lIns="0" tIns="0" rIns="0" bIns="0" rtlCol="0"/>
          <a:lstStyle/>
          <a:p>
            <a:endParaRPr/>
          </a:p>
        </p:txBody>
      </p:sp>
      <p:sp>
        <p:nvSpPr>
          <p:cNvPr id="18" name="object 18"/>
          <p:cNvSpPr txBox="1"/>
          <p:nvPr/>
        </p:nvSpPr>
        <p:spPr>
          <a:xfrm>
            <a:off x="9121902" y="1818766"/>
            <a:ext cx="1363345" cy="290195"/>
          </a:xfrm>
          <a:prstGeom prst="rect">
            <a:avLst/>
          </a:prstGeom>
        </p:spPr>
        <p:txBody>
          <a:bodyPr vert="horz" wrap="square" lIns="0" tIns="0" rIns="0" bIns="0" rtlCol="0">
            <a:spAutoFit/>
          </a:bodyPr>
          <a:lstStyle/>
          <a:p>
            <a:pPr marL="12700">
              <a:lnSpc>
                <a:spcPct val="100000"/>
              </a:lnSpc>
            </a:pPr>
            <a:r>
              <a:rPr sz="1800" b="1" spc="-10" dirty="0">
                <a:solidFill>
                  <a:srgbClr val="FFFFFF"/>
                </a:solidFill>
                <a:latin typeface="Arial"/>
                <a:cs typeface="Arial"/>
              </a:rPr>
              <a:t>T</a:t>
            </a:r>
            <a:r>
              <a:rPr sz="1800" b="1" spc="-60" dirty="0">
                <a:solidFill>
                  <a:srgbClr val="FFFFFF"/>
                </a:solidFill>
                <a:latin typeface="Arial"/>
                <a:cs typeface="Arial"/>
              </a:rPr>
              <a:t>H</a:t>
            </a:r>
            <a:r>
              <a:rPr sz="1800" b="1" spc="170" dirty="0">
                <a:solidFill>
                  <a:srgbClr val="FFFFFF"/>
                </a:solidFill>
                <a:latin typeface="Arial"/>
                <a:cs typeface="Arial"/>
              </a:rPr>
              <a:t>E</a:t>
            </a:r>
            <a:r>
              <a:rPr sz="1800" b="1" spc="-125" dirty="0">
                <a:solidFill>
                  <a:srgbClr val="FFFFFF"/>
                </a:solidFill>
                <a:latin typeface="Arial"/>
                <a:cs typeface="Arial"/>
              </a:rPr>
              <a:t>L</a:t>
            </a:r>
            <a:r>
              <a:rPr sz="1800" b="1" spc="-30" dirty="0">
                <a:solidFill>
                  <a:srgbClr val="FFFFFF"/>
                </a:solidFill>
                <a:latin typeface="Arial"/>
                <a:cs typeface="Arial"/>
              </a:rPr>
              <a:t>I</a:t>
            </a:r>
            <a:r>
              <a:rPr sz="1800" b="1" spc="-45" dirty="0">
                <a:solidFill>
                  <a:srgbClr val="FFFFFF"/>
                </a:solidFill>
                <a:latin typeface="Arial"/>
                <a:cs typeface="Arial"/>
              </a:rPr>
              <a:t>N</a:t>
            </a:r>
            <a:r>
              <a:rPr sz="1800" b="1" spc="-140" dirty="0">
                <a:solidFill>
                  <a:srgbClr val="FFFFFF"/>
                </a:solidFill>
                <a:latin typeface="Arial"/>
                <a:cs typeface="Arial"/>
              </a:rPr>
              <a:t>E</a:t>
            </a:r>
            <a:r>
              <a:rPr sz="1800" b="1" spc="40" dirty="0">
                <a:solidFill>
                  <a:srgbClr val="FFFFFF"/>
                </a:solidFill>
                <a:latin typeface="Arial"/>
                <a:cs typeface="Arial"/>
              </a:rPr>
              <a:t>-</a:t>
            </a:r>
            <a:r>
              <a:rPr sz="1800" b="1" spc="-55" dirty="0">
                <a:solidFill>
                  <a:srgbClr val="FFFFFF"/>
                </a:solidFill>
                <a:latin typeface="Arial"/>
                <a:cs typeface="Arial"/>
              </a:rPr>
              <a:t>UP</a:t>
            </a:r>
            <a:endParaRPr sz="1800">
              <a:latin typeface="Arial"/>
              <a:cs typeface="Arial"/>
            </a:endParaRPr>
          </a:p>
        </p:txBody>
      </p:sp>
      <p:sp>
        <p:nvSpPr>
          <p:cNvPr id="19" name="object 19"/>
          <p:cNvSpPr/>
          <p:nvPr/>
        </p:nvSpPr>
        <p:spPr>
          <a:xfrm>
            <a:off x="4130040" y="0"/>
            <a:ext cx="2709671" cy="6646164"/>
          </a:xfrm>
          <a:prstGeom prst="rect">
            <a:avLst/>
          </a:prstGeom>
          <a:blipFill>
            <a:blip r:embed="rId5" cstate="print"/>
            <a:stretch>
              <a:fillRect/>
            </a:stretch>
          </a:blipFill>
        </p:spPr>
        <p:txBody>
          <a:bodyPr wrap="square" lIns="0" tIns="0" rIns="0" bIns="0" rtlCol="0"/>
          <a:lstStyle/>
          <a:p>
            <a:endParaRPr/>
          </a:p>
        </p:txBody>
      </p:sp>
      <p:sp>
        <p:nvSpPr>
          <p:cNvPr id="20" name="object 20"/>
          <p:cNvSpPr/>
          <p:nvPr/>
        </p:nvSpPr>
        <p:spPr>
          <a:xfrm>
            <a:off x="5394959" y="0"/>
            <a:ext cx="2468879" cy="6128004"/>
          </a:xfrm>
          <a:prstGeom prst="rect">
            <a:avLst/>
          </a:prstGeom>
          <a:blipFill>
            <a:blip r:embed="rId6" cstate="print"/>
            <a:stretch>
              <a:fillRect/>
            </a:stretch>
          </a:blipFill>
        </p:spPr>
        <p:txBody>
          <a:bodyPr wrap="square" lIns="0" tIns="0" rIns="0" bIns="0" rtlCol="0"/>
          <a:lstStyle/>
          <a:p>
            <a:endParaRPr/>
          </a:p>
        </p:txBody>
      </p:sp>
      <p:sp>
        <p:nvSpPr>
          <p:cNvPr id="21" name="object 21"/>
          <p:cNvSpPr/>
          <p:nvPr/>
        </p:nvSpPr>
        <p:spPr>
          <a:xfrm>
            <a:off x="9939528" y="2802635"/>
            <a:ext cx="385572" cy="1223771"/>
          </a:xfrm>
          <a:prstGeom prst="rect">
            <a:avLst/>
          </a:prstGeom>
          <a:blipFill>
            <a:blip r:embed="rId7" cstate="print"/>
            <a:stretch>
              <a:fillRect/>
            </a:stretch>
          </a:blipFill>
        </p:spPr>
        <p:txBody>
          <a:bodyPr wrap="square" lIns="0" tIns="0" rIns="0" bIns="0" rtlCol="0"/>
          <a:lstStyle/>
          <a:p>
            <a:endParaRPr/>
          </a:p>
        </p:txBody>
      </p:sp>
      <p:sp>
        <p:nvSpPr>
          <p:cNvPr id="22" name="object 22"/>
          <p:cNvSpPr/>
          <p:nvPr/>
        </p:nvSpPr>
        <p:spPr>
          <a:xfrm>
            <a:off x="10184892" y="3200400"/>
            <a:ext cx="804672" cy="806195"/>
          </a:xfrm>
          <a:prstGeom prst="rect">
            <a:avLst/>
          </a:prstGeom>
          <a:blipFill>
            <a:blip r:embed="rId8" cstate="print"/>
            <a:stretch>
              <a:fillRect/>
            </a:stretch>
          </a:blipFill>
        </p:spPr>
        <p:txBody>
          <a:bodyPr wrap="square" lIns="0" tIns="0" rIns="0" bIns="0" rtlCol="0"/>
          <a:lstStyle/>
          <a:p>
            <a:endParaRPr/>
          </a:p>
        </p:txBody>
      </p:sp>
      <p:sp>
        <p:nvSpPr>
          <p:cNvPr id="23" name="object 23"/>
          <p:cNvSpPr/>
          <p:nvPr/>
        </p:nvSpPr>
        <p:spPr>
          <a:xfrm>
            <a:off x="9044940" y="2310383"/>
            <a:ext cx="1040892" cy="1851660"/>
          </a:xfrm>
          <a:prstGeom prst="rect">
            <a:avLst/>
          </a:prstGeom>
          <a:blipFill>
            <a:blip r:embed="rId9" cstate="print"/>
            <a:stretch>
              <a:fillRect/>
            </a:stretch>
          </a:blipFill>
        </p:spPr>
        <p:txBody>
          <a:bodyPr wrap="square" lIns="0" tIns="0" rIns="0" bIns="0" rtlCol="0"/>
          <a:lstStyle/>
          <a:p>
            <a:endParaRPr/>
          </a:p>
        </p:txBody>
      </p:sp>
      <p:sp>
        <p:nvSpPr>
          <p:cNvPr id="24" name="object 24"/>
          <p:cNvSpPr/>
          <p:nvPr/>
        </p:nvSpPr>
        <p:spPr>
          <a:xfrm>
            <a:off x="8598407" y="2586227"/>
            <a:ext cx="818388" cy="1626108"/>
          </a:xfrm>
          <a:prstGeom prst="rect">
            <a:avLst/>
          </a:prstGeom>
          <a:blipFill>
            <a:blip r:embed="rId10" cstate="print"/>
            <a:stretch>
              <a:fillRect/>
            </a:stretch>
          </a:blipFill>
        </p:spPr>
        <p:txBody>
          <a:bodyPr wrap="square" lIns="0" tIns="0" rIns="0" bIns="0" rtlCol="0"/>
          <a:lstStyle/>
          <a:p>
            <a:endParaRPr/>
          </a:p>
        </p:txBody>
      </p:sp>
      <p:sp>
        <p:nvSpPr>
          <p:cNvPr id="25" name="object 25"/>
          <p:cNvSpPr/>
          <p:nvPr/>
        </p:nvSpPr>
        <p:spPr>
          <a:xfrm>
            <a:off x="8828531" y="3642359"/>
            <a:ext cx="821435" cy="2279904"/>
          </a:xfrm>
          <a:prstGeom prst="rect">
            <a:avLst/>
          </a:prstGeom>
          <a:blipFill>
            <a:blip r:embed="rId11" cstate="print"/>
            <a:stretch>
              <a:fillRect/>
            </a:stretch>
          </a:blipFill>
        </p:spPr>
        <p:txBody>
          <a:bodyPr wrap="square" lIns="0" tIns="0" rIns="0" bIns="0" rtlCol="0"/>
          <a:lstStyle/>
          <a:p>
            <a:endParaRPr/>
          </a:p>
        </p:txBody>
      </p:sp>
      <p:sp>
        <p:nvSpPr>
          <p:cNvPr id="26" name="object 26"/>
          <p:cNvSpPr/>
          <p:nvPr/>
        </p:nvSpPr>
        <p:spPr>
          <a:xfrm>
            <a:off x="9875519" y="4424171"/>
            <a:ext cx="1001268" cy="1485899"/>
          </a:xfrm>
          <a:prstGeom prst="rect">
            <a:avLst/>
          </a:prstGeom>
          <a:blipFill>
            <a:blip r:embed="rId12" cstate="print"/>
            <a:stretch>
              <a:fillRect/>
            </a:stretch>
          </a:blipFill>
        </p:spPr>
        <p:txBody>
          <a:bodyPr wrap="square" lIns="0" tIns="0" rIns="0" bIns="0" rtlCol="0"/>
          <a:lstStyle/>
          <a:p>
            <a:endParaRPr/>
          </a:p>
        </p:txBody>
      </p:sp>
      <p:sp>
        <p:nvSpPr>
          <p:cNvPr id="27" name="object 27"/>
          <p:cNvSpPr/>
          <p:nvPr/>
        </p:nvSpPr>
        <p:spPr>
          <a:xfrm>
            <a:off x="9182100" y="4002023"/>
            <a:ext cx="1205483" cy="1981200"/>
          </a:xfrm>
          <a:prstGeom prst="rect">
            <a:avLst/>
          </a:prstGeom>
          <a:blipFill>
            <a:blip r:embed="rId13" cstate="print"/>
            <a:stretch>
              <a:fillRect/>
            </a:stretch>
          </a:blipFill>
        </p:spPr>
        <p:txBody>
          <a:bodyPr wrap="square" lIns="0" tIns="0" rIns="0" bIns="0" rtlCol="0"/>
          <a:lstStyle/>
          <a:p>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92621" y="0"/>
            <a:ext cx="6146165" cy="6858000"/>
          </a:xfrm>
          <a:prstGeom prst="rect">
            <a:avLst/>
          </a:prstGeom>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30"/>
              </a:spcBef>
            </a:pPr>
            <a:endParaRPr sz="1600">
              <a:latin typeface="Times New Roman"/>
              <a:cs typeface="Times New Roman"/>
            </a:endParaRPr>
          </a:p>
          <a:p>
            <a:pPr>
              <a:lnSpc>
                <a:spcPct val="100000"/>
              </a:lnSpc>
            </a:pPr>
            <a:r>
              <a:rPr sz="1450" spc="5" dirty="0">
                <a:solidFill>
                  <a:srgbClr val="FFFFFF"/>
                </a:solidFill>
                <a:latin typeface="Arial"/>
                <a:cs typeface="Arial"/>
              </a:rPr>
              <a:t>47</a:t>
            </a:r>
            <a:endParaRPr sz="1450">
              <a:latin typeface="Arial"/>
              <a:cs typeface="Arial"/>
            </a:endParaRPr>
          </a:p>
        </p:txBody>
      </p:sp>
      <p:sp>
        <p:nvSpPr>
          <p:cNvPr id="3" name="object 3"/>
          <p:cNvSpPr/>
          <p:nvPr/>
        </p:nvSpPr>
        <p:spPr>
          <a:xfrm>
            <a:off x="6030467" y="0"/>
            <a:ext cx="6108700" cy="6858000"/>
          </a:xfrm>
          <a:custGeom>
            <a:avLst/>
            <a:gdLst/>
            <a:ahLst/>
            <a:cxnLst/>
            <a:rect l="l" t="t" r="r" b="b"/>
            <a:pathLst>
              <a:path w="6108700" h="6858000">
                <a:moveTo>
                  <a:pt x="0" y="6857996"/>
                </a:moveTo>
                <a:lnTo>
                  <a:pt x="6108192" y="6857996"/>
                </a:lnTo>
                <a:lnTo>
                  <a:pt x="6108192" y="0"/>
                </a:lnTo>
                <a:lnTo>
                  <a:pt x="0" y="0"/>
                </a:lnTo>
                <a:lnTo>
                  <a:pt x="0" y="6857996"/>
                </a:lnTo>
                <a:close/>
              </a:path>
            </a:pathLst>
          </a:custGeom>
          <a:solidFill>
            <a:srgbClr val="7E7E7E">
              <a:alpha val="21174"/>
            </a:srgbClr>
          </a:solidFill>
        </p:spPr>
        <p:txBody>
          <a:bodyPr wrap="square" lIns="0" tIns="0" rIns="0" bIns="0" rtlCol="0"/>
          <a:lstStyle/>
          <a:p>
            <a:endParaRPr/>
          </a:p>
        </p:txBody>
      </p:sp>
      <p:sp>
        <p:nvSpPr>
          <p:cNvPr id="4" name="object 4"/>
          <p:cNvSpPr/>
          <p:nvPr/>
        </p:nvSpPr>
        <p:spPr>
          <a:xfrm>
            <a:off x="10965180" y="153923"/>
            <a:ext cx="815340" cy="568451"/>
          </a:xfrm>
          <a:prstGeom prst="rect">
            <a:avLst/>
          </a:prstGeom>
          <a:blipFill>
            <a:blip r:embed="rId2"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2743200" y="222704"/>
            <a:ext cx="9473565" cy="430887"/>
          </a:xfrm>
          <a:prstGeom prst="rect">
            <a:avLst/>
          </a:prstGeom>
          <a:effectLst>
            <a:outerShdw blurRad="50800" dist="50800" dir="5400000" algn="ctr" rotWithShape="0">
              <a:schemeClr val="bg2">
                <a:lumMod val="75000"/>
              </a:schemeClr>
            </a:outerShdw>
          </a:effectLst>
        </p:spPr>
        <p:txBody>
          <a:bodyPr vert="horz" wrap="square" lIns="0" tIns="0" rIns="0" bIns="0" rtlCol="0">
            <a:spAutoFit/>
          </a:bodyPr>
          <a:lstStyle/>
          <a:p>
            <a:pPr marL="12700" rtl="1">
              <a:lnSpc>
                <a:spcPct val="100000"/>
              </a:lnSpc>
            </a:pPr>
            <a:r>
              <a:rPr sz="2800" spc="120" dirty="0" smtClean="0"/>
              <a:t>CLIMACOOL</a:t>
            </a:r>
            <a:r>
              <a:rPr lang="fa-IR" sz="2800" spc="120" dirty="0"/>
              <a:t>: عملکرد در تکنولوژی حرکت </a:t>
            </a:r>
            <a:endParaRPr sz="2800" dirty="0"/>
          </a:p>
        </p:txBody>
      </p:sp>
      <p:sp>
        <p:nvSpPr>
          <p:cNvPr id="9" name="object 9"/>
          <p:cNvSpPr/>
          <p:nvPr/>
        </p:nvSpPr>
        <p:spPr>
          <a:xfrm>
            <a:off x="0" y="1664207"/>
            <a:ext cx="5943600" cy="3762756"/>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865632" y="722376"/>
            <a:ext cx="3837431" cy="910589"/>
          </a:xfrm>
          <a:prstGeom prst="rect">
            <a:avLst/>
          </a:prstGeom>
          <a:blipFill>
            <a:blip r:embed="rId4" cstate="print"/>
            <a:stretch>
              <a:fillRect/>
            </a:stretch>
          </a:blipFill>
        </p:spPr>
        <p:txBody>
          <a:bodyPr wrap="square" lIns="0" tIns="0" rIns="0" bIns="0" rtlCol="0"/>
          <a:lstStyle/>
          <a:p>
            <a:endParaRPr/>
          </a:p>
        </p:txBody>
      </p:sp>
      <p:sp>
        <p:nvSpPr>
          <p:cNvPr id="11" name="object 11"/>
          <p:cNvSpPr txBox="1"/>
          <p:nvPr/>
        </p:nvSpPr>
        <p:spPr>
          <a:xfrm>
            <a:off x="2103192" y="1101470"/>
            <a:ext cx="2021839" cy="369332"/>
          </a:xfrm>
          <a:prstGeom prst="rect">
            <a:avLst/>
          </a:prstGeom>
        </p:spPr>
        <p:txBody>
          <a:bodyPr vert="horz" wrap="square" lIns="0" tIns="0" rIns="0" bIns="0" rtlCol="0">
            <a:spAutoFit/>
          </a:bodyPr>
          <a:lstStyle/>
          <a:p>
            <a:pPr marL="12700">
              <a:lnSpc>
                <a:spcPct val="100000"/>
              </a:lnSpc>
            </a:pPr>
            <a:r>
              <a:rPr lang="fa-IR" sz="2400" b="1" spc="-50" dirty="0" smtClean="0">
                <a:solidFill>
                  <a:srgbClr val="FFFFFF"/>
                </a:solidFill>
                <a:latin typeface="Arial"/>
                <a:cs typeface="Arial"/>
              </a:rPr>
              <a:t>تکنولوژی</a:t>
            </a:r>
            <a:endParaRPr sz="2400" dirty="0">
              <a:latin typeface="Arial"/>
              <a:cs typeface="Arial"/>
            </a:endParaRPr>
          </a:p>
        </p:txBody>
      </p:sp>
      <p:sp>
        <p:nvSpPr>
          <p:cNvPr id="12" name="object 12"/>
          <p:cNvSpPr/>
          <p:nvPr/>
        </p:nvSpPr>
        <p:spPr>
          <a:xfrm>
            <a:off x="7254240" y="646176"/>
            <a:ext cx="3837431" cy="910589"/>
          </a:xfrm>
          <a:prstGeom prst="rect">
            <a:avLst/>
          </a:prstGeom>
          <a:blipFill>
            <a:blip r:embed="rId5" cstate="print"/>
            <a:stretch>
              <a:fillRect/>
            </a:stretch>
          </a:blipFill>
        </p:spPr>
        <p:txBody>
          <a:bodyPr wrap="square" lIns="0" tIns="0" rIns="0" bIns="0" rtlCol="0"/>
          <a:lstStyle/>
          <a:p>
            <a:endParaRPr/>
          </a:p>
        </p:txBody>
      </p:sp>
      <p:sp>
        <p:nvSpPr>
          <p:cNvPr id="13" name="object 13"/>
          <p:cNvSpPr txBox="1"/>
          <p:nvPr/>
        </p:nvSpPr>
        <p:spPr>
          <a:xfrm>
            <a:off x="8054195" y="1055878"/>
            <a:ext cx="2366010" cy="307777"/>
          </a:xfrm>
          <a:prstGeom prst="rect">
            <a:avLst/>
          </a:prstGeom>
        </p:spPr>
        <p:txBody>
          <a:bodyPr vert="horz" wrap="square" lIns="0" tIns="0" rIns="0" bIns="0" rtlCol="0">
            <a:spAutoFit/>
          </a:bodyPr>
          <a:lstStyle/>
          <a:p>
            <a:pPr marL="12700">
              <a:lnSpc>
                <a:spcPct val="100000"/>
              </a:lnSpc>
            </a:pPr>
            <a:r>
              <a:rPr lang="fa-IR" sz="2000" b="1" spc="-55" dirty="0" smtClean="0">
                <a:solidFill>
                  <a:srgbClr val="FFFFFF"/>
                </a:solidFill>
                <a:latin typeface="Arial"/>
                <a:cs typeface="Arial"/>
              </a:rPr>
              <a:t>ساختار فرانسوی</a:t>
            </a:r>
            <a:endParaRPr sz="2000" dirty="0">
              <a:latin typeface="Arial"/>
              <a:cs typeface="Arial"/>
            </a:endParaRPr>
          </a:p>
        </p:txBody>
      </p:sp>
      <p:sp>
        <p:nvSpPr>
          <p:cNvPr id="14" name="object 14"/>
          <p:cNvSpPr/>
          <p:nvPr/>
        </p:nvSpPr>
        <p:spPr>
          <a:xfrm>
            <a:off x="76200" y="5068823"/>
            <a:ext cx="2906395" cy="1598930"/>
          </a:xfrm>
          <a:custGeom>
            <a:avLst/>
            <a:gdLst/>
            <a:ahLst/>
            <a:cxnLst/>
            <a:rect l="l" t="t" r="r" b="b"/>
            <a:pathLst>
              <a:path w="2906395" h="1598929">
                <a:moveTo>
                  <a:pt x="563676" y="0"/>
                </a:moveTo>
                <a:lnTo>
                  <a:pt x="0" y="1598676"/>
                </a:lnTo>
                <a:lnTo>
                  <a:pt x="2906268" y="1549412"/>
                </a:lnTo>
                <a:lnTo>
                  <a:pt x="2894711" y="1511515"/>
                </a:lnTo>
                <a:lnTo>
                  <a:pt x="2671699" y="632345"/>
                </a:lnTo>
                <a:lnTo>
                  <a:pt x="2609723" y="620966"/>
                </a:lnTo>
                <a:lnTo>
                  <a:pt x="2529205" y="586866"/>
                </a:lnTo>
                <a:lnTo>
                  <a:pt x="563676" y="0"/>
                </a:lnTo>
                <a:close/>
              </a:path>
            </a:pathLst>
          </a:custGeom>
          <a:solidFill>
            <a:srgbClr val="7E7E7E"/>
          </a:solidFill>
        </p:spPr>
        <p:txBody>
          <a:bodyPr wrap="square" lIns="0" tIns="0" rIns="0" bIns="0" rtlCol="0"/>
          <a:lstStyle/>
          <a:p>
            <a:endParaRPr/>
          </a:p>
        </p:txBody>
      </p:sp>
      <p:sp>
        <p:nvSpPr>
          <p:cNvPr id="15" name="object 15"/>
          <p:cNvSpPr txBox="1"/>
          <p:nvPr/>
        </p:nvSpPr>
        <p:spPr>
          <a:xfrm>
            <a:off x="799896" y="5502249"/>
            <a:ext cx="1436370" cy="1005212"/>
          </a:xfrm>
          <a:prstGeom prst="rect">
            <a:avLst/>
          </a:prstGeom>
        </p:spPr>
        <p:txBody>
          <a:bodyPr vert="horz" wrap="square" lIns="0" tIns="0" rIns="0" bIns="0" rtlCol="0">
            <a:spAutoFit/>
          </a:bodyPr>
          <a:lstStyle/>
          <a:p>
            <a:pPr marL="12700">
              <a:lnSpc>
                <a:spcPts val="2705"/>
              </a:lnSpc>
            </a:pPr>
            <a:r>
              <a:rPr lang="fa-IR" spc="-75" dirty="0" smtClean="0">
                <a:solidFill>
                  <a:srgbClr val="FFFFFF"/>
                </a:solidFill>
                <a:latin typeface="Trebuchet MS"/>
                <a:cs typeface="Trebuchet MS"/>
              </a:rPr>
              <a:t>هرچه </a:t>
            </a:r>
            <a:r>
              <a:rPr lang="fa-IR" b="1" spc="-75" dirty="0" smtClean="0">
                <a:solidFill>
                  <a:srgbClr val="FFFFFF"/>
                </a:solidFill>
                <a:latin typeface="Trebuchet MS"/>
                <a:cs typeface="Trebuchet MS"/>
              </a:rPr>
              <a:t>سخت تر </a:t>
            </a:r>
            <a:r>
              <a:rPr lang="fa-IR" spc="-75" dirty="0" smtClean="0">
                <a:solidFill>
                  <a:srgbClr val="FFFFFF"/>
                </a:solidFill>
                <a:latin typeface="Trebuchet MS"/>
                <a:cs typeface="Trebuchet MS"/>
              </a:rPr>
              <a:t>کار کنید </a:t>
            </a:r>
            <a:r>
              <a:rPr lang="fa-IR" b="1" spc="-75" dirty="0" smtClean="0">
                <a:solidFill>
                  <a:srgbClr val="FFFFFF"/>
                </a:solidFill>
                <a:latin typeface="Trebuchet MS"/>
                <a:cs typeface="Trebuchet MS"/>
              </a:rPr>
              <a:t>نتیجه ی </a:t>
            </a:r>
            <a:r>
              <a:rPr lang="fa-IR" spc="-75" dirty="0" smtClean="0">
                <a:solidFill>
                  <a:srgbClr val="FFFFFF"/>
                </a:solidFill>
                <a:latin typeface="Trebuchet MS"/>
                <a:cs typeface="Trebuchet MS"/>
              </a:rPr>
              <a:t>بهتری میگیرید</a:t>
            </a:r>
            <a:endParaRPr dirty="0">
              <a:latin typeface="Trebuchet MS"/>
              <a:cs typeface="Trebuchet MS"/>
            </a:endParaRPr>
          </a:p>
        </p:txBody>
      </p:sp>
      <p:sp>
        <p:nvSpPr>
          <p:cNvPr id="16" name="object 16"/>
          <p:cNvSpPr/>
          <p:nvPr/>
        </p:nvSpPr>
        <p:spPr>
          <a:xfrm>
            <a:off x="3525011" y="4981955"/>
            <a:ext cx="2418715" cy="1414780"/>
          </a:xfrm>
          <a:custGeom>
            <a:avLst/>
            <a:gdLst/>
            <a:ahLst/>
            <a:cxnLst/>
            <a:rect l="l" t="t" r="r" b="b"/>
            <a:pathLst>
              <a:path w="2418715" h="1414779">
                <a:moveTo>
                  <a:pt x="1979422" y="0"/>
                </a:moveTo>
                <a:lnTo>
                  <a:pt x="0" y="765581"/>
                </a:lnTo>
                <a:lnTo>
                  <a:pt x="163449" y="1337170"/>
                </a:lnTo>
                <a:lnTo>
                  <a:pt x="154432" y="1370685"/>
                </a:lnTo>
                <a:lnTo>
                  <a:pt x="2418588" y="1414272"/>
                </a:lnTo>
                <a:lnTo>
                  <a:pt x="1979422" y="0"/>
                </a:lnTo>
                <a:close/>
              </a:path>
            </a:pathLst>
          </a:custGeom>
          <a:solidFill>
            <a:srgbClr val="1E87C6"/>
          </a:solidFill>
        </p:spPr>
        <p:txBody>
          <a:bodyPr wrap="square" lIns="0" tIns="0" rIns="0" bIns="0" rtlCol="0"/>
          <a:lstStyle/>
          <a:p>
            <a:endParaRPr/>
          </a:p>
        </p:txBody>
      </p:sp>
      <p:sp>
        <p:nvSpPr>
          <p:cNvPr id="17" name="object 17"/>
          <p:cNvSpPr txBox="1"/>
          <p:nvPr/>
        </p:nvSpPr>
        <p:spPr>
          <a:xfrm>
            <a:off x="4495800" y="5396033"/>
            <a:ext cx="1053465" cy="246221"/>
          </a:xfrm>
          <a:prstGeom prst="rect">
            <a:avLst/>
          </a:prstGeom>
        </p:spPr>
        <p:txBody>
          <a:bodyPr vert="horz" wrap="square" lIns="0" tIns="0" rIns="0" bIns="0" rtlCol="0">
            <a:spAutoFit/>
          </a:bodyPr>
          <a:lstStyle/>
          <a:p>
            <a:pPr marL="12700">
              <a:lnSpc>
                <a:spcPct val="100000"/>
              </a:lnSpc>
            </a:pPr>
            <a:r>
              <a:rPr lang="fa-IR" sz="1600" spc="-50" dirty="0" smtClean="0">
                <a:solidFill>
                  <a:srgbClr val="FFFFFF"/>
                </a:solidFill>
                <a:latin typeface="Trebuchet MS"/>
                <a:cs typeface="Trebuchet MS"/>
              </a:rPr>
              <a:t>پوست را</a:t>
            </a:r>
            <a:endParaRPr sz="1600" dirty="0">
              <a:latin typeface="Trebuchet MS"/>
              <a:cs typeface="Trebuchet MS"/>
            </a:endParaRPr>
          </a:p>
        </p:txBody>
      </p:sp>
      <p:sp>
        <p:nvSpPr>
          <p:cNvPr id="18" name="object 18"/>
          <p:cNvSpPr txBox="1"/>
          <p:nvPr/>
        </p:nvSpPr>
        <p:spPr>
          <a:xfrm>
            <a:off x="3632708" y="5664708"/>
            <a:ext cx="2082292" cy="369332"/>
          </a:xfrm>
          <a:prstGeom prst="rect">
            <a:avLst/>
          </a:prstGeom>
        </p:spPr>
        <p:txBody>
          <a:bodyPr vert="horz" wrap="square" lIns="0" tIns="0" rIns="0" bIns="0" rtlCol="0">
            <a:spAutoFit/>
          </a:bodyPr>
          <a:lstStyle/>
          <a:p>
            <a:pPr marL="12700">
              <a:lnSpc>
                <a:spcPct val="100000"/>
              </a:lnSpc>
            </a:pPr>
            <a:r>
              <a:rPr lang="fa-IR" sz="2400" spc="-50" dirty="0" smtClean="0">
                <a:solidFill>
                  <a:srgbClr val="FFFFFF"/>
                </a:solidFill>
                <a:latin typeface="Trebuchet MS"/>
                <a:cs typeface="Trebuchet MS"/>
              </a:rPr>
              <a:t>با طراوت و خشک</a:t>
            </a:r>
            <a:endParaRPr sz="2400" dirty="0">
              <a:latin typeface="Trebuchet MS"/>
              <a:cs typeface="Trebuchet MS"/>
            </a:endParaRPr>
          </a:p>
        </p:txBody>
      </p:sp>
      <p:sp>
        <p:nvSpPr>
          <p:cNvPr id="19" name="object 19"/>
          <p:cNvSpPr txBox="1"/>
          <p:nvPr/>
        </p:nvSpPr>
        <p:spPr>
          <a:xfrm>
            <a:off x="4054855" y="5985764"/>
            <a:ext cx="1259205" cy="246221"/>
          </a:xfrm>
          <a:prstGeom prst="rect">
            <a:avLst/>
          </a:prstGeom>
        </p:spPr>
        <p:txBody>
          <a:bodyPr vert="horz" wrap="square" lIns="0" tIns="0" rIns="0" bIns="0" rtlCol="0">
            <a:spAutoFit/>
          </a:bodyPr>
          <a:lstStyle/>
          <a:p>
            <a:pPr marL="12700">
              <a:lnSpc>
                <a:spcPct val="100000"/>
              </a:lnSpc>
            </a:pPr>
            <a:r>
              <a:rPr lang="fa-IR" sz="1600" spc="-15" dirty="0" smtClean="0">
                <a:solidFill>
                  <a:srgbClr val="FFFFFF"/>
                </a:solidFill>
                <a:latin typeface="Trebuchet MS"/>
                <a:cs typeface="Trebuchet MS"/>
              </a:rPr>
              <a:t>نگه می دارد</a:t>
            </a:r>
            <a:endParaRPr sz="1600" dirty="0">
              <a:latin typeface="Trebuchet MS"/>
              <a:cs typeface="Trebuchet MS"/>
            </a:endParaRPr>
          </a:p>
        </p:txBody>
      </p:sp>
      <p:sp>
        <p:nvSpPr>
          <p:cNvPr id="20" name="object 20"/>
          <p:cNvSpPr/>
          <p:nvPr/>
        </p:nvSpPr>
        <p:spPr>
          <a:xfrm>
            <a:off x="9962388" y="2612135"/>
            <a:ext cx="1818131" cy="1260347"/>
          </a:xfrm>
          <a:prstGeom prst="rect">
            <a:avLst/>
          </a:prstGeom>
          <a:blipFill>
            <a:blip r:embed="rId6" cstate="print"/>
            <a:stretch>
              <a:fillRect/>
            </a:stretch>
          </a:blipFill>
        </p:spPr>
        <p:txBody>
          <a:bodyPr wrap="square" lIns="0" tIns="0" rIns="0" bIns="0" rtlCol="0"/>
          <a:lstStyle/>
          <a:p>
            <a:endParaRPr/>
          </a:p>
        </p:txBody>
      </p:sp>
      <p:sp>
        <p:nvSpPr>
          <p:cNvPr id="21" name="object 21"/>
          <p:cNvSpPr/>
          <p:nvPr/>
        </p:nvSpPr>
        <p:spPr>
          <a:xfrm>
            <a:off x="10710671" y="3183635"/>
            <a:ext cx="998220" cy="156972"/>
          </a:xfrm>
          <a:prstGeom prst="rect">
            <a:avLst/>
          </a:prstGeom>
          <a:blipFill>
            <a:blip r:embed="rId7" cstate="print"/>
            <a:stretch>
              <a:fillRect/>
            </a:stretch>
          </a:blipFill>
        </p:spPr>
        <p:txBody>
          <a:bodyPr wrap="square" lIns="0" tIns="0" rIns="0" bIns="0" rtlCol="0"/>
          <a:lstStyle/>
          <a:p>
            <a:endParaRPr/>
          </a:p>
        </p:txBody>
      </p:sp>
      <p:sp>
        <p:nvSpPr>
          <p:cNvPr id="22" name="object 22"/>
          <p:cNvSpPr/>
          <p:nvPr/>
        </p:nvSpPr>
        <p:spPr>
          <a:xfrm>
            <a:off x="6466332" y="1949195"/>
            <a:ext cx="3796284" cy="2586228"/>
          </a:xfrm>
          <a:prstGeom prst="rect">
            <a:avLst/>
          </a:prstGeom>
          <a:blipFill>
            <a:blip r:embed="rId8" cstate="print"/>
            <a:stretch>
              <a:fillRect/>
            </a:stretch>
          </a:blipFill>
        </p:spPr>
        <p:txBody>
          <a:bodyPr wrap="square" lIns="0" tIns="0" rIns="0" bIns="0" rtlCol="0"/>
          <a:lstStyle/>
          <a:p>
            <a:endParaRPr/>
          </a:p>
        </p:txBody>
      </p:sp>
      <p:sp>
        <p:nvSpPr>
          <p:cNvPr id="23" name="object 23"/>
          <p:cNvSpPr txBox="1"/>
          <p:nvPr/>
        </p:nvSpPr>
        <p:spPr>
          <a:xfrm>
            <a:off x="7384469" y="5602073"/>
            <a:ext cx="2261235" cy="276999"/>
          </a:xfrm>
          <a:prstGeom prst="rect">
            <a:avLst/>
          </a:prstGeom>
        </p:spPr>
        <p:txBody>
          <a:bodyPr vert="horz" wrap="square" lIns="0" tIns="0" rIns="0" bIns="0" rtlCol="0">
            <a:spAutoFit/>
          </a:bodyPr>
          <a:lstStyle/>
          <a:p>
            <a:pPr marL="12700">
              <a:lnSpc>
                <a:spcPct val="100000"/>
              </a:lnSpc>
            </a:pPr>
            <a:r>
              <a:rPr lang="fa-IR" b="1" dirty="0">
                <a:latin typeface="Trebuchet MS"/>
                <a:cs typeface="Trebuchet MS"/>
              </a:rPr>
              <a:t>از لباس ورزشی</a:t>
            </a:r>
            <a:endParaRPr b="1" dirty="0">
              <a:latin typeface="Trebuchet MS"/>
              <a:cs typeface="Trebuchet MS"/>
            </a:endParaRPr>
          </a:p>
        </p:txBody>
      </p:sp>
      <p:sp>
        <p:nvSpPr>
          <p:cNvPr id="24" name="object 24"/>
          <p:cNvSpPr txBox="1"/>
          <p:nvPr/>
        </p:nvSpPr>
        <p:spPr>
          <a:xfrm>
            <a:off x="9995661" y="5624342"/>
            <a:ext cx="1430020" cy="276999"/>
          </a:xfrm>
          <a:prstGeom prst="rect">
            <a:avLst/>
          </a:prstGeom>
        </p:spPr>
        <p:txBody>
          <a:bodyPr vert="horz" wrap="square" lIns="0" tIns="0" rIns="0" bIns="0" rtlCol="0">
            <a:spAutoFit/>
          </a:bodyPr>
          <a:lstStyle/>
          <a:p>
            <a:pPr marL="12700">
              <a:lnSpc>
                <a:spcPct val="100000"/>
              </a:lnSpc>
            </a:pPr>
            <a:r>
              <a:rPr lang="fa-IR" b="1" spc="-35" dirty="0" smtClean="0">
                <a:latin typeface="Trebuchet MS"/>
                <a:cs typeface="Trebuchet MS"/>
              </a:rPr>
              <a:t>تا مراقبت از بدن</a:t>
            </a:r>
            <a:endParaRPr b="1" dirty="0">
              <a:latin typeface="Trebuchet MS"/>
              <a:cs typeface="Trebuchet MS"/>
            </a:endParaRPr>
          </a:p>
        </p:txBody>
      </p:sp>
      <p:sp>
        <p:nvSpPr>
          <p:cNvPr id="25" name="object 25"/>
          <p:cNvSpPr/>
          <p:nvPr/>
        </p:nvSpPr>
        <p:spPr>
          <a:xfrm>
            <a:off x="9084564" y="5481828"/>
            <a:ext cx="591820" cy="588645"/>
          </a:xfrm>
          <a:custGeom>
            <a:avLst/>
            <a:gdLst/>
            <a:ahLst/>
            <a:cxnLst/>
            <a:rect l="l" t="t" r="r" b="b"/>
            <a:pathLst>
              <a:path w="591820" h="588645">
                <a:moveTo>
                  <a:pt x="297179" y="0"/>
                </a:moveTo>
                <a:lnTo>
                  <a:pt x="297179" y="147066"/>
                </a:lnTo>
                <a:lnTo>
                  <a:pt x="0" y="147066"/>
                </a:lnTo>
                <a:lnTo>
                  <a:pt x="0" y="441198"/>
                </a:lnTo>
                <a:lnTo>
                  <a:pt x="297179" y="441198"/>
                </a:lnTo>
                <a:lnTo>
                  <a:pt x="297179" y="588264"/>
                </a:lnTo>
                <a:lnTo>
                  <a:pt x="591311" y="294132"/>
                </a:lnTo>
                <a:lnTo>
                  <a:pt x="297179" y="0"/>
                </a:lnTo>
                <a:close/>
              </a:path>
            </a:pathLst>
          </a:custGeom>
          <a:solidFill>
            <a:srgbClr val="1E87C6"/>
          </a:solidFill>
        </p:spPr>
        <p:txBody>
          <a:bodyPr wrap="square" lIns="0" tIns="0" rIns="0" bIns="0" rtlCol="0"/>
          <a:lstStyle/>
          <a:p>
            <a:endParaRPr/>
          </a:p>
        </p:txBody>
      </p:sp>
      <p:sp>
        <p:nvSpPr>
          <p:cNvPr id="26" name="object 26"/>
          <p:cNvSpPr txBox="1"/>
          <p:nvPr/>
        </p:nvSpPr>
        <p:spPr>
          <a:xfrm>
            <a:off x="8538509" y="5073920"/>
            <a:ext cx="4312285" cy="307777"/>
          </a:xfrm>
          <a:prstGeom prst="rect">
            <a:avLst/>
          </a:prstGeom>
        </p:spPr>
        <p:txBody>
          <a:bodyPr vert="horz" wrap="square" lIns="0" tIns="0" rIns="0" bIns="0" rtlCol="0">
            <a:spAutoFit/>
          </a:bodyPr>
          <a:lstStyle/>
          <a:p>
            <a:pPr marL="12700">
              <a:lnSpc>
                <a:spcPct val="100000"/>
              </a:lnSpc>
            </a:pPr>
            <a:r>
              <a:rPr lang="fa-IR" sz="2000" b="1" spc="-40" dirty="0" smtClean="0">
                <a:latin typeface="Trebuchet MS"/>
                <a:cs typeface="Trebuchet MS"/>
              </a:rPr>
              <a:t>انتقال عملکرد تکنولوژی</a:t>
            </a:r>
            <a:endParaRPr sz="2000" b="1" dirty="0">
              <a:latin typeface="Trebuchet MS"/>
              <a:cs typeface="Trebuchet M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129539"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4</a:t>
            </a:r>
            <a:endParaRPr sz="1450">
              <a:latin typeface="Arial"/>
              <a:cs typeface="Arial"/>
            </a:endParaRPr>
          </a:p>
        </p:txBody>
      </p:sp>
      <p:sp>
        <p:nvSpPr>
          <p:cNvPr id="3" name="object 3"/>
          <p:cNvSpPr txBox="1"/>
          <p:nvPr/>
        </p:nvSpPr>
        <p:spPr>
          <a:xfrm>
            <a:off x="6096000" y="0"/>
            <a:ext cx="6096000" cy="6858000"/>
          </a:xfrm>
          <a:prstGeom prst="rect">
            <a:avLst/>
          </a:prstGeom>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30"/>
              </a:spcBef>
            </a:pPr>
            <a:endParaRPr sz="1600">
              <a:latin typeface="Times New Roman"/>
              <a:cs typeface="Times New Roman"/>
            </a:endParaRPr>
          </a:p>
          <a:p>
            <a:pPr>
              <a:lnSpc>
                <a:spcPct val="100000"/>
              </a:lnSpc>
            </a:pPr>
            <a:r>
              <a:rPr sz="1450" spc="5" dirty="0">
                <a:solidFill>
                  <a:srgbClr val="FFFFFF"/>
                </a:solidFill>
                <a:latin typeface="Arial"/>
                <a:cs typeface="Arial"/>
              </a:rPr>
              <a:t>8</a:t>
            </a:r>
            <a:endParaRPr sz="1450">
              <a:latin typeface="Arial"/>
              <a:cs typeface="Arial"/>
            </a:endParaRPr>
          </a:p>
        </p:txBody>
      </p:sp>
      <p:sp>
        <p:nvSpPr>
          <p:cNvPr id="4" name="object 4"/>
          <p:cNvSpPr/>
          <p:nvPr/>
        </p:nvSpPr>
        <p:spPr>
          <a:xfrm>
            <a:off x="2360676" y="2618232"/>
            <a:ext cx="2905125" cy="996950"/>
          </a:xfrm>
          <a:custGeom>
            <a:avLst/>
            <a:gdLst/>
            <a:ahLst/>
            <a:cxnLst/>
            <a:rect l="l" t="t" r="r" b="b"/>
            <a:pathLst>
              <a:path w="2905125" h="996950">
                <a:moveTo>
                  <a:pt x="563372" y="0"/>
                </a:moveTo>
                <a:lnTo>
                  <a:pt x="0" y="996695"/>
                </a:lnTo>
                <a:lnTo>
                  <a:pt x="2904744" y="965962"/>
                </a:lnTo>
                <a:lnTo>
                  <a:pt x="2893314" y="942339"/>
                </a:lnTo>
                <a:lnTo>
                  <a:pt x="2670302" y="394207"/>
                </a:lnTo>
                <a:lnTo>
                  <a:pt x="2608326" y="387095"/>
                </a:lnTo>
                <a:lnTo>
                  <a:pt x="2527808" y="365887"/>
                </a:lnTo>
                <a:lnTo>
                  <a:pt x="563372" y="0"/>
                </a:lnTo>
                <a:close/>
              </a:path>
            </a:pathLst>
          </a:custGeom>
          <a:solidFill>
            <a:srgbClr val="7E7E7E"/>
          </a:solidFill>
        </p:spPr>
        <p:txBody>
          <a:bodyPr wrap="square" lIns="0" tIns="0" rIns="0" bIns="0" rtlCol="0"/>
          <a:lstStyle/>
          <a:p>
            <a:endParaRPr/>
          </a:p>
        </p:txBody>
      </p:sp>
      <p:sp>
        <p:nvSpPr>
          <p:cNvPr id="5" name="object 5"/>
          <p:cNvSpPr txBox="1"/>
          <p:nvPr/>
        </p:nvSpPr>
        <p:spPr>
          <a:xfrm>
            <a:off x="3084322" y="2916809"/>
            <a:ext cx="1524635" cy="710565"/>
          </a:xfrm>
          <a:prstGeom prst="rect">
            <a:avLst/>
          </a:prstGeom>
        </p:spPr>
        <p:txBody>
          <a:bodyPr vert="horz" wrap="square" lIns="0" tIns="0" rIns="0" bIns="0" rtlCol="0">
            <a:spAutoFit/>
          </a:bodyPr>
          <a:lstStyle/>
          <a:p>
            <a:pPr marL="12700">
              <a:lnSpc>
                <a:spcPts val="3679"/>
              </a:lnSpc>
            </a:pPr>
            <a:r>
              <a:rPr lang="fa-IR" sz="3200" spc="-120" dirty="0" smtClean="0">
                <a:solidFill>
                  <a:srgbClr val="FFFFFF"/>
                </a:solidFill>
                <a:latin typeface="Trebuchet MS"/>
                <a:cs typeface="Trebuchet MS"/>
              </a:rPr>
              <a:t>72 ساعت</a:t>
            </a:r>
            <a:endParaRPr sz="3200" dirty="0">
              <a:latin typeface="Trebuchet MS"/>
              <a:cs typeface="Trebuchet MS"/>
            </a:endParaRPr>
          </a:p>
          <a:p>
            <a:pPr marL="12700">
              <a:lnSpc>
                <a:spcPts val="1760"/>
              </a:lnSpc>
            </a:pPr>
            <a:r>
              <a:rPr lang="fa-IR" sz="1600" spc="-70" dirty="0" smtClean="0">
                <a:solidFill>
                  <a:srgbClr val="FFFFFF"/>
                </a:solidFill>
                <a:latin typeface="Trebuchet MS"/>
                <a:cs typeface="Trebuchet MS"/>
              </a:rPr>
              <a:t>محافظت</a:t>
            </a:r>
            <a:endParaRPr sz="1600" dirty="0">
              <a:latin typeface="Trebuchet MS"/>
              <a:cs typeface="Trebuchet MS"/>
            </a:endParaRPr>
          </a:p>
        </p:txBody>
      </p:sp>
      <p:sp>
        <p:nvSpPr>
          <p:cNvPr id="6" name="object 6"/>
          <p:cNvSpPr/>
          <p:nvPr/>
        </p:nvSpPr>
        <p:spPr>
          <a:xfrm>
            <a:off x="2883407" y="3880103"/>
            <a:ext cx="2291080" cy="1323340"/>
          </a:xfrm>
          <a:custGeom>
            <a:avLst/>
            <a:gdLst/>
            <a:ahLst/>
            <a:cxnLst/>
            <a:rect l="l" t="t" r="r" b="b"/>
            <a:pathLst>
              <a:path w="2291079" h="1323339">
                <a:moveTo>
                  <a:pt x="0" y="0"/>
                </a:moveTo>
                <a:lnTo>
                  <a:pt x="270383" y="1288034"/>
                </a:lnTo>
                <a:lnTo>
                  <a:pt x="2080006" y="1322832"/>
                </a:lnTo>
                <a:lnTo>
                  <a:pt x="2290572" y="571881"/>
                </a:lnTo>
                <a:lnTo>
                  <a:pt x="0" y="0"/>
                </a:lnTo>
                <a:close/>
              </a:path>
            </a:pathLst>
          </a:custGeom>
          <a:solidFill>
            <a:srgbClr val="000000"/>
          </a:solidFill>
        </p:spPr>
        <p:txBody>
          <a:bodyPr wrap="square" lIns="0" tIns="0" rIns="0" bIns="0" rtlCol="0"/>
          <a:lstStyle/>
          <a:p>
            <a:endParaRPr/>
          </a:p>
        </p:txBody>
      </p:sp>
      <p:sp>
        <p:nvSpPr>
          <p:cNvPr id="7" name="object 7"/>
          <p:cNvSpPr txBox="1"/>
          <p:nvPr/>
        </p:nvSpPr>
        <p:spPr>
          <a:xfrm>
            <a:off x="3241039" y="4497832"/>
            <a:ext cx="1491615" cy="192360"/>
          </a:xfrm>
          <a:prstGeom prst="rect">
            <a:avLst/>
          </a:prstGeom>
        </p:spPr>
        <p:txBody>
          <a:bodyPr vert="horz" wrap="square" lIns="0" tIns="0" rIns="0" bIns="0" rtlCol="0">
            <a:spAutoFit/>
          </a:bodyPr>
          <a:lstStyle/>
          <a:p>
            <a:pPr marL="12700" marR="5080">
              <a:lnSpc>
                <a:spcPts val="1540"/>
              </a:lnSpc>
            </a:pPr>
            <a:r>
              <a:rPr lang="fa-IR" sz="1600" b="1" spc="5" dirty="0" smtClean="0">
                <a:solidFill>
                  <a:srgbClr val="FFFFFF"/>
                </a:solidFill>
                <a:latin typeface="Trebuchet MS"/>
                <a:cs typeface="Trebuchet MS"/>
              </a:rPr>
              <a:t>فناوری پاسخ بدن</a:t>
            </a:r>
            <a:endParaRPr sz="1600" b="1" dirty="0">
              <a:latin typeface="Trebuchet MS"/>
              <a:cs typeface="Trebuchet MS"/>
            </a:endParaRPr>
          </a:p>
        </p:txBody>
      </p:sp>
      <p:sp>
        <p:nvSpPr>
          <p:cNvPr id="8" name="object 8"/>
          <p:cNvSpPr/>
          <p:nvPr/>
        </p:nvSpPr>
        <p:spPr>
          <a:xfrm>
            <a:off x="3803903" y="518159"/>
            <a:ext cx="3409188" cy="6003036"/>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6096000" y="0"/>
            <a:ext cx="6096000" cy="6858000"/>
          </a:xfrm>
          <a:custGeom>
            <a:avLst/>
            <a:gdLst/>
            <a:ahLst/>
            <a:cxnLst/>
            <a:rect l="l" t="t" r="r" b="b"/>
            <a:pathLst>
              <a:path w="6096000" h="6858000">
                <a:moveTo>
                  <a:pt x="0" y="0"/>
                </a:moveTo>
                <a:lnTo>
                  <a:pt x="0" y="6857996"/>
                </a:lnTo>
                <a:lnTo>
                  <a:pt x="6096000" y="6857996"/>
                </a:lnTo>
                <a:lnTo>
                  <a:pt x="6096000" y="0"/>
                </a:lnTo>
                <a:lnTo>
                  <a:pt x="0" y="0"/>
                </a:lnTo>
                <a:close/>
              </a:path>
            </a:pathLst>
          </a:custGeom>
          <a:solidFill>
            <a:srgbClr val="7E7E7E">
              <a:alpha val="21174"/>
            </a:srgbClr>
          </a:solidFill>
        </p:spPr>
        <p:txBody>
          <a:bodyPr wrap="square" lIns="0" tIns="0" rIns="0" bIns="0" rtlCol="0"/>
          <a:lstStyle/>
          <a:p>
            <a:endParaRPr/>
          </a:p>
        </p:txBody>
      </p:sp>
      <p:sp>
        <p:nvSpPr>
          <p:cNvPr id="10" name="object 10"/>
          <p:cNvSpPr/>
          <p:nvPr/>
        </p:nvSpPr>
        <p:spPr>
          <a:xfrm>
            <a:off x="6868668" y="0"/>
            <a:ext cx="2836545" cy="1324610"/>
          </a:xfrm>
          <a:custGeom>
            <a:avLst/>
            <a:gdLst/>
            <a:ahLst/>
            <a:cxnLst/>
            <a:rect l="l" t="t" r="r" b="b"/>
            <a:pathLst>
              <a:path w="2836545" h="1324610">
                <a:moveTo>
                  <a:pt x="2353400" y="0"/>
                </a:moveTo>
                <a:lnTo>
                  <a:pt x="2052905" y="0"/>
                </a:lnTo>
                <a:lnTo>
                  <a:pt x="0" y="676401"/>
                </a:lnTo>
                <a:lnTo>
                  <a:pt x="191642" y="1247394"/>
                </a:lnTo>
                <a:lnTo>
                  <a:pt x="181101" y="1280795"/>
                </a:lnTo>
                <a:lnTo>
                  <a:pt x="2836163" y="1324355"/>
                </a:lnTo>
                <a:lnTo>
                  <a:pt x="2353400" y="0"/>
                </a:lnTo>
                <a:close/>
              </a:path>
            </a:pathLst>
          </a:custGeom>
          <a:solidFill>
            <a:srgbClr val="F85B2C"/>
          </a:solidFill>
        </p:spPr>
        <p:txBody>
          <a:bodyPr wrap="square" lIns="0" tIns="0" rIns="0" bIns="0" rtlCol="0"/>
          <a:lstStyle/>
          <a:p>
            <a:endParaRPr/>
          </a:p>
        </p:txBody>
      </p:sp>
      <p:sp>
        <p:nvSpPr>
          <p:cNvPr id="11" name="object 11"/>
          <p:cNvSpPr txBox="1"/>
          <p:nvPr/>
        </p:nvSpPr>
        <p:spPr>
          <a:xfrm>
            <a:off x="7090409" y="465200"/>
            <a:ext cx="1988185" cy="692497"/>
          </a:xfrm>
          <a:prstGeom prst="rect">
            <a:avLst/>
          </a:prstGeom>
        </p:spPr>
        <p:txBody>
          <a:bodyPr vert="horz" wrap="square" lIns="0" tIns="0" rIns="0" bIns="0" rtlCol="0">
            <a:spAutoFit/>
          </a:bodyPr>
          <a:lstStyle/>
          <a:p>
            <a:pPr marL="12700" marR="5080" indent="580390">
              <a:lnSpc>
                <a:spcPts val="2690"/>
              </a:lnSpc>
            </a:pPr>
            <a:r>
              <a:rPr lang="fa-IR" sz="2800" spc="40" dirty="0" smtClean="0">
                <a:solidFill>
                  <a:srgbClr val="FFFFFF"/>
                </a:solidFill>
                <a:latin typeface="Trebuchet MS"/>
                <a:cs typeface="Trebuchet MS"/>
              </a:rPr>
              <a:t>حفاظت فوق العاده   </a:t>
            </a:r>
            <a:endParaRPr sz="2800" dirty="0">
              <a:latin typeface="Trebuchet MS"/>
              <a:cs typeface="Trebuchet MS"/>
            </a:endParaRPr>
          </a:p>
        </p:txBody>
      </p:sp>
      <p:sp>
        <p:nvSpPr>
          <p:cNvPr id="12" name="object 12"/>
          <p:cNvSpPr/>
          <p:nvPr/>
        </p:nvSpPr>
        <p:spPr>
          <a:xfrm>
            <a:off x="10965180" y="153923"/>
            <a:ext cx="815340" cy="568451"/>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0" y="96062"/>
            <a:ext cx="2334641" cy="784682"/>
          </a:xfrm>
          <a:prstGeom prst="rect">
            <a:avLst/>
          </a:prstGeom>
          <a:blipFill>
            <a:blip r:embed="rId4" cstate="print"/>
            <a:stretch>
              <a:fillRect/>
            </a:stretch>
          </a:blipFill>
        </p:spPr>
        <p:txBody>
          <a:bodyPr wrap="square" lIns="0" tIns="0" rIns="0" bIns="0" rtlCol="0"/>
          <a:lstStyle/>
          <a:p>
            <a:endParaRPr/>
          </a:p>
        </p:txBody>
      </p:sp>
      <p:sp>
        <p:nvSpPr>
          <p:cNvPr id="14" name="object 14"/>
          <p:cNvSpPr txBox="1">
            <a:spLocks noGrp="1"/>
          </p:cNvSpPr>
          <p:nvPr>
            <p:ph type="title"/>
          </p:nvPr>
        </p:nvSpPr>
        <p:spPr>
          <a:xfrm>
            <a:off x="164388" y="191515"/>
            <a:ext cx="1932939" cy="426720"/>
          </a:xfrm>
          <a:prstGeom prst="rect">
            <a:avLst/>
          </a:prstGeom>
        </p:spPr>
        <p:txBody>
          <a:bodyPr vert="horz" wrap="square" lIns="0" tIns="0" rIns="0" bIns="0" rtlCol="0">
            <a:spAutoFit/>
          </a:bodyPr>
          <a:lstStyle/>
          <a:p>
            <a:pPr marL="12700">
              <a:lnSpc>
                <a:spcPct val="100000"/>
              </a:lnSpc>
            </a:pPr>
            <a:r>
              <a:rPr sz="2800" spc="275" dirty="0"/>
              <a:t>A</a:t>
            </a:r>
            <a:r>
              <a:rPr sz="2800" spc="220" dirty="0"/>
              <a:t>D</a:t>
            </a:r>
            <a:r>
              <a:rPr sz="2800" spc="0" dirty="0"/>
              <a:t>I</a:t>
            </a:r>
            <a:r>
              <a:rPr sz="2800" spc="100" dirty="0"/>
              <a:t>P</a:t>
            </a:r>
            <a:r>
              <a:rPr sz="2800" spc="195" dirty="0"/>
              <a:t>O</a:t>
            </a:r>
            <a:r>
              <a:rPr sz="2800" spc="300" dirty="0"/>
              <a:t>W</a:t>
            </a:r>
            <a:r>
              <a:rPr sz="2800" spc="90" dirty="0"/>
              <a:t>E</a:t>
            </a:r>
            <a:r>
              <a:rPr sz="2800" spc="35" dirty="0"/>
              <a:t>R</a:t>
            </a:r>
            <a:endParaRPr sz="2800" dirty="0"/>
          </a:p>
        </p:txBody>
      </p:sp>
      <p:sp>
        <p:nvSpPr>
          <p:cNvPr id="15" name="object 15"/>
          <p:cNvSpPr txBox="1"/>
          <p:nvPr/>
        </p:nvSpPr>
        <p:spPr>
          <a:xfrm>
            <a:off x="1167320" y="811874"/>
            <a:ext cx="2967990" cy="553998"/>
          </a:xfrm>
          <a:prstGeom prst="rect">
            <a:avLst/>
          </a:prstGeom>
        </p:spPr>
        <p:txBody>
          <a:bodyPr vert="horz" wrap="square" lIns="0" tIns="0" rIns="0" bIns="0" rtlCol="0">
            <a:spAutoFit/>
          </a:bodyPr>
          <a:lstStyle/>
          <a:p>
            <a:pPr marL="12700" algn="r" rtl="1">
              <a:lnSpc>
                <a:spcPct val="100000"/>
              </a:lnSpc>
            </a:pPr>
            <a:r>
              <a:rPr lang="fa-IR" sz="1800" spc="-60" dirty="0" smtClean="0">
                <a:latin typeface="Trebuchet MS"/>
                <a:cs typeface="Trebuchet MS"/>
              </a:rPr>
              <a:t>در مورد: </a:t>
            </a:r>
          </a:p>
          <a:p>
            <a:pPr marL="12700" algn="r" rtl="1">
              <a:lnSpc>
                <a:spcPct val="100000"/>
              </a:lnSpc>
            </a:pPr>
            <a:r>
              <a:rPr lang="fa-IR" sz="1800" dirty="0" smtClean="0">
                <a:latin typeface="Trebuchet MS"/>
                <a:cs typeface="Trebuchet MS"/>
              </a:rPr>
              <a:t>آنچه ضد تعرق به شما می دهد:</a:t>
            </a:r>
            <a:endParaRPr sz="1800" dirty="0">
              <a:latin typeface="Trebuchet MS"/>
              <a:cs typeface="Trebuchet MS"/>
            </a:endParaRPr>
          </a:p>
        </p:txBody>
      </p:sp>
      <p:sp>
        <p:nvSpPr>
          <p:cNvPr id="16" name="object 16"/>
          <p:cNvSpPr txBox="1"/>
          <p:nvPr/>
        </p:nvSpPr>
        <p:spPr>
          <a:xfrm>
            <a:off x="185724" y="1496567"/>
            <a:ext cx="3892550" cy="830997"/>
          </a:xfrm>
          <a:prstGeom prst="rect">
            <a:avLst/>
          </a:prstGeom>
        </p:spPr>
        <p:txBody>
          <a:bodyPr vert="horz" wrap="square" lIns="0" tIns="0" rIns="0" bIns="0" rtlCol="0">
            <a:spAutoFit/>
          </a:bodyPr>
          <a:lstStyle/>
          <a:p>
            <a:pPr marL="299085" indent="-286385" algn="r" rtl="1">
              <a:lnSpc>
                <a:spcPct val="100000"/>
              </a:lnSpc>
              <a:buFont typeface="Arial"/>
              <a:buChar char="•"/>
              <a:tabLst>
                <a:tab pos="299085" algn="l"/>
                <a:tab pos="299720" algn="l"/>
              </a:tabLst>
            </a:pPr>
            <a:r>
              <a:rPr lang="fa-IR" sz="1800" spc="-70" dirty="0" smtClean="0">
                <a:latin typeface="Trebuchet MS"/>
                <a:cs typeface="Trebuchet MS"/>
              </a:rPr>
              <a:t>حفاظت 72 ساعته در برابرعرق کردن</a:t>
            </a:r>
            <a:endParaRPr sz="1800" dirty="0">
              <a:latin typeface="Trebuchet MS"/>
              <a:cs typeface="Trebuchet MS"/>
            </a:endParaRPr>
          </a:p>
          <a:p>
            <a:pPr marL="299085" marR="5080" indent="-286385" algn="r" rtl="1">
              <a:lnSpc>
                <a:spcPct val="100000"/>
              </a:lnSpc>
              <a:buFont typeface="Arial"/>
              <a:buChar char="•"/>
              <a:tabLst>
                <a:tab pos="299085" algn="l"/>
                <a:tab pos="299720" algn="l"/>
              </a:tabLst>
            </a:pPr>
            <a:r>
              <a:rPr lang="fa-IR" sz="1800" spc="-80" dirty="0" smtClean="0">
                <a:latin typeface="Trebuchet MS"/>
                <a:cs typeface="Trebuchet MS"/>
              </a:rPr>
              <a:t>فناوری منحصربفرد و هوشمند پاسخ دفاعی بدن</a:t>
            </a:r>
            <a:endParaRPr sz="1800" dirty="0">
              <a:latin typeface="Trebuchet MS"/>
              <a:cs typeface="Trebuchet MS"/>
            </a:endParaRPr>
          </a:p>
          <a:p>
            <a:pPr marL="299085" indent="-286385" algn="r" rtl="1">
              <a:lnSpc>
                <a:spcPct val="100000"/>
              </a:lnSpc>
              <a:buFont typeface="Arial"/>
              <a:buChar char="•"/>
              <a:tabLst>
                <a:tab pos="299085" algn="l"/>
                <a:tab pos="299720" algn="l"/>
              </a:tabLst>
            </a:pPr>
            <a:r>
              <a:rPr lang="fa-IR" dirty="0"/>
              <a:t>حاوی نمک های آلومینیوم نیست</a:t>
            </a:r>
            <a:endParaRPr sz="1800" dirty="0">
              <a:latin typeface="Trebuchet MS"/>
              <a:cs typeface="Trebuchet MS"/>
            </a:endParaRPr>
          </a:p>
        </p:txBody>
      </p:sp>
      <p:sp>
        <p:nvSpPr>
          <p:cNvPr id="17" name="object 17"/>
          <p:cNvSpPr txBox="1"/>
          <p:nvPr/>
        </p:nvSpPr>
        <p:spPr>
          <a:xfrm>
            <a:off x="987094" y="3428169"/>
            <a:ext cx="1144905" cy="276999"/>
          </a:xfrm>
          <a:prstGeom prst="rect">
            <a:avLst/>
          </a:prstGeom>
        </p:spPr>
        <p:txBody>
          <a:bodyPr vert="horz" wrap="square" lIns="0" tIns="0" rIns="0" bIns="0" rtlCol="0">
            <a:spAutoFit/>
          </a:bodyPr>
          <a:lstStyle/>
          <a:p>
            <a:pPr marL="12700" algn="r" rtl="1">
              <a:lnSpc>
                <a:spcPct val="100000"/>
              </a:lnSpc>
            </a:pPr>
            <a:r>
              <a:rPr lang="fa-IR" sz="1800" spc="-80" dirty="0" smtClean="0">
                <a:latin typeface="Trebuchet MS"/>
                <a:cs typeface="Trebuchet MS"/>
              </a:rPr>
              <a:t>رایحه:</a:t>
            </a:r>
            <a:endParaRPr sz="1800" dirty="0">
              <a:latin typeface="Trebuchet MS"/>
              <a:cs typeface="Trebuchet MS"/>
            </a:endParaRPr>
          </a:p>
        </p:txBody>
      </p:sp>
      <p:sp>
        <p:nvSpPr>
          <p:cNvPr id="18" name="object 18"/>
          <p:cNvSpPr txBox="1"/>
          <p:nvPr/>
        </p:nvSpPr>
        <p:spPr>
          <a:xfrm>
            <a:off x="261924" y="3980433"/>
            <a:ext cx="2142490" cy="1107996"/>
          </a:xfrm>
          <a:prstGeom prst="rect">
            <a:avLst/>
          </a:prstGeom>
        </p:spPr>
        <p:txBody>
          <a:bodyPr vert="horz" wrap="square" lIns="0" tIns="0" rIns="0" bIns="0" rtlCol="0">
            <a:spAutoFit/>
          </a:bodyPr>
          <a:lstStyle/>
          <a:p>
            <a:pPr marL="355600" marR="5080" indent="-342900" algn="r" rtl="1">
              <a:lnSpc>
                <a:spcPct val="100000"/>
              </a:lnSpc>
              <a:buFont typeface="Arial"/>
              <a:buChar char="•"/>
              <a:tabLst>
                <a:tab pos="354965" algn="l"/>
                <a:tab pos="355600" algn="l"/>
              </a:tabLst>
            </a:pPr>
            <a:r>
              <a:rPr lang="fa-IR" dirty="0"/>
              <a:t>عطری انرژی دهنده و با کارایی بالا </a:t>
            </a:r>
            <a:r>
              <a:rPr lang="fa-IR" dirty="0" smtClean="0"/>
              <a:t>برای طراوت بلند مدت و حفاظت در برابر بو</a:t>
            </a:r>
            <a:endParaRPr sz="1800" dirty="0">
              <a:latin typeface="Trebuchet MS"/>
              <a:cs typeface="Trebuchet MS"/>
            </a:endParaRPr>
          </a:p>
        </p:txBody>
      </p:sp>
      <p:sp>
        <p:nvSpPr>
          <p:cNvPr id="19" name="object 19"/>
          <p:cNvSpPr/>
          <p:nvPr/>
        </p:nvSpPr>
        <p:spPr>
          <a:xfrm>
            <a:off x="7384288" y="5991339"/>
            <a:ext cx="947419" cy="363855"/>
          </a:xfrm>
          <a:custGeom>
            <a:avLst/>
            <a:gdLst/>
            <a:ahLst/>
            <a:cxnLst/>
            <a:rect l="l" t="t" r="r" b="b"/>
            <a:pathLst>
              <a:path w="947420" h="363854">
                <a:moveTo>
                  <a:pt x="0" y="363689"/>
                </a:moveTo>
                <a:lnTo>
                  <a:pt x="947331" y="363689"/>
                </a:lnTo>
                <a:lnTo>
                  <a:pt x="947331" y="0"/>
                </a:lnTo>
                <a:lnTo>
                  <a:pt x="0" y="0"/>
                </a:lnTo>
                <a:lnTo>
                  <a:pt x="0" y="363689"/>
                </a:lnTo>
                <a:close/>
              </a:path>
            </a:pathLst>
          </a:custGeom>
          <a:solidFill>
            <a:srgbClr val="000000"/>
          </a:solidFill>
        </p:spPr>
        <p:txBody>
          <a:bodyPr wrap="square" lIns="0" tIns="0" rIns="0" bIns="0" rtlCol="0"/>
          <a:lstStyle/>
          <a:p>
            <a:endParaRPr/>
          </a:p>
        </p:txBody>
      </p:sp>
      <p:sp>
        <p:nvSpPr>
          <p:cNvPr id="20" name="object 20"/>
          <p:cNvSpPr/>
          <p:nvPr/>
        </p:nvSpPr>
        <p:spPr>
          <a:xfrm>
            <a:off x="8331581" y="5991339"/>
            <a:ext cx="947419" cy="363855"/>
          </a:xfrm>
          <a:custGeom>
            <a:avLst/>
            <a:gdLst/>
            <a:ahLst/>
            <a:cxnLst/>
            <a:rect l="l" t="t" r="r" b="b"/>
            <a:pathLst>
              <a:path w="947420" h="363854">
                <a:moveTo>
                  <a:pt x="0" y="363689"/>
                </a:moveTo>
                <a:lnTo>
                  <a:pt x="947331" y="363689"/>
                </a:lnTo>
                <a:lnTo>
                  <a:pt x="947331" y="0"/>
                </a:lnTo>
                <a:lnTo>
                  <a:pt x="0" y="0"/>
                </a:lnTo>
                <a:lnTo>
                  <a:pt x="0" y="363689"/>
                </a:lnTo>
                <a:close/>
              </a:path>
            </a:pathLst>
          </a:custGeom>
          <a:solidFill>
            <a:srgbClr val="000000"/>
          </a:solidFill>
        </p:spPr>
        <p:txBody>
          <a:bodyPr wrap="square" lIns="0" tIns="0" rIns="0" bIns="0" rtlCol="0"/>
          <a:lstStyle/>
          <a:p>
            <a:endParaRPr/>
          </a:p>
        </p:txBody>
      </p:sp>
      <p:sp>
        <p:nvSpPr>
          <p:cNvPr id="21" name="object 21"/>
          <p:cNvSpPr/>
          <p:nvPr/>
        </p:nvSpPr>
        <p:spPr>
          <a:xfrm>
            <a:off x="9278873" y="5991339"/>
            <a:ext cx="947419" cy="363855"/>
          </a:xfrm>
          <a:custGeom>
            <a:avLst/>
            <a:gdLst/>
            <a:ahLst/>
            <a:cxnLst/>
            <a:rect l="l" t="t" r="r" b="b"/>
            <a:pathLst>
              <a:path w="947420" h="363854">
                <a:moveTo>
                  <a:pt x="0" y="363689"/>
                </a:moveTo>
                <a:lnTo>
                  <a:pt x="947331" y="363689"/>
                </a:lnTo>
                <a:lnTo>
                  <a:pt x="947331" y="0"/>
                </a:lnTo>
                <a:lnTo>
                  <a:pt x="0" y="0"/>
                </a:lnTo>
                <a:lnTo>
                  <a:pt x="0" y="363689"/>
                </a:lnTo>
                <a:close/>
              </a:path>
            </a:pathLst>
          </a:custGeom>
          <a:solidFill>
            <a:srgbClr val="000000"/>
          </a:solidFill>
        </p:spPr>
        <p:txBody>
          <a:bodyPr wrap="square" lIns="0" tIns="0" rIns="0" bIns="0" rtlCol="0"/>
          <a:lstStyle/>
          <a:p>
            <a:endParaRPr/>
          </a:p>
        </p:txBody>
      </p:sp>
      <p:sp>
        <p:nvSpPr>
          <p:cNvPr id="22" name="object 22"/>
          <p:cNvSpPr/>
          <p:nvPr/>
        </p:nvSpPr>
        <p:spPr>
          <a:xfrm>
            <a:off x="10226293" y="5991339"/>
            <a:ext cx="947419" cy="363855"/>
          </a:xfrm>
          <a:custGeom>
            <a:avLst/>
            <a:gdLst/>
            <a:ahLst/>
            <a:cxnLst/>
            <a:rect l="l" t="t" r="r" b="b"/>
            <a:pathLst>
              <a:path w="947420" h="363854">
                <a:moveTo>
                  <a:pt x="0" y="363689"/>
                </a:moveTo>
                <a:lnTo>
                  <a:pt x="947331" y="363689"/>
                </a:lnTo>
                <a:lnTo>
                  <a:pt x="947331" y="0"/>
                </a:lnTo>
                <a:lnTo>
                  <a:pt x="0" y="0"/>
                </a:lnTo>
                <a:lnTo>
                  <a:pt x="0" y="363689"/>
                </a:lnTo>
                <a:close/>
              </a:path>
            </a:pathLst>
          </a:custGeom>
          <a:solidFill>
            <a:srgbClr val="000000"/>
          </a:solidFill>
        </p:spPr>
        <p:txBody>
          <a:bodyPr wrap="square" lIns="0" tIns="0" rIns="0" bIns="0" rtlCol="0"/>
          <a:lstStyle/>
          <a:p>
            <a:endParaRPr/>
          </a:p>
        </p:txBody>
      </p:sp>
      <p:sp>
        <p:nvSpPr>
          <p:cNvPr id="23" name="object 23"/>
          <p:cNvSpPr/>
          <p:nvPr/>
        </p:nvSpPr>
        <p:spPr>
          <a:xfrm>
            <a:off x="11173586" y="5991339"/>
            <a:ext cx="947419" cy="363855"/>
          </a:xfrm>
          <a:custGeom>
            <a:avLst/>
            <a:gdLst/>
            <a:ahLst/>
            <a:cxnLst/>
            <a:rect l="l" t="t" r="r" b="b"/>
            <a:pathLst>
              <a:path w="947420" h="363854">
                <a:moveTo>
                  <a:pt x="0" y="363689"/>
                </a:moveTo>
                <a:lnTo>
                  <a:pt x="947331" y="363689"/>
                </a:lnTo>
                <a:lnTo>
                  <a:pt x="947331" y="0"/>
                </a:lnTo>
                <a:lnTo>
                  <a:pt x="0" y="0"/>
                </a:lnTo>
                <a:lnTo>
                  <a:pt x="0" y="363689"/>
                </a:lnTo>
                <a:close/>
              </a:path>
            </a:pathLst>
          </a:custGeom>
          <a:solidFill>
            <a:srgbClr val="000000"/>
          </a:solidFill>
        </p:spPr>
        <p:txBody>
          <a:bodyPr wrap="square" lIns="0" tIns="0" rIns="0" bIns="0" rtlCol="0"/>
          <a:lstStyle/>
          <a:p>
            <a:endParaRPr/>
          </a:p>
        </p:txBody>
      </p:sp>
      <p:sp>
        <p:nvSpPr>
          <p:cNvPr id="24" name="object 24"/>
          <p:cNvSpPr/>
          <p:nvPr/>
        </p:nvSpPr>
        <p:spPr>
          <a:xfrm>
            <a:off x="7384288" y="6355029"/>
            <a:ext cx="947419" cy="198120"/>
          </a:xfrm>
          <a:custGeom>
            <a:avLst/>
            <a:gdLst/>
            <a:ahLst/>
            <a:cxnLst/>
            <a:rect l="l" t="t" r="r" b="b"/>
            <a:pathLst>
              <a:path w="947420" h="198120">
                <a:moveTo>
                  <a:pt x="0" y="198119"/>
                </a:moveTo>
                <a:lnTo>
                  <a:pt x="947331" y="198119"/>
                </a:lnTo>
                <a:lnTo>
                  <a:pt x="947331" y="0"/>
                </a:lnTo>
                <a:lnTo>
                  <a:pt x="0" y="0"/>
                </a:lnTo>
                <a:lnTo>
                  <a:pt x="0" y="198119"/>
                </a:lnTo>
                <a:close/>
              </a:path>
            </a:pathLst>
          </a:custGeom>
          <a:solidFill>
            <a:srgbClr val="CACACA"/>
          </a:solidFill>
        </p:spPr>
        <p:txBody>
          <a:bodyPr wrap="square" lIns="0" tIns="0" rIns="0" bIns="0" rtlCol="0"/>
          <a:lstStyle/>
          <a:p>
            <a:endParaRPr/>
          </a:p>
        </p:txBody>
      </p:sp>
      <p:sp>
        <p:nvSpPr>
          <p:cNvPr id="25" name="object 25"/>
          <p:cNvSpPr/>
          <p:nvPr/>
        </p:nvSpPr>
        <p:spPr>
          <a:xfrm>
            <a:off x="8331581" y="6355029"/>
            <a:ext cx="947419" cy="198120"/>
          </a:xfrm>
          <a:custGeom>
            <a:avLst/>
            <a:gdLst/>
            <a:ahLst/>
            <a:cxnLst/>
            <a:rect l="l" t="t" r="r" b="b"/>
            <a:pathLst>
              <a:path w="947420" h="198120">
                <a:moveTo>
                  <a:pt x="0" y="198119"/>
                </a:moveTo>
                <a:lnTo>
                  <a:pt x="947331" y="198119"/>
                </a:lnTo>
                <a:lnTo>
                  <a:pt x="947331" y="0"/>
                </a:lnTo>
                <a:lnTo>
                  <a:pt x="0" y="0"/>
                </a:lnTo>
                <a:lnTo>
                  <a:pt x="0" y="198119"/>
                </a:lnTo>
                <a:close/>
              </a:path>
            </a:pathLst>
          </a:custGeom>
          <a:solidFill>
            <a:srgbClr val="CACACA"/>
          </a:solidFill>
        </p:spPr>
        <p:txBody>
          <a:bodyPr wrap="square" lIns="0" tIns="0" rIns="0" bIns="0" rtlCol="0"/>
          <a:lstStyle/>
          <a:p>
            <a:endParaRPr/>
          </a:p>
        </p:txBody>
      </p:sp>
      <p:sp>
        <p:nvSpPr>
          <p:cNvPr id="26" name="object 26"/>
          <p:cNvSpPr/>
          <p:nvPr/>
        </p:nvSpPr>
        <p:spPr>
          <a:xfrm>
            <a:off x="9278873" y="6355029"/>
            <a:ext cx="947419" cy="198120"/>
          </a:xfrm>
          <a:custGeom>
            <a:avLst/>
            <a:gdLst/>
            <a:ahLst/>
            <a:cxnLst/>
            <a:rect l="l" t="t" r="r" b="b"/>
            <a:pathLst>
              <a:path w="947420" h="198120">
                <a:moveTo>
                  <a:pt x="0" y="198119"/>
                </a:moveTo>
                <a:lnTo>
                  <a:pt x="947331" y="198119"/>
                </a:lnTo>
                <a:lnTo>
                  <a:pt x="947331" y="0"/>
                </a:lnTo>
                <a:lnTo>
                  <a:pt x="0" y="0"/>
                </a:lnTo>
                <a:lnTo>
                  <a:pt x="0" y="198119"/>
                </a:lnTo>
                <a:close/>
              </a:path>
            </a:pathLst>
          </a:custGeom>
          <a:solidFill>
            <a:srgbClr val="CACACA"/>
          </a:solidFill>
        </p:spPr>
        <p:txBody>
          <a:bodyPr wrap="square" lIns="0" tIns="0" rIns="0" bIns="0" rtlCol="0"/>
          <a:lstStyle/>
          <a:p>
            <a:endParaRPr/>
          </a:p>
        </p:txBody>
      </p:sp>
      <p:sp>
        <p:nvSpPr>
          <p:cNvPr id="27" name="object 27"/>
          <p:cNvSpPr/>
          <p:nvPr/>
        </p:nvSpPr>
        <p:spPr>
          <a:xfrm>
            <a:off x="10226293" y="6355029"/>
            <a:ext cx="947419" cy="198120"/>
          </a:xfrm>
          <a:custGeom>
            <a:avLst/>
            <a:gdLst/>
            <a:ahLst/>
            <a:cxnLst/>
            <a:rect l="l" t="t" r="r" b="b"/>
            <a:pathLst>
              <a:path w="947420" h="198120">
                <a:moveTo>
                  <a:pt x="0" y="198119"/>
                </a:moveTo>
                <a:lnTo>
                  <a:pt x="947331" y="198119"/>
                </a:lnTo>
                <a:lnTo>
                  <a:pt x="947331" y="0"/>
                </a:lnTo>
                <a:lnTo>
                  <a:pt x="0" y="0"/>
                </a:lnTo>
                <a:lnTo>
                  <a:pt x="0" y="198119"/>
                </a:lnTo>
                <a:close/>
              </a:path>
            </a:pathLst>
          </a:custGeom>
          <a:solidFill>
            <a:srgbClr val="CACACA"/>
          </a:solidFill>
        </p:spPr>
        <p:txBody>
          <a:bodyPr wrap="square" lIns="0" tIns="0" rIns="0" bIns="0" rtlCol="0"/>
          <a:lstStyle/>
          <a:p>
            <a:endParaRPr/>
          </a:p>
        </p:txBody>
      </p:sp>
      <p:sp>
        <p:nvSpPr>
          <p:cNvPr id="28" name="object 28"/>
          <p:cNvSpPr/>
          <p:nvPr/>
        </p:nvSpPr>
        <p:spPr>
          <a:xfrm>
            <a:off x="11173586" y="6355029"/>
            <a:ext cx="947419" cy="198120"/>
          </a:xfrm>
          <a:custGeom>
            <a:avLst/>
            <a:gdLst/>
            <a:ahLst/>
            <a:cxnLst/>
            <a:rect l="l" t="t" r="r" b="b"/>
            <a:pathLst>
              <a:path w="947420" h="198120">
                <a:moveTo>
                  <a:pt x="0" y="198119"/>
                </a:moveTo>
                <a:lnTo>
                  <a:pt x="947331" y="198119"/>
                </a:lnTo>
                <a:lnTo>
                  <a:pt x="947331" y="0"/>
                </a:lnTo>
                <a:lnTo>
                  <a:pt x="0" y="0"/>
                </a:lnTo>
                <a:lnTo>
                  <a:pt x="0" y="198119"/>
                </a:lnTo>
                <a:close/>
              </a:path>
            </a:pathLst>
          </a:custGeom>
          <a:solidFill>
            <a:srgbClr val="CACACA"/>
          </a:solidFill>
        </p:spPr>
        <p:txBody>
          <a:bodyPr wrap="square" lIns="0" tIns="0" rIns="0" bIns="0" rtlCol="0"/>
          <a:lstStyle/>
          <a:p>
            <a:endParaRPr/>
          </a:p>
        </p:txBody>
      </p:sp>
      <p:sp>
        <p:nvSpPr>
          <p:cNvPr id="29" name="object 29"/>
          <p:cNvSpPr/>
          <p:nvPr/>
        </p:nvSpPr>
        <p:spPr>
          <a:xfrm>
            <a:off x="7384288" y="6553146"/>
            <a:ext cx="947419" cy="198120"/>
          </a:xfrm>
          <a:custGeom>
            <a:avLst/>
            <a:gdLst/>
            <a:ahLst/>
            <a:cxnLst/>
            <a:rect l="l" t="t" r="r" b="b"/>
            <a:pathLst>
              <a:path w="947420" h="198120">
                <a:moveTo>
                  <a:pt x="0" y="198119"/>
                </a:moveTo>
                <a:lnTo>
                  <a:pt x="947331" y="198119"/>
                </a:lnTo>
                <a:lnTo>
                  <a:pt x="947331" y="0"/>
                </a:lnTo>
                <a:lnTo>
                  <a:pt x="0" y="0"/>
                </a:lnTo>
                <a:lnTo>
                  <a:pt x="0" y="198119"/>
                </a:lnTo>
                <a:close/>
              </a:path>
            </a:pathLst>
          </a:custGeom>
          <a:solidFill>
            <a:srgbClr val="E7E7E7"/>
          </a:solidFill>
        </p:spPr>
        <p:txBody>
          <a:bodyPr wrap="square" lIns="0" tIns="0" rIns="0" bIns="0" rtlCol="0"/>
          <a:lstStyle/>
          <a:p>
            <a:endParaRPr/>
          </a:p>
        </p:txBody>
      </p:sp>
      <p:sp>
        <p:nvSpPr>
          <p:cNvPr id="30" name="object 30"/>
          <p:cNvSpPr/>
          <p:nvPr/>
        </p:nvSpPr>
        <p:spPr>
          <a:xfrm>
            <a:off x="8331581" y="6553146"/>
            <a:ext cx="947419" cy="198120"/>
          </a:xfrm>
          <a:custGeom>
            <a:avLst/>
            <a:gdLst/>
            <a:ahLst/>
            <a:cxnLst/>
            <a:rect l="l" t="t" r="r" b="b"/>
            <a:pathLst>
              <a:path w="947420" h="198120">
                <a:moveTo>
                  <a:pt x="0" y="198119"/>
                </a:moveTo>
                <a:lnTo>
                  <a:pt x="947331" y="198119"/>
                </a:lnTo>
                <a:lnTo>
                  <a:pt x="947331" y="0"/>
                </a:lnTo>
                <a:lnTo>
                  <a:pt x="0" y="0"/>
                </a:lnTo>
                <a:lnTo>
                  <a:pt x="0" y="198119"/>
                </a:lnTo>
                <a:close/>
              </a:path>
            </a:pathLst>
          </a:custGeom>
          <a:solidFill>
            <a:srgbClr val="E7E7E7"/>
          </a:solidFill>
        </p:spPr>
        <p:txBody>
          <a:bodyPr wrap="square" lIns="0" tIns="0" rIns="0" bIns="0" rtlCol="0"/>
          <a:lstStyle/>
          <a:p>
            <a:endParaRPr/>
          </a:p>
        </p:txBody>
      </p:sp>
      <p:sp>
        <p:nvSpPr>
          <p:cNvPr id="31" name="object 31"/>
          <p:cNvSpPr/>
          <p:nvPr/>
        </p:nvSpPr>
        <p:spPr>
          <a:xfrm>
            <a:off x="9278873" y="6553146"/>
            <a:ext cx="947419" cy="198120"/>
          </a:xfrm>
          <a:custGeom>
            <a:avLst/>
            <a:gdLst/>
            <a:ahLst/>
            <a:cxnLst/>
            <a:rect l="l" t="t" r="r" b="b"/>
            <a:pathLst>
              <a:path w="947420" h="198120">
                <a:moveTo>
                  <a:pt x="0" y="198119"/>
                </a:moveTo>
                <a:lnTo>
                  <a:pt x="947331" y="198119"/>
                </a:lnTo>
                <a:lnTo>
                  <a:pt x="947331" y="0"/>
                </a:lnTo>
                <a:lnTo>
                  <a:pt x="0" y="0"/>
                </a:lnTo>
                <a:lnTo>
                  <a:pt x="0" y="198119"/>
                </a:lnTo>
                <a:close/>
              </a:path>
            </a:pathLst>
          </a:custGeom>
          <a:solidFill>
            <a:srgbClr val="E7E7E7"/>
          </a:solidFill>
        </p:spPr>
        <p:txBody>
          <a:bodyPr wrap="square" lIns="0" tIns="0" rIns="0" bIns="0" rtlCol="0"/>
          <a:lstStyle/>
          <a:p>
            <a:endParaRPr/>
          </a:p>
        </p:txBody>
      </p:sp>
      <p:sp>
        <p:nvSpPr>
          <p:cNvPr id="32" name="object 32"/>
          <p:cNvSpPr/>
          <p:nvPr/>
        </p:nvSpPr>
        <p:spPr>
          <a:xfrm>
            <a:off x="10226293" y="6553146"/>
            <a:ext cx="947419" cy="198120"/>
          </a:xfrm>
          <a:custGeom>
            <a:avLst/>
            <a:gdLst/>
            <a:ahLst/>
            <a:cxnLst/>
            <a:rect l="l" t="t" r="r" b="b"/>
            <a:pathLst>
              <a:path w="947420" h="198120">
                <a:moveTo>
                  <a:pt x="0" y="198119"/>
                </a:moveTo>
                <a:lnTo>
                  <a:pt x="947331" y="198119"/>
                </a:lnTo>
                <a:lnTo>
                  <a:pt x="947331" y="0"/>
                </a:lnTo>
                <a:lnTo>
                  <a:pt x="0" y="0"/>
                </a:lnTo>
                <a:lnTo>
                  <a:pt x="0" y="198119"/>
                </a:lnTo>
                <a:close/>
              </a:path>
            </a:pathLst>
          </a:custGeom>
          <a:solidFill>
            <a:srgbClr val="E7E7E7"/>
          </a:solidFill>
        </p:spPr>
        <p:txBody>
          <a:bodyPr wrap="square" lIns="0" tIns="0" rIns="0" bIns="0" rtlCol="0"/>
          <a:lstStyle/>
          <a:p>
            <a:endParaRPr/>
          </a:p>
        </p:txBody>
      </p:sp>
      <p:sp>
        <p:nvSpPr>
          <p:cNvPr id="33" name="object 33"/>
          <p:cNvSpPr/>
          <p:nvPr/>
        </p:nvSpPr>
        <p:spPr>
          <a:xfrm>
            <a:off x="11173586" y="6553146"/>
            <a:ext cx="947419" cy="198120"/>
          </a:xfrm>
          <a:custGeom>
            <a:avLst/>
            <a:gdLst/>
            <a:ahLst/>
            <a:cxnLst/>
            <a:rect l="l" t="t" r="r" b="b"/>
            <a:pathLst>
              <a:path w="947420" h="198120">
                <a:moveTo>
                  <a:pt x="0" y="198119"/>
                </a:moveTo>
                <a:lnTo>
                  <a:pt x="947331" y="198119"/>
                </a:lnTo>
                <a:lnTo>
                  <a:pt x="947331" y="0"/>
                </a:lnTo>
                <a:lnTo>
                  <a:pt x="0" y="0"/>
                </a:lnTo>
                <a:lnTo>
                  <a:pt x="0" y="198119"/>
                </a:lnTo>
                <a:close/>
              </a:path>
            </a:pathLst>
          </a:custGeom>
          <a:solidFill>
            <a:srgbClr val="E7E7E7"/>
          </a:solidFill>
        </p:spPr>
        <p:txBody>
          <a:bodyPr wrap="square" lIns="0" tIns="0" rIns="0" bIns="0" rtlCol="0"/>
          <a:lstStyle/>
          <a:p>
            <a:endParaRPr/>
          </a:p>
        </p:txBody>
      </p:sp>
      <p:sp>
        <p:nvSpPr>
          <p:cNvPr id="34" name="object 34"/>
          <p:cNvSpPr/>
          <p:nvPr/>
        </p:nvSpPr>
        <p:spPr>
          <a:xfrm>
            <a:off x="8331581" y="5984989"/>
            <a:ext cx="0" cy="772795"/>
          </a:xfrm>
          <a:custGeom>
            <a:avLst/>
            <a:gdLst/>
            <a:ahLst/>
            <a:cxnLst/>
            <a:rect l="l" t="t" r="r" b="b"/>
            <a:pathLst>
              <a:path h="772795">
                <a:moveTo>
                  <a:pt x="0" y="0"/>
                </a:moveTo>
                <a:lnTo>
                  <a:pt x="0" y="772627"/>
                </a:lnTo>
              </a:path>
            </a:pathLst>
          </a:custGeom>
          <a:ln w="12700">
            <a:solidFill>
              <a:srgbClr val="FFFFFF"/>
            </a:solidFill>
          </a:ln>
        </p:spPr>
        <p:txBody>
          <a:bodyPr wrap="square" lIns="0" tIns="0" rIns="0" bIns="0" rtlCol="0"/>
          <a:lstStyle/>
          <a:p>
            <a:endParaRPr/>
          </a:p>
        </p:txBody>
      </p:sp>
      <p:sp>
        <p:nvSpPr>
          <p:cNvPr id="35" name="object 35"/>
          <p:cNvSpPr/>
          <p:nvPr/>
        </p:nvSpPr>
        <p:spPr>
          <a:xfrm>
            <a:off x="9278873" y="5984989"/>
            <a:ext cx="0" cy="772795"/>
          </a:xfrm>
          <a:custGeom>
            <a:avLst/>
            <a:gdLst/>
            <a:ahLst/>
            <a:cxnLst/>
            <a:rect l="l" t="t" r="r" b="b"/>
            <a:pathLst>
              <a:path h="772795">
                <a:moveTo>
                  <a:pt x="0" y="0"/>
                </a:moveTo>
                <a:lnTo>
                  <a:pt x="0" y="772627"/>
                </a:lnTo>
              </a:path>
            </a:pathLst>
          </a:custGeom>
          <a:ln w="12700">
            <a:solidFill>
              <a:srgbClr val="FFFFFF"/>
            </a:solidFill>
          </a:ln>
        </p:spPr>
        <p:txBody>
          <a:bodyPr wrap="square" lIns="0" tIns="0" rIns="0" bIns="0" rtlCol="0"/>
          <a:lstStyle/>
          <a:p>
            <a:endParaRPr/>
          </a:p>
        </p:txBody>
      </p:sp>
      <p:sp>
        <p:nvSpPr>
          <p:cNvPr id="36" name="object 36"/>
          <p:cNvSpPr/>
          <p:nvPr/>
        </p:nvSpPr>
        <p:spPr>
          <a:xfrm>
            <a:off x="10226293" y="5984989"/>
            <a:ext cx="0" cy="772795"/>
          </a:xfrm>
          <a:custGeom>
            <a:avLst/>
            <a:gdLst/>
            <a:ahLst/>
            <a:cxnLst/>
            <a:rect l="l" t="t" r="r" b="b"/>
            <a:pathLst>
              <a:path h="772795">
                <a:moveTo>
                  <a:pt x="0" y="0"/>
                </a:moveTo>
                <a:lnTo>
                  <a:pt x="0" y="772627"/>
                </a:lnTo>
              </a:path>
            </a:pathLst>
          </a:custGeom>
          <a:ln w="12700">
            <a:solidFill>
              <a:srgbClr val="FFFFFF"/>
            </a:solidFill>
          </a:ln>
        </p:spPr>
        <p:txBody>
          <a:bodyPr wrap="square" lIns="0" tIns="0" rIns="0" bIns="0" rtlCol="0"/>
          <a:lstStyle/>
          <a:p>
            <a:endParaRPr/>
          </a:p>
        </p:txBody>
      </p:sp>
      <p:sp>
        <p:nvSpPr>
          <p:cNvPr id="37" name="object 37"/>
          <p:cNvSpPr/>
          <p:nvPr/>
        </p:nvSpPr>
        <p:spPr>
          <a:xfrm>
            <a:off x="11173586" y="5984989"/>
            <a:ext cx="0" cy="772795"/>
          </a:xfrm>
          <a:custGeom>
            <a:avLst/>
            <a:gdLst/>
            <a:ahLst/>
            <a:cxnLst/>
            <a:rect l="l" t="t" r="r" b="b"/>
            <a:pathLst>
              <a:path h="772795">
                <a:moveTo>
                  <a:pt x="0" y="0"/>
                </a:moveTo>
                <a:lnTo>
                  <a:pt x="0" y="772627"/>
                </a:lnTo>
              </a:path>
            </a:pathLst>
          </a:custGeom>
          <a:ln w="12700">
            <a:solidFill>
              <a:srgbClr val="FFFFFF"/>
            </a:solidFill>
          </a:ln>
        </p:spPr>
        <p:txBody>
          <a:bodyPr wrap="square" lIns="0" tIns="0" rIns="0" bIns="0" rtlCol="0"/>
          <a:lstStyle/>
          <a:p>
            <a:endParaRPr/>
          </a:p>
        </p:txBody>
      </p:sp>
      <p:sp>
        <p:nvSpPr>
          <p:cNvPr id="38" name="object 38"/>
          <p:cNvSpPr/>
          <p:nvPr/>
        </p:nvSpPr>
        <p:spPr>
          <a:xfrm>
            <a:off x="7377938" y="6355029"/>
            <a:ext cx="4749800" cy="0"/>
          </a:xfrm>
          <a:custGeom>
            <a:avLst/>
            <a:gdLst/>
            <a:ahLst/>
            <a:cxnLst/>
            <a:rect l="l" t="t" r="r" b="b"/>
            <a:pathLst>
              <a:path w="4749800">
                <a:moveTo>
                  <a:pt x="0" y="0"/>
                </a:moveTo>
                <a:lnTo>
                  <a:pt x="4749291" y="0"/>
                </a:lnTo>
              </a:path>
            </a:pathLst>
          </a:custGeom>
          <a:ln w="38100">
            <a:solidFill>
              <a:srgbClr val="FFFFFF"/>
            </a:solidFill>
          </a:ln>
        </p:spPr>
        <p:txBody>
          <a:bodyPr wrap="square" lIns="0" tIns="0" rIns="0" bIns="0" rtlCol="0"/>
          <a:lstStyle/>
          <a:p>
            <a:endParaRPr/>
          </a:p>
        </p:txBody>
      </p:sp>
      <p:sp>
        <p:nvSpPr>
          <p:cNvPr id="39" name="object 39"/>
          <p:cNvSpPr/>
          <p:nvPr/>
        </p:nvSpPr>
        <p:spPr>
          <a:xfrm>
            <a:off x="7377938" y="6553148"/>
            <a:ext cx="4749800" cy="0"/>
          </a:xfrm>
          <a:custGeom>
            <a:avLst/>
            <a:gdLst/>
            <a:ahLst/>
            <a:cxnLst/>
            <a:rect l="l" t="t" r="r" b="b"/>
            <a:pathLst>
              <a:path w="4749800">
                <a:moveTo>
                  <a:pt x="0" y="0"/>
                </a:moveTo>
                <a:lnTo>
                  <a:pt x="4749291" y="0"/>
                </a:lnTo>
              </a:path>
            </a:pathLst>
          </a:custGeom>
          <a:ln w="12700">
            <a:solidFill>
              <a:srgbClr val="FFFFFF"/>
            </a:solidFill>
          </a:ln>
        </p:spPr>
        <p:txBody>
          <a:bodyPr wrap="square" lIns="0" tIns="0" rIns="0" bIns="0" rtlCol="0"/>
          <a:lstStyle/>
          <a:p>
            <a:endParaRPr/>
          </a:p>
        </p:txBody>
      </p:sp>
      <p:sp>
        <p:nvSpPr>
          <p:cNvPr id="40" name="object 40"/>
          <p:cNvSpPr/>
          <p:nvPr/>
        </p:nvSpPr>
        <p:spPr>
          <a:xfrm>
            <a:off x="7384288" y="5984989"/>
            <a:ext cx="0" cy="772795"/>
          </a:xfrm>
          <a:custGeom>
            <a:avLst/>
            <a:gdLst/>
            <a:ahLst/>
            <a:cxnLst/>
            <a:rect l="l" t="t" r="r" b="b"/>
            <a:pathLst>
              <a:path h="772795">
                <a:moveTo>
                  <a:pt x="0" y="0"/>
                </a:moveTo>
                <a:lnTo>
                  <a:pt x="0" y="772627"/>
                </a:lnTo>
              </a:path>
            </a:pathLst>
          </a:custGeom>
          <a:ln w="12700">
            <a:solidFill>
              <a:srgbClr val="FFFFFF"/>
            </a:solidFill>
          </a:ln>
        </p:spPr>
        <p:txBody>
          <a:bodyPr wrap="square" lIns="0" tIns="0" rIns="0" bIns="0" rtlCol="0"/>
          <a:lstStyle/>
          <a:p>
            <a:endParaRPr/>
          </a:p>
        </p:txBody>
      </p:sp>
      <p:sp>
        <p:nvSpPr>
          <p:cNvPr id="41" name="object 41"/>
          <p:cNvSpPr/>
          <p:nvPr/>
        </p:nvSpPr>
        <p:spPr>
          <a:xfrm>
            <a:off x="12120880" y="5984989"/>
            <a:ext cx="0" cy="772795"/>
          </a:xfrm>
          <a:custGeom>
            <a:avLst/>
            <a:gdLst/>
            <a:ahLst/>
            <a:cxnLst/>
            <a:rect l="l" t="t" r="r" b="b"/>
            <a:pathLst>
              <a:path h="772795">
                <a:moveTo>
                  <a:pt x="0" y="0"/>
                </a:moveTo>
                <a:lnTo>
                  <a:pt x="0" y="772627"/>
                </a:lnTo>
              </a:path>
            </a:pathLst>
          </a:custGeom>
          <a:ln w="12700">
            <a:solidFill>
              <a:srgbClr val="FFFFFF"/>
            </a:solidFill>
          </a:ln>
        </p:spPr>
        <p:txBody>
          <a:bodyPr wrap="square" lIns="0" tIns="0" rIns="0" bIns="0" rtlCol="0"/>
          <a:lstStyle/>
          <a:p>
            <a:endParaRPr/>
          </a:p>
        </p:txBody>
      </p:sp>
      <p:sp>
        <p:nvSpPr>
          <p:cNvPr id="42" name="object 42"/>
          <p:cNvSpPr/>
          <p:nvPr/>
        </p:nvSpPr>
        <p:spPr>
          <a:xfrm>
            <a:off x="7377938" y="5991339"/>
            <a:ext cx="4749800" cy="0"/>
          </a:xfrm>
          <a:custGeom>
            <a:avLst/>
            <a:gdLst/>
            <a:ahLst/>
            <a:cxnLst/>
            <a:rect l="l" t="t" r="r" b="b"/>
            <a:pathLst>
              <a:path w="4749800">
                <a:moveTo>
                  <a:pt x="0" y="0"/>
                </a:moveTo>
                <a:lnTo>
                  <a:pt x="4749291" y="0"/>
                </a:lnTo>
              </a:path>
            </a:pathLst>
          </a:custGeom>
          <a:ln w="12700">
            <a:solidFill>
              <a:srgbClr val="FFFFFF"/>
            </a:solidFill>
          </a:ln>
        </p:spPr>
        <p:txBody>
          <a:bodyPr wrap="square" lIns="0" tIns="0" rIns="0" bIns="0" rtlCol="0"/>
          <a:lstStyle/>
          <a:p>
            <a:endParaRPr/>
          </a:p>
        </p:txBody>
      </p:sp>
      <p:sp>
        <p:nvSpPr>
          <p:cNvPr id="43" name="object 43"/>
          <p:cNvSpPr/>
          <p:nvPr/>
        </p:nvSpPr>
        <p:spPr>
          <a:xfrm>
            <a:off x="7377938" y="6751266"/>
            <a:ext cx="4749800" cy="0"/>
          </a:xfrm>
          <a:custGeom>
            <a:avLst/>
            <a:gdLst/>
            <a:ahLst/>
            <a:cxnLst/>
            <a:rect l="l" t="t" r="r" b="b"/>
            <a:pathLst>
              <a:path w="4749800">
                <a:moveTo>
                  <a:pt x="0" y="0"/>
                </a:moveTo>
                <a:lnTo>
                  <a:pt x="4749291" y="0"/>
                </a:lnTo>
              </a:path>
            </a:pathLst>
          </a:custGeom>
          <a:ln w="12700">
            <a:solidFill>
              <a:srgbClr val="FFFFFF"/>
            </a:solidFill>
          </a:ln>
        </p:spPr>
        <p:txBody>
          <a:bodyPr wrap="square" lIns="0" tIns="0" rIns="0" bIns="0" rtlCol="0"/>
          <a:lstStyle/>
          <a:p>
            <a:endParaRPr/>
          </a:p>
        </p:txBody>
      </p:sp>
      <p:sp>
        <p:nvSpPr>
          <p:cNvPr id="44" name="object 44"/>
          <p:cNvSpPr txBox="1"/>
          <p:nvPr/>
        </p:nvSpPr>
        <p:spPr>
          <a:xfrm>
            <a:off x="7668514" y="6108090"/>
            <a:ext cx="380365" cy="138430"/>
          </a:xfrm>
          <a:prstGeom prst="rect">
            <a:avLst/>
          </a:prstGeom>
        </p:spPr>
        <p:txBody>
          <a:bodyPr vert="horz" wrap="square" lIns="0" tIns="0" rIns="0" bIns="0" rtlCol="0">
            <a:spAutoFit/>
          </a:bodyPr>
          <a:lstStyle/>
          <a:p>
            <a:pPr marL="12700">
              <a:lnSpc>
                <a:spcPct val="100000"/>
              </a:lnSpc>
            </a:pPr>
            <a:r>
              <a:rPr sz="800" spc="45" dirty="0">
                <a:solidFill>
                  <a:srgbClr val="FFFFFF"/>
                </a:solidFill>
                <a:latin typeface="Trebuchet MS"/>
                <a:cs typeface="Trebuchet MS"/>
              </a:rPr>
              <a:t>G</a:t>
            </a:r>
            <a:r>
              <a:rPr sz="800" spc="-35" dirty="0">
                <a:solidFill>
                  <a:srgbClr val="FFFFFF"/>
                </a:solidFill>
                <a:latin typeface="Trebuchet MS"/>
                <a:cs typeface="Trebuchet MS"/>
              </a:rPr>
              <a:t>EN</a:t>
            </a:r>
            <a:r>
              <a:rPr sz="800" spc="20" dirty="0">
                <a:solidFill>
                  <a:srgbClr val="FFFFFF"/>
                </a:solidFill>
                <a:latin typeface="Trebuchet MS"/>
                <a:cs typeface="Trebuchet MS"/>
              </a:rPr>
              <a:t>D</a:t>
            </a:r>
            <a:r>
              <a:rPr sz="800" spc="-35" dirty="0">
                <a:solidFill>
                  <a:srgbClr val="FFFFFF"/>
                </a:solidFill>
                <a:latin typeface="Trebuchet MS"/>
                <a:cs typeface="Trebuchet MS"/>
              </a:rPr>
              <a:t>E</a:t>
            </a:r>
            <a:r>
              <a:rPr sz="800" spc="-50" dirty="0">
                <a:solidFill>
                  <a:srgbClr val="FFFFFF"/>
                </a:solidFill>
                <a:latin typeface="Trebuchet MS"/>
                <a:cs typeface="Trebuchet MS"/>
              </a:rPr>
              <a:t>R</a:t>
            </a:r>
            <a:endParaRPr sz="800">
              <a:latin typeface="Trebuchet MS"/>
              <a:cs typeface="Trebuchet MS"/>
            </a:endParaRPr>
          </a:p>
        </p:txBody>
      </p:sp>
      <p:sp>
        <p:nvSpPr>
          <p:cNvPr id="45" name="object 45"/>
          <p:cNvSpPr txBox="1"/>
          <p:nvPr/>
        </p:nvSpPr>
        <p:spPr>
          <a:xfrm>
            <a:off x="8680195" y="6047130"/>
            <a:ext cx="250825" cy="260350"/>
          </a:xfrm>
          <a:prstGeom prst="rect">
            <a:avLst/>
          </a:prstGeom>
        </p:spPr>
        <p:txBody>
          <a:bodyPr vert="horz" wrap="square" lIns="0" tIns="0" rIns="0" bIns="0" rtlCol="0">
            <a:spAutoFit/>
          </a:bodyPr>
          <a:lstStyle/>
          <a:p>
            <a:pPr marL="32384">
              <a:lnSpc>
                <a:spcPct val="100000"/>
              </a:lnSpc>
            </a:pPr>
            <a:r>
              <a:rPr sz="800" spc="15" dirty="0">
                <a:solidFill>
                  <a:srgbClr val="FFFFFF"/>
                </a:solidFill>
                <a:latin typeface="Trebuchet MS"/>
                <a:cs typeface="Trebuchet MS"/>
              </a:rPr>
              <a:t>APD</a:t>
            </a:r>
            <a:endParaRPr sz="800">
              <a:latin typeface="Trebuchet MS"/>
              <a:cs typeface="Trebuchet MS"/>
            </a:endParaRPr>
          </a:p>
          <a:p>
            <a:pPr marL="12700">
              <a:lnSpc>
                <a:spcPct val="100000"/>
              </a:lnSpc>
            </a:pPr>
            <a:r>
              <a:rPr sz="800" spc="-130" dirty="0">
                <a:solidFill>
                  <a:srgbClr val="FFFFFF"/>
                </a:solidFill>
                <a:latin typeface="Trebuchet MS"/>
                <a:cs typeface="Trebuchet MS"/>
              </a:rPr>
              <a:t>15</a:t>
            </a:r>
            <a:r>
              <a:rPr sz="800" spc="-5" dirty="0">
                <a:solidFill>
                  <a:srgbClr val="FFFFFF"/>
                </a:solidFill>
                <a:latin typeface="Trebuchet MS"/>
                <a:cs typeface="Trebuchet MS"/>
              </a:rPr>
              <a:t>0</a:t>
            </a:r>
            <a:r>
              <a:rPr sz="800" spc="-10" dirty="0">
                <a:solidFill>
                  <a:srgbClr val="FFFFFF"/>
                </a:solidFill>
                <a:latin typeface="Trebuchet MS"/>
                <a:cs typeface="Trebuchet MS"/>
              </a:rPr>
              <a:t>m</a:t>
            </a:r>
            <a:r>
              <a:rPr sz="800" spc="-135" dirty="0">
                <a:solidFill>
                  <a:srgbClr val="FFFFFF"/>
                </a:solidFill>
                <a:latin typeface="Trebuchet MS"/>
                <a:cs typeface="Trebuchet MS"/>
              </a:rPr>
              <a:t>l</a:t>
            </a:r>
            <a:endParaRPr sz="800">
              <a:latin typeface="Trebuchet MS"/>
              <a:cs typeface="Trebuchet MS"/>
            </a:endParaRPr>
          </a:p>
        </p:txBody>
      </p:sp>
      <p:sp>
        <p:nvSpPr>
          <p:cNvPr id="46" name="object 46"/>
          <p:cNvSpPr txBox="1"/>
          <p:nvPr/>
        </p:nvSpPr>
        <p:spPr>
          <a:xfrm>
            <a:off x="9598532" y="6047130"/>
            <a:ext cx="308610" cy="260350"/>
          </a:xfrm>
          <a:prstGeom prst="rect">
            <a:avLst/>
          </a:prstGeom>
        </p:spPr>
        <p:txBody>
          <a:bodyPr vert="horz" wrap="square" lIns="0" tIns="0" rIns="0" bIns="0" rtlCol="0">
            <a:spAutoFit/>
          </a:bodyPr>
          <a:lstStyle/>
          <a:p>
            <a:pPr marL="52069" marR="5080" indent="-40005">
              <a:lnSpc>
                <a:spcPct val="100000"/>
              </a:lnSpc>
            </a:pPr>
            <a:r>
              <a:rPr sz="800" spc="-75" dirty="0">
                <a:solidFill>
                  <a:srgbClr val="FFFFFF"/>
                </a:solidFill>
                <a:latin typeface="Trebuchet MS"/>
                <a:cs typeface="Trebuchet MS"/>
              </a:rPr>
              <a:t>Roll</a:t>
            </a:r>
            <a:r>
              <a:rPr sz="800" spc="-175" dirty="0">
                <a:solidFill>
                  <a:srgbClr val="FFFFFF"/>
                </a:solidFill>
                <a:latin typeface="Trebuchet MS"/>
                <a:cs typeface="Trebuchet MS"/>
              </a:rPr>
              <a:t> </a:t>
            </a:r>
            <a:r>
              <a:rPr sz="800" spc="10" dirty="0">
                <a:solidFill>
                  <a:srgbClr val="FFFFFF"/>
                </a:solidFill>
                <a:latin typeface="Trebuchet MS"/>
                <a:cs typeface="Trebuchet MS"/>
              </a:rPr>
              <a:t>On  </a:t>
            </a:r>
            <a:r>
              <a:rPr sz="800" spc="-35" dirty="0">
                <a:solidFill>
                  <a:srgbClr val="FFFFFF"/>
                </a:solidFill>
                <a:latin typeface="Trebuchet MS"/>
                <a:cs typeface="Trebuchet MS"/>
              </a:rPr>
              <a:t>50ml</a:t>
            </a:r>
            <a:endParaRPr sz="800">
              <a:latin typeface="Trebuchet MS"/>
              <a:cs typeface="Trebuchet MS"/>
            </a:endParaRPr>
          </a:p>
        </p:txBody>
      </p:sp>
      <p:sp>
        <p:nvSpPr>
          <p:cNvPr id="47" name="object 47"/>
          <p:cNvSpPr txBox="1"/>
          <p:nvPr/>
        </p:nvSpPr>
        <p:spPr>
          <a:xfrm>
            <a:off x="10442193" y="6047130"/>
            <a:ext cx="517525" cy="260350"/>
          </a:xfrm>
          <a:prstGeom prst="rect">
            <a:avLst/>
          </a:prstGeom>
        </p:spPr>
        <p:txBody>
          <a:bodyPr vert="horz" wrap="square" lIns="0" tIns="0" rIns="0" bIns="0" rtlCol="0">
            <a:spAutoFit/>
          </a:bodyPr>
          <a:lstStyle/>
          <a:p>
            <a:pPr marL="130175" marR="5080" indent="-118110">
              <a:lnSpc>
                <a:spcPct val="100000"/>
              </a:lnSpc>
            </a:pPr>
            <a:r>
              <a:rPr sz="800" spc="-5" dirty="0">
                <a:solidFill>
                  <a:srgbClr val="FFFFFF"/>
                </a:solidFill>
                <a:latin typeface="Trebuchet MS"/>
                <a:cs typeface="Trebuchet MS"/>
              </a:rPr>
              <a:t>Shower</a:t>
            </a:r>
            <a:r>
              <a:rPr sz="800" spc="-160" dirty="0">
                <a:solidFill>
                  <a:srgbClr val="FFFFFF"/>
                </a:solidFill>
                <a:latin typeface="Trebuchet MS"/>
                <a:cs typeface="Trebuchet MS"/>
              </a:rPr>
              <a:t> </a:t>
            </a:r>
            <a:r>
              <a:rPr sz="800" spc="-30" dirty="0">
                <a:solidFill>
                  <a:srgbClr val="FFFFFF"/>
                </a:solidFill>
                <a:latin typeface="Trebuchet MS"/>
                <a:cs typeface="Trebuchet MS"/>
              </a:rPr>
              <a:t>Gel  250ml</a:t>
            </a:r>
            <a:endParaRPr sz="800">
              <a:latin typeface="Trebuchet MS"/>
              <a:cs typeface="Trebuchet MS"/>
            </a:endParaRPr>
          </a:p>
        </p:txBody>
      </p:sp>
      <p:sp>
        <p:nvSpPr>
          <p:cNvPr id="48" name="object 48"/>
          <p:cNvSpPr txBox="1"/>
          <p:nvPr/>
        </p:nvSpPr>
        <p:spPr>
          <a:xfrm>
            <a:off x="11389868" y="6047130"/>
            <a:ext cx="517525" cy="260350"/>
          </a:xfrm>
          <a:prstGeom prst="rect">
            <a:avLst/>
          </a:prstGeom>
        </p:spPr>
        <p:txBody>
          <a:bodyPr vert="horz" wrap="square" lIns="0" tIns="0" rIns="0" bIns="0" rtlCol="0">
            <a:spAutoFit/>
          </a:bodyPr>
          <a:lstStyle/>
          <a:p>
            <a:pPr marL="128270" marR="5080" indent="-116205">
              <a:lnSpc>
                <a:spcPct val="100000"/>
              </a:lnSpc>
            </a:pPr>
            <a:r>
              <a:rPr sz="800" spc="-5" dirty="0">
                <a:solidFill>
                  <a:srgbClr val="FFFFFF"/>
                </a:solidFill>
                <a:latin typeface="Trebuchet MS"/>
                <a:cs typeface="Trebuchet MS"/>
              </a:rPr>
              <a:t>Shower</a:t>
            </a:r>
            <a:r>
              <a:rPr sz="800" spc="-160" dirty="0">
                <a:solidFill>
                  <a:srgbClr val="FFFFFF"/>
                </a:solidFill>
                <a:latin typeface="Trebuchet MS"/>
                <a:cs typeface="Trebuchet MS"/>
              </a:rPr>
              <a:t> </a:t>
            </a:r>
            <a:r>
              <a:rPr sz="800" spc="-30" dirty="0">
                <a:solidFill>
                  <a:srgbClr val="FFFFFF"/>
                </a:solidFill>
                <a:latin typeface="Trebuchet MS"/>
                <a:cs typeface="Trebuchet MS"/>
              </a:rPr>
              <a:t>Gel  400ml</a:t>
            </a:r>
            <a:endParaRPr sz="800">
              <a:latin typeface="Trebuchet MS"/>
              <a:cs typeface="Trebuchet MS"/>
            </a:endParaRPr>
          </a:p>
        </p:txBody>
      </p:sp>
      <p:sp>
        <p:nvSpPr>
          <p:cNvPr id="49" name="object 49"/>
          <p:cNvSpPr txBox="1"/>
          <p:nvPr/>
        </p:nvSpPr>
        <p:spPr>
          <a:xfrm>
            <a:off x="7741666" y="6397244"/>
            <a:ext cx="232410" cy="122555"/>
          </a:xfrm>
          <a:prstGeom prst="rect">
            <a:avLst/>
          </a:prstGeom>
        </p:spPr>
        <p:txBody>
          <a:bodyPr vert="horz" wrap="square" lIns="0" tIns="0" rIns="0" bIns="0" rtlCol="0">
            <a:spAutoFit/>
          </a:bodyPr>
          <a:lstStyle/>
          <a:p>
            <a:pPr marL="12700">
              <a:lnSpc>
                <a:spcPct val="100000"/>
              </a:lnSpc>
            </a:pPr>
            <a:r>
              <a:rPr sz="700" spc="15" dirty="0">
                <a:latin typeface="Trebuchet MS"/>
                <a:cs typeface="Trebuchet MS"/>
              </a:rPr>
              <a:t>MA</a:t>
            </a:r>
            <a:r>
              <a:rPr sz="700" spc="-25" dirty="0">
                <a:latin typeface="Trebuchet MS"/>
                <a:cs typeface="Trebuchet MS"/>
              </a:rPr>
              <a:t>LE</a:t>
            </a:r>
            <a:endParaRPr sz="700">
              <a:latin typeface="Trebuchet MS"/>
              <a:cs typeface="Trebuchet MS"/>
            </a:endParaRPr>
          </a:p>
        </p:txBody>
      </p:sp>
      <p:sp>
        <p:nvSpPr>
          <p:cNvPr id="50" name="object 50"/>
          <p:cNvSpPr txBox="1"/>
          <p:nvPr/>
        </p:nvSpPr>
        <p:spPr>
          <a:xfrm>
            <a:off x="8757919" y="6397244"/>
            <a:ext cx="95250" cy="120650"/>
          </a:xfrm>
          <a:prstGeom prst="rect">
            <a:avLst/>
          </a:prstGeom>
        </p:spPr>
        <p:txBody>
          <a:bodyPr vert="horz" wrap="square" lIns="0" tIns="0" rIns="0" bIns="0" rtlCol="0">
            <a:spAutoFit/>
          </a:bodyPr>
          <a:lstStyle/>
          <a:p>
            <a:pPr marL="12700">
              <a:lnSpc>
                <a:spcPct val="100000"/>
              </a:lnSpc>
            </a:pPr>
            <a:r>
              <a:rPr sz="700" spc="-5" dirty="0">
                <a:latin typeface="Wingdings"/>
                <a:cs typeface="Wingdings"/>
              </a:rPr>
              <a:t></a:t>
            </a:r>
            <a:endParaRPr sz="700">
              <a:latin typeface="Wingdings"/>
              <a:cs typeface="Wingdings"/>
            </a:endParaRPr>
          </a:p>
        </p:txBody>
      </p:sp>
      <p:sp>
        <p:nvSpPr>
          <p:cNvPr id="51" name="object 51"/>
          <p:cNvSpPr txBox="1"/>
          <p:nvPr/>
        </p:nvSpPr>
        <p:spPr>
          <a:xfrm>
            <a:off x="9705213" y="6397244"/>
            <a:ext cx="95250" cy="120650"/>
          </a:xfrm>
          <a:prstGeom prst="rect">
            <a:avLst/>
          </a:prstGeom>
        </p:spPr>
        <p:txBody>
          <a:bodyPr vert="horz" wrap="square" lIns="0" tIns="0" rIns="0" bIns="0" rtlCol="0">
            <a:spAutoFit/>
          </a:bodyPr>
          <a:lstStyle/>
          <a:p>
            <a:pPr marL="12700">
              <a:lnSpc>
                <a:spcPct val="100000"/>
              </a:lnSpc>
            </a:pPr>
            <a:r>
              <a:rPr sz="700" spc="-5" dirty="0">
                <a:latin typeface="Wingdings"/>
                <a:cs typeface="Wingdings"/>
              </a:rPr>
              <a:t></a:t>
            </a:r>
            <a:endParaRPr sz="700">
              <a:latin typeface="Wingdings"/>
              <a:cs typeface="Wingdings"/>
            </a:endParaRPr>
          </a:p>
        </p:txBody>
      </p:sp>
      <p:sp>
        <p:nvSpPr>
          <p:cNvPr id="52" name="object 52"/>
          <p:cNvSpPr txBox="1"/>
          <p:nvPr/>
        </p:nvSpPr>
        <p:spPr>
          <a:xfrm>
            <a:off x="10652886" y="6397244"/>
            <a:ext cx="95250" cy="120650"/>
          </a:xfrm>
          <a:prstGeom prst="rect">
            <a:avLst/>
          </a:prstGeom>
        </p:spPr>
        <p:txBody>
          <a:bodyPr vert="horz" wrap="square" lIns="0" tIns="0" rIns="0" bIns="0" rtlCol="0">
            <a:spAutoFit/>
          </a:bodyPr>
          <a:lstStyle/>
          <a:p>
            <a:pPr marL="12700">
              <a:lnSpc>
                <a:spcPct val="100000"/>
              </a:lnSpc>
            </a:pPr>
            <a:r>
              <a:rPr sz="700" spc="-5" dirty="0">
                <a:latin typeface="Wingdings"/>
                <a:cs typeface="Wingdings"/>
              </a:rPr>
              <a:t></a:t>
            </a:r>
            <a:endParaRPr sz="700">
              <a:latin typeface="Wingdings"/>
              <a:cs typeface="Wingdings"/>
            </a:endParaRPr>
          </a:p>
        </p:txBody>
      </p:sp>
      <p:sp>
        <p:nvSpPr>
          <p:cNvPr id="53" name="object 53"/>
          <p:cNvSpPr txBox="1"/>
          <p:nvPr/>
        </p:nvSpPr>
        <p:spPr>
          <a:xfrm>
            <a:off x="11600180" y="6397244"/>
            <a:ext cx="95250" cy="120650"/>
          </a:xfrm>
          <a:prstGeom prst="rect">
            <a:avLst/>
          </a:prstGeom>
        </p:spPr>
        <p:txBody>
          <a:bodyPr vert="horz" wrap="square" lIns="0" tIns="0" rIns="0" bIns="0" rtlCol="0">
            <a:spAutoFit/>
          </a:bodyPr>
          <a:lstStyle/>
          <a:p>
            <a:pPr marL="12700">
              <a:lnSpc>
                <a:spcPct val="100000"/>
              </a:lnSpc>
            </a:pPr>
            <a:r>
              <a:rPr sz="700" spc="-5" dirty="0">
                <a:latin typeface="Wingdings"/>
                <a:cs typeface="Wingdings"/>
              </a:rPr>
              <a:t></a:t>
            </a:r>
            <a:endParaRPr sz="700">
              <a:latin typeface="Wingdings"/>
              <a:cs typeface="Wingdings"/>
            </a:endParaRPr>
          </a:p>
        </p:txBody>
      </p:sp>
      <p:sp>
        <p:nvSpPr>
          <p:cNvPr id="54" name="object 54"/>
          <p:cNvSpPr txBox="1"/>
          <p:nvPr/>
        </p:nvSpPr>
        <p:spPr>
          <a:xfrm>
            <a:off x="7698993" y="6595364"/>
            <a:ext cx="319405" cy="122555"/>
          </a:xfrm>
          <a:prstGeom prst="rect">
            <a:avLst/>
          </a:prstGeom>
        </p:spPr>
        <p:txBody>
          <a:bodyPr vert="horz" wrap="square" lIns="0" tIns="0" rIns="0" bIns="0" rtlCol="0">
            <a:spAutoFit/>
          </a:bodyPr>
          <a:lstStyle/>
          <a:p>
            <a:pPr marL="12700">
              <a:lnSpc>
                <a:spcPct val="100000"/>
              </a:lnSpc>
            </a:pPr>
            <a:r>
              <a:rPr sz="700" spc="-10" dirty="0">
                <a:latin typeface="Trebuchet MS"/>
                <a:cs typeface="Trebuchet MS"/>
              </a:rPr>
              <a:t>FEMA</a:t>
            </a:r>
            <a:r>
              <a:rPr sz="700" spc="-25" dirty="0">
                <a:latin typeface="Trebuchet MS"/>
                <a:cs typeface="Trebuchet MS"/>
              </a:rPr>
              <a:t>LE</a:t>
            </a:r>
            <a:endParaRPr sz="700">
              <a:latin typeface="Trebuchet MS"/>
              <a:cs typeface="Trebuchet MS"/>
            </a:endParaRPr>
          </a:p>
        </p:txBody>
      </p:sp>
      <p:sp>
        <p:nvSpPr>
          <p:cNvPr id="55" name="object 55"/>
          <p:cNvSpPr txBox="1"/>
          <p:nvPr/>
        </p:nvSpPr>
        <p:spPr>
          <a:xfrm>
            <a:off x="8757919" y="6595364"/>
            <a:ext cx="95250" cy="120650"/>
          </a:xfrm>
          <a:prstGeom prst="rect">
            <a:avLst/>
          </a:prstGeom>
        </p:spPr>
        <p:txBody>
          <a:bodyPr vert="horz" wrap="square" lIns="0" tIns="0" rIns="0" bIns="0" rtlCol="0">
            <a:spAutoFit/>
          </a:bodyPr>
          <a:lstStyle/>
          <a:p>
            <a:pPr marL="12700">
              <a:lnSpc>
                <a:spcPct val="100000"/>
              </a:lnSpc>
            </a:pPr>
            <a:r>
              <a:rPr sz="700" spc="-5" dirty="0">
                <a:latin typeface="Wingdings"/>
                <a:cs typeface="Wingdings"/>
              </a:rPr>
              <a:t></a:t>
            </a:r>
            <a:endParaRPr sz="700">
              <a:latin typeface="Wingdings"/>
              <a:cs typeface="Wingdings"/>
            </a:endParaRPr>
          </a:p>
        </p:txBody>
      </p:sp>
      <p:sp>
        <p:nvSpPr>
          <p:cNvPr id="56" name="object 56"/>
          <p:cNvSpPr txBox="1"/>
          <p:nvPr/>
        </p:nvSpPr>
        <p:spPr>
          <a:xfrm>
            <a:off x="9705213" y="6595364"/>
            <a:ext cx="95250" cy="120650"/>
          </a:xfrm>
          <a:prstGeom prst="rect">
            <a:avLst/>
          </a:prstGeom>
        </p:spPr>
        <p:txBody>
          <a:bodyPr vert="horz" wrap="square" lIns="0" tIns="0" rIns="0" bIns="0" rtlCol="0">
            <a:spAutoFit/>
          </a:bodyPr>
          <a:lstStyle/>
          <a:p>
            <a:pPr marL="12700">
              <a:lnSpc>
                <a:spcPct val="100000"/>
              </a:lnSpc>
            </a:pPr>
            <a:r>
              <a:rPr sz="700" spc="-5" dirty="0">
                <a:latin typeface="Wingdings"/>
                <a:cs typeface="Wingdings"/>
              </a:rPr>
              <a:t></a:t>
            </a:r>
            <a:endParaRPr sz="700">
              <a:latin typeface="Wingdings"/>
              <a:cs typeface="Wingdings"/>
            </a:endParaRPr>
          </a:p>
        </p:txBody>
      </p:sp>
      <p:sp>
        <p:nvSpPr>
          <p:cNvPr id="57" name="object 57"/>
          <p:cNvSpPr txBox="1"/>
          <p:nvPr/>
        </p:nvSpPr>
        <p:spPr>
          <a:xfrm>
            <a:off x="10652886" y="6595364"/>
            <a:ext cx="95250" cy="120650"/>
          </a:xfrm>
          <a:prstGeom prst="rect">
            <a:avLst/>
          </a:prstGeom>
        </p:spPr>
        <p:txBody>
          <a:bodyPr vert="horz" wrap="square" lIns="0" tIns="0" rIns="0" bIns="0" rtlCol="0">
            <a:spAutoFit/>
          </a:bodyPr>
          <a:lstStyle/>
          <a:p>
            <a:pPr marL="12700">
              <a:lnSpc>
                <a:spcPct val="100000"/>
              </a:lnSpc>
            </a:pPr>
            <a:r>
              <a:rPr sz="700" spc="-5" dirty="0">
                <a:latin typeface="Wingdings"/>
                <a:cs typeface="Wingdings"/>
              </a:rPr>
              <a:t></a:t>
            </a:r>
            <a:endParaRPr sz="700">
              <a:latin typeface="Wingdings"/>
              <a:cs typeface="Wingdings"/>
            </a:endParaRPr>
          </a:p>
        </p:txBody>
      </p:sp>
      <p:sp>
        <p:nvSpPr>
          <p:cNvPr id="58" name="object 58"/>
          <p:cNvSpPr txBox="1"/>
          <p:nvPr/>
        </p:nvSpPr>
        <p:spPr>
          <a:xfrm>
            <a:off x="11600180" y="6595364"/>
            <a:ext cx="95250" cy="120650"/>
          </a:xfrm>
          <a:prstGeom prst="rect">
            <a:avLst/>
          </a:prstGeom>
        </p:spPr>
        <p:txBody>
          <a:bodyPr vert="horz" wrap="square" lIns="0" tIns="0" rIns="0" bIns="0" rtlCol="0">
            <a:spAutoFit/>
          </a:bodyPr>
          <a:lstStyle/>
          <a:p>
            <a:pPr marL="12700">
              <a:lnSpc>
                <a:spcPct val="100000"/>
              </a:lnSpc>
            </a:pPr>
            <a:r>
              <a:rPr sz="700" spc="-5" dirty="0">
                <a:latin typeface="Wingdings"/>
                <a:cs typeface="Wingdings"/>
              </a:rPr>
              <a:t></a:t>
            </a:r>
            <a:endParaRPr sz="700">
              <a:latin typeface="Wingdings"/>
              <a:cs typeface="Wingdings"/>
            </a:endParaRPr>
          </a:p>
        </p:txBody>
      </p:sp>
      <p:sp>
        <p:nvSpPr>
          <p:cNvPr id="59" name="object 59"/>
          <p:cNvSpPr/>
          <p:nvPr/>
        </p:nvSpPr>
        <p:spPr>
          <a:xfrm>
            <a:off x="7353300" y="1956816"/>
            <a:ext cx="4750435" cy="3975100"/>
          </a:xfrm>
          <a:custGeom>
            <a:avLst/>
            <a:gdLst/>
            <a:ahLst/>
            <a:cxnLst/>
            <a:rect l="l" t="t" r="r" b="b"/>
            <a:pathLst>
              <a:path w="4750434" h="3975100">
                <a:moveTo>
                  <a:pt x="0" y="3974591"/>
                </a:moveTo>
                <a:lnTo>
                  <a:pt x="4750308" y="3974591"/>
                </a:lnTo>
                <a:lnTo>
                  <a:pt x="4750308" y="0"/>
                </a:lnTo>
                <a:lnTo>
                  <a:pt x="0" y="0"/>
                </a:lnTo>
                <a:lnTo>
                  <a:pt x="0" y="3974591"/>
                </a:lnTo>
                <a:close/>
              </a:path>
            </a:pathLst>
          </a:custGeom>
          <a:ln w="6096">
            <a:solidFill>
              <a:srgbClr val="000000"/>
            </a:solidFill>
          </a:ln>
        </p:spPr>
        <p:txBody>
          <a:bodyPr wrap="square" lIns="0" tIns="0" rIns="0" bIns="0" rtlCol="0"/>
          <a:lstStyle/>
          <a:p>
            <a:endParaRPr/>
          </a:p>
        </p:txBody>
      </p:sp>
      <p:sp>
        <p:nvSpPr>
          <p:cNvPr id="60" name="object 60"/>
          <p:cNvSpPr/>
          <p:nvPr/>
        </p:nvSpPr>
        <p:spPr>
          <a:xfrm>
            <a:off x="8630411" y="1444752"/>
            <a:ext cx="2334768" cy="909065"/>
          </a:xfrm>
          <a:prstGeom prst="rect">
            <a:avLst/>
          </a:prstGeom>
          <a:blipFill>
            <a:blip r:embed="rId5" cstate="print"/>
            <a:stretch>
              <a:fillRect/>
            </a:stretch>
          </a:blipFill>
        </p:spPr>
        <p:txBody>
          <a:bodyPr wrap="square" lIns="0" tIns="0" rIns="0" bIns="0" rtlCol="0"/>
          <a:lstStyle/>
          <a:p>
            <a:endParaRPr/>
          </a:p>
        </p:txBody>
      </p:sp>
      <p:sp>
        <p:nvSpPr>
          <p:cNvPr id="61" name="object 61"/>
          <p:cNvSpPr txBox="1"/>
          <p:nvPr/>
        </p:nvSpPr>
        <p:spPr>
          <a:xfrm>
            <a:off x="9121902" y="1818766"/>
            <a:ext cx="1363345" cy="290195"/>
          </a:xfrm>
          <a:prstGeom prst="rect">
            <a:avLst/>
          </a:prstGeom>
        </p:spPr>
        <p:txBody>
          <a:bodyPr vert="horz" wrap="square" lIns="0" tIns="0" rIns="0" bIns="0" rtlCol="0">
            <a:spAutoFit/>
          </a:bodyPr>
          <a:lstStyle/>
          <a:p>
            <a:pPr marL="12700">
              <a:lnSpc>
                <a:spcPct val="100000"/>
              </a:lnSpc>
            </a:pPr>
            <a:r>
              <a:rPr sz="1800" b="1" spc="-10" dirty="0">
                <a:solidFill>
                  <a:srgbClr val="FFFFFF"/>
                </a:solidFill>
                <a:latin typeface="Arial"/>
                <a:cs typeface="Arial"/>
              </a:rPr>
              <a:t>T</a:t>
            </a:r>
            <a:r>
              <a:rPr sz="1800" b="1" spc="-60" dirty="0">
                <a:solidFill>
                  <a:srgbClr val="FFFFFF"/>
                </a:solidFill>
                <a:latin typeface="Arial"/>
                <a:cs typeface="Arial"/>
              </a:rPr>
              <a:t>H</a:t>
            </a:r>
            <a:r>
              <a:rPr sz="1800" b="1" spc="170" dirty="0">
                <a:solidFill>
                  <a:srgbClr val="FFFFFF"/>
                </a:solidFill>
                <a:latin typeface="Arial"/>
                <a:cs typeface="Arial"/>
              </a:rPr>
              <a:t>E</a:t>
            </a:r>
            <a:r>
              <a:rPr sz="1800" b="1" spc="-125" dirty="0">
                <a:solidFill>
                  <a:srgbClr val="FFFFFF"/>
                </a:solidFill>
                <a:latin typeface="Arial"/>
                <a:cs typeface="Arial"/>
              </a:rPr>
              <a:t>L</a:t>
            </a:r>
            <a:r>
              <a:rPr sz="1800" b="1" spc="-30" dirty="0">
                <a:solidFill>
                  <a:srgbClr val="FFFFFF"/>
                </a:solidFill>
                <a:latin typeface="Arial"/>
                <a:cs typeface="Arial"/>
              </a:rPr>
              <a:t>I</a:t>
            </a:r>
            <a:r>
              <a:rPr sz="1800" b="1" spc="-45" dirty="0">
                <a:solidFill>
                  <a:srgbClr val="FFFFFF"/>
                </a:solidFill>
                <a:latin typeface="Arial"/>
                <a:cs typeface="Arial"/>
              </a:rPr>
              <a:t>N</a:t>
            </a:r>
            <a:r>
              <a:rPr sz="1800" b="1" spc="-140" dirty="0">
                <a:solidFill>
                  <a:srgbClr val="FFFFFF"/>
                </a:solidFill>
                <a:latin typeface="Arial"/>
                <a:cs typeface="Arial"/>
              </a:rPr>
              <a:t>E</a:t>
            </a:r>
            <a:r>
              <a:rPr sz="1800" b="1" spc="40" dirty="0">
                <a:solidFill>
                  <a:srgbClr val="FFFFFF"/>
                </a:solidFill>
                <a:latin typeface="Arial"/>
                <a:cs typeface="Arial"/>
              </a:rPr>
              <a:t>-</a:t>
            </a:r>
            <a:r>
              <a:rPr sz="1800" b="1" spc="-55" dirty="0">
                <a:solidFill>
                  <a:srgbClr val="FFFFFF"/>
                </a:solidFill>
                <a:latin typeface="Arial"/>
                <a:cs typeface="Arial"/>
              </a:rPr>
              <a:t>UP</a:t>
            </a:r>
            <a:endParaRPr sz="1800">
              <a:latin typeface="Arial"/>
              <a:cs typeface="Arial"/>
            </a:endParaRPr>
          </a:p>
        </p:txBody>
      </p:sp>
      <p:sp>
        <p:nvSpPr>
          <p:cNvPr id="62" name="object 62"/>
          <p:cNvSpPr/>
          <p:nvPr/>
        </p:nvSpPr>
        <p:spPr>
          <a:xfrm>
            <a:off x="4972811" y="0"/>
            <a:ext cx="3346703" cy="6751318"/>
          </a:xfrm>
          <a:prstGeom prst="rect">
            <a:avLst/>
          </a:prstGeom>
          <a:blipFill>
            <a:blip r:embed="rId6" cstate="print"/>
            <a:stretch>
              <a:fillRect/>
            </a:stretch>
          </a:blipFill>
        </p:spPr>
        <p:txBody>
          <a:bodyPr wrap="square" lIns="0" tIns="0" rIns="0" bIns="0" rtlCol="0"/>
          <a:lstStyle/>
          <a:p>
            <a:endParaRPr/>
          </a:p>
        </p:txBody>
      </p:sp>
      <p:sp>
        <p:nvSpPr>
          <p:cNvPr id="63" name="object 63"/>
          <p:cNvSpPr/>
          <p:nvPr/>
        </p:nvSpPr>
        <p:spPr>
          <a:xfrm>
            <a:off x="8577071" y="2574035"/>
            <a:ext cx="772668" cy="1482852"/>
          </a:xfrm>
          <a:prstGeom prst="rect">
            <a:avLst/>
          </a:prstGeom>
          <a:blipFill>
            <a:blip r:embed="rId7" cstate="print"/>
            <a:stretch>
              <a:fillRect/>
            </a:stretch>
          </a:blipFill>
        </p:spPr>
        <p:txBody>
          <a:bodyPr wrap="square" lIns="0" tIns="0" rIns="0" bIns="0" rtlCol="0"/>
          <a:lstStyle/>
          <a:p>
            <a:endParaRPr/>
          </a:p>
        </p:txBody>
      </p:sp>
      <p:sp>
        <p:nvSpPr>
          <p:cNvPr id="64" name="object 64"/>
          <p:cNvSpPr/>
          <p:nvPr/>
        </p:nvSpPr>
        <p:spPr>
          <a:xfrm>
            <a:off x="8807195" y="2837688"/>
            <a:ext cx="1045463" cy="1534668"/>
          </a:xfrm>
          <a:prstGeom prst="rect">
            <a:avLst/>
          </a:prstGeom>
          <a:blipFill>
            <a:blip r:embed="rId8" cstate="print"/>
            <a:stretch>
              <a:fillRect/>
            </a:stretch>
          </a:blipFill>
        </p:spPr>
        <p:txBody>
          <a:bodyPr wrap="square" lIns="0" tIns="0" rIns="0" bIns="0" rtlCol="0"/>
          <a:lstStyle/>
          <a:p>
            <a:endParaRPr/>
          </a:p>
        </p:txBody>
      </p:sp>
      <p:sp>
        <p:nvSpPr>
          <p:cNvPr id="65" name="object 65"/>
          <p:cNvSpPr/>
          <p:nvPr/>
        </p:nvSpPr>
        <p:spPr>
          <a:xfrm>
            <a:off x="9480804" y="2837688"/>
            <a:ext cx="495300" cy="1194816"/>
          </a:xfrm>
          <a:prstGeom prst="rect">
            <a:avLst/>
          </a:prstGeom>
          <a:blipFill>
            <a:blip r:embed="rId9" cstate="print"/>
            <a:stretch>
              <a:fillRect/>
            </a:stretch>
          </a:blipFill>
        </p:spPr>
        <p:txBody>
          <a:bodyPr wrap="square" lIns="0" tIns="0" rIns="0" bIns="0" rtlCol="0"/>
          <a:lstStyle/>
          <a:p>
            <a:endParaRPr/>
          </a:p>
        </p:txBody>
      </p:sp>
      <p:sp>
        <p:nvSpPr>
          <p:cNvPr id="66" name="object 66"/>
          <p:cNvSpPr/>
          <p:nvPr/>
        </p:nvSpPr>
        <p:spPr>
          <a:xfrm>
            <a:off x="9989819" y="2546604"/>
            <a:ext cx="626364" cy="1510284"/>
          </a:xfrm>
          <a:prstGeom prst="rect">
            <a:avLst/>
          </a:prstGeom>
          <a:blipFill>
            <a:blip r:embed="rId9" cstate="print"/>
            <a:stretch>
              <a:fillRect/>
            </a:stretch>
          </a:blipFill>
        </p:spPr>
        <p:txBody>
          <a:bodyPr wrap="square" lIns="0" tIns="0" rIns="0" bIns="0" rtlCol="0"/>
          <a:lstStyle/>
          <a:p>
            <a:endParaRPr/>
          </a:p>
        </p:txBody>
      </p:sp>
      <p:sp>
        <p:nvSpPr>
          <p:cNvPr id="67" name="object 67"/>
          <p:cNvSpPr/>
          <p:nvPr/>
        </p:nvSpPr>
        <p:spPr>
          <a:xfrm>
            <a:off x="8452104" y="3642359"/>
            <a:ext cx="1080516" cy="2487167"/>
          </a:xfrm>
          <a:prstGeom prst="rect">
            <a:avLst/>
          </a:prstGeom>
          <a:blipFill>
            <a:blip r:embed="rId10" cstate="print"/>
            <a:stretch>
              <a:fillRect/>
            </a:stretch>
          </a:blipFill>
        </p:spPr>
        <p:txBody>
          <a:bodyPr wrap="square" lIns="0" tIns="0" rIns="0" bIns="0" rtlCol="0"/>
          <a:lstStyle/>
          <a:p>
            <a:endParaRPr/>
          </a:p>
        </p:txBody>
      </p:sp>
      <p:sp>
        <p:nvSpPr>
          <p:cNvPr id="68" name="object 68"/>
          <p:cNvSpPr/>
          <p:nvPr/>
        </p:nvSpPr>
        <p:spPr>
          <a:xfrm>
            <a:off x="8772143" y="3849623"/>
            <a:ext cx="1459992" cy="2279904"/>
          </a:xfrm>
          <a:prstGeom prst="rect">
            <a:avLst/>
          </a:prstGeom>
          <a:blipFill>
            <a:blip r:embed="rId11" cstate="print"/>
            <a:stretch>
              <a:fillRect/>
            </a:stretch>
          </a:blipFill>
        </p:spPr>
        <p:txBody>
          <a:bodyPr wrap="square" lIns="0" tIns="0" rIns="0" bIns="0" rtlCol="0"/>
          <a:lstStyle/>
          <a:p>
            <a:endParaRPr/>
          </a:p>
        </p:txBody>
      </p:sp>
      <p:sp>
        <p:nvSpPr>
          <p:cNvPr id="69" name="object 69"/>
          <p:cNvSpPr/>
          <p:nvPr/>
        </p:nvSpPr>
        <p:spPr>
          <a:xfrm>
            <a:off x="9848088" y="4168140"/>
            <a:ext cx="597407" cy="1697736"/>
          </a:xfrm>
          <a:prstGeom prst="rect">
            <a:avLst/>
          </a:prstGeom>
          <a:blipFill>
            <a:blip r:embed="rId12" cstate="print"/>
            <a:stretch>
              <a:fillRect/>
            </a:stretch>
          </a:blipFill>
        </p:spPr>
        <p:txBody>
          <a:bodyPr wrap="square" lIns="0" tIns="0" rIns="0" bIns="0" rtlCol="0"/>
          <a:lstStyle/>
          <a:p>
            <a:endParaRPr/>
          </a:p>
        </p:txBody>
      </p:sp>
      <p:sp>
        <p:nvSpPr>
          <p:cNvPr id="70" name="object 70"/>
          <p:cNvSpPr/>
          <p:nvPr/>
        </p:nvSpPr>
        <p:spPr>
          <a:xfrm>
            <a:off x="1213103" y="5716523"/>
            <a:ext cx="664464" cy="714755"/>
          </a:xfrm>
          <a:prstGeom prst="rect">
            <a:avLst/>
          </a:prstGeom>
          <a:blipFill>
            <a:blip r:embed="rId13" cstate="print"/>
            <a:stretch>
              <a:fillRect/>
            </a:stretch>
          </a:blipFill>
        </p:spPr>
        <p:txBody>
          <a:bodyPr wrap="square" lIns="0" tIns="0" rIns="0" bIns="0" rtlCol="0"/>
          <a:lstStyle/>
          <a:p>
            <a:endParaRPr/>
          </a:p>
        </p:txBody>
      </p:sp>
      <p:sp>
        <p:nvSpPr>
          <p:cNvPr id="71" name="object 71"/>
          <p:cNvSpPr/>
          <p:nvPr/>
        </p:nvSpPr>
        <p:spPr>
          <a:xfrm>
            <a:off x="1984248" y="5693664"/>
            <a:ext cx="664463" cy="714756"/>
          </a:xfrm>
          <a:prstGeom prst="rect">
            <a:avLst/>
          </a:prstGeom>
          <a:blipFill>
            <a:blip r:embed="rId14" cstate="print"/>
            <a:stretch>
              <a:fillRect/>
            </a:stretch>
          </a:blipFill>
        </p:spPr>
        <p:txBody>
          <a:bodyPr wrap="square" lIns="0" tIns="0" rIns="0" bIns="0" rtlCol="0"/>
          <a:lstStyle/>
          <a:p>
            <a:endParaRPr/>
          </a:p>
        </p:txBody>
      </p:sp>
      <p:sp>
        <p:nvSpPr>
          <p:cNvPr id="72" name="object 72"/>
          <p:cNvSpPr/>
          <p:nvPr/>
        </p:nvSpPr>
        <p:spPr>
          <a:xfrm>
            <a:off x="2819400" y="5693664"/>
            <a:ext cx="664463" cy="714756"/>
          </a:xfrm>
          <a:prstGeom prst="rect">
            <a:avLst/>
          </a:prstGeom>
          <a:blipFill>
            <a:blip r:embed="rId15" cstate="print"/>
            <a:stretch>
              <a:fillRect/>
            </a:stretch>
          </a:blipFill>
        </p:spPr>
        <p:txBody>
          <a:bodyPr wrap="square" lIns="0" tIns="0" rIns="0" bIns="0" rtlCol="0"/>
          <a:lstStyle/>
          <a:p>
            <a:endParaRPr/>
          </a:p>
        </p:txBody>
      </p:sp>
      <p:sp>
        <p:nvSpPr>
          <p:cNvPr id="73" name="object 73"/>
          <p:cNvSpPr/>
          <p:nvPr/>
        </p:nvSpPr>
        <p:spPr>
          <a:xfrm>
            <a:off x="400811" y="5686044"/>
            <a:ext cx="664463" cy="714756"/>
          </a:xfrm>
          <a:prstGeom prst="rect">
            <a:avLst/>
          </a:prstGeom>
          <a:blipFill>
            <a:blip r:embed="rId16" cstate="print"/>
            <a:stretch>
              <a:fillRect/>
            </a:stretch>
          </a:blipFill>
        </p:spPr>
        <p:txBody>
          <a:bodyPr wrap="square" lIns="0" tIns="0" rIns="0" bIns="0" rtlCol="0"/>
          <a:lstStyle/>
          <a:p>
            <a:endParaRPr/>
          </a:p>
        </p:txBody>
      </p:sp>
      <p:sp>
        <p:nvSpPr>
          <p:cNvPr id="74" name="object 74"/>
          <p:cNvSpPr txBox="1"/>
          <p:nvPr/>
        </p:nvSpPr>
        <p:spPr>
          <a:xfrm>
            <a:off x="321056" y="6443065"/>
            <a:ext cx="880744" cy="215444"/>
          </a:xfrm>
          <a:prstGeom prst="rect">
            <a:avLst/>
          </a:prstGeom>
        </p:spPr>
        <p:txBody>
          <a:bodyPr vert="horz" wrap="square" lIns="0" tIns="0" rIns="0" bIns="0" rtlCol="0">
            <a:spAutoFit/>
          </a:bodyPr>
          <a:lstStyle/>
          <a:p>
            <a:pPr marL="12700">
              <a:lnSpc>
                <a:spcPct val="100000"/>
              </a:lnSpc>
            </a:pPr>
            <a:r>
              <a:rPr lang="fa-IR" sz="1400" spc="-80" dirty="0" smtClean="0">
                <a:latin typeface="Trebuchet MS"/>
                <a:cs typeface="Trebuchet MS"/>
              </a:rPr>
              <a:t>رویایی و پاک </a:t>
            </a:r>
            <a:endParaRPr sz="1400" dirty="0">
              <a:latin typeface="Trebuchet MS"/>
              <a:cs typeface="Trebuchet MS"/>
            </a:endParaRPr>
          </a:p>
        </p:txBody>
      </p:sp>
      <p:sp>
        <p:nvSpPr>
          <p:cNvPr id="75" name="object 75"/>
          <p:cNvSpPr txBox="1"/>
          <p:nvPr/>
        </p:nvSpPr>
        <p:spPr>
          <a:xfrm>
            <a:off x="1391792" y="6443065"/>
            <a:ext cx="376555" cy="215444"/>
          </a:xfrm>
          <a:prstGeom prst="rect">
            <a:avLst/>
          </a:prstGeom>
        </p:spPr>
        <p:txBody>
          <a:bodyPr vert="horz" wrap="square" lIns="0" tIns="0" rIns="0" bIns="0" rtlCol="0">
            <a:spAutoFit/>
          </a:bodyPr>
          <a:lstStyle/>
          <a:p>
            <a:pPr marL="12700">
              <a:lnSpc>
                <a:spcPct val="100000"/>
              </a:lnSpc>
            </a:pPr>
            <a:r>
              <a:rPr lang="fa-IR" sz="1400" spc="-100" dirty="0" smtClean="0">
                <a:latin typeface="Trebuchet MS"/>
                <a:cs typeface="Trebuchet MS"/>
              </a:rPr>
              <a:t>میوه ای</a:t>
            </a:r>
            <a:endParaRPr sz="1400" dirty="0">
              <a:latin typeface="Trebuchet MS"/>
              <a:cs typeface="Trebuchet MS"/>
            </a:endParaRPr>
          </a:p>
        </p:txBody>
      </p:sp>
      <p:sp>
        <p:nvSpPr>
          <p:cNvPr id="76" name="object 76"/>
          <p:cNvSpPr txBox="1"/>
          <p:nvPr/>
        </p:nvSpPr>
        <p:spPr>
          <a:xfrm>
            <a:off x="2162936" y="6443065"/>
            <a:ext cx="333375" cy="215444"/>
          </a:xfrm>
          <a:prstGeom prst="rect">
            <a:avLst/>
          </a:prstGeom>
        </p:spPr>
        <p:txBody>
          <a:bodyPr vert="horz" wrap="square" lIns="0" tIns="0" rIns="0" bIns="0" rtlCol="0">
            <a:spAutoFit/>
          </a:bodyPr>
          <a:lstStyle/>
          <a:p>
            <a:pPr marL="12700">
              <a:lnSpc>
                <a:spcPct val="100000"/>
              </a:lnSpc>
            </a:pPr>
            <a:r>
              <a:rPr lang="fa-IR" sz="1400" spc="-40" dirty="0" smtClean="0">
                <a:latin typeface="Trebuchet MS"/>
                <a:cs typeface="Trebuchet MS"/>
              </a:rPr>
              <a:t>نعناع</a:t>
            </a:r>
            <a:endParaRPr sz="1400" dirty="0">
              <a:latin typeface="Trebuchet MS"/>
              <a:cs typeface="Trebuchet MS"/>
            </a:endParaRPr>
          </a:p>
        </p:txBody>
      </p:sp>
      <p:sp>
        <p:nvSpPr>
          <p:cNvPr id="77" name="object 77"/>
          <p:cNvSpPr txBox="1"/>
          <p:nvPr/>
        </p:nvSpPr>
        <p:spPr>
          <a:xfrm>
            <a:off x="2692400" y="6443065"/>
            <a:ext cx="963294" cy="215444"/>
          </a:xfrm>
          <a:prstGeom prst="rect">
            <a:avLst/>
          </a:prstGeom>
        </p:spPr>
        <p:txBody>
          <a:bodyPr vert="horz" wrap="square" lIns="0" tIns="0" rIns="0" bIns="0" rtlCol="0">
            <a:spAutoFit/>
          </a:bodyPr>
          <a:lstStyle/>
          <a:p>
            <a:pPr marL="12700">
              <a:lnSpc>
                <a:spcPct val="100000"/>
              </a:lnSpc>
            </a:pPr>
            <a:r>
              <a:rPr lang="fa-IR" sz="1400" spc="50" dirty="0" smtClean="0">
                <a:latin typeface="Trebuchet MS"/>
                <a:cs typeface="Trebuchet MS"/>
              </a:rPr>
              <a:t>چوب صندل</a:t>
            </a:r>
            <a:endParaRPr sz="1400" dirty="0">
              <a:latin typeface="Trebuchet MS"/>
              <a:cs typeface="Trebuchet M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92621" y="0"/>
            <a:ext cx="6146165" cy="6858000"/>
          </a:xfrm>
          <a:prstGeom prst="rect">
            <a:avLst/>
          </a:prstGeom>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30"/>
              </a:spcBef>
            </a:pPr>
            <a:endParaRPr sz="1600">
              <a:latin typeface="Times New Roman"/>
              <a:cs typeface="Times New Roman"/>
            </a:endParaRPr>
          </a:p>
          <a:p>
            <a:pPr>
              <a:lnSpc>
                <a:spcPct val="100000"/>
              </a:lnSpc>
            </a:pPr>
            <a:r>
              <a:rPr sz="1450" spc="5" dirty="0">
                <a:solidFill>
                  <a:srgbClr val="FFFFFF"/>
                </a:solidFill>
                <a:latin typeface="Arial"/>
                <a:cs typeface="Arial"/>
              </a:rPr>
              <a:t>49</a:t>
            </a:r>
            <a:endParaRPr sz="1450">
              <a:latin typeface="Arial"/>
              <a:cs typeface="Arial"/>
            </a:endParaRPr>
          </a:p>
        </p:txBody>
      </p:sp>
      <p:sp>
        <p:nvSpPr>
          <p:cNvPr id="3" name="object 3"/>
          <p:cNvSpPr/>
          <p:nvPr/>
        </p:nvSpPr>
        <p:spPr>
          <a:xfrm>
            <a:off x="6030467" y="0"/>
            <a:ext cx="6108700" cy="6858000"/>
          </a:xfrm>
          <a:custGeom>
            <a:avLst/>
            <a:gdLst/>
            <a:ahLst/>
            <a:cxnLst/>
            <a:rect l="l" t="t" r="r" b="b"/>
            <a:pathLst>
              <a:path w="6108700" h="6858000">
                <a:moveTo>
                  <a:pt x="0" y="6857996"/>
                </a:moveTo>
                <a:lnTo>
                  <a:pt x="6108192" y="6857996"/>
                </a:lnTo>
                <a:lnTo>
                  <a:pt x="6108192" y="0"/>
                </a:lnTo>
                <a:lnTo>
                  <a:pt x="0" y="0"/>
                </a:lnTo>
                <a:lnTo>
                  <a:pt x="0" y="6857996"/>
                </a:lnTo>
                <a:close/>
              </a:path>
            </a:pathLst>
          </a:custGeom>
          <a:solidFill>
            <a:srgbClr val="7E7E7E">
              <a:alpha val="21174"/>
            </a:srgbClr>
          </a:solidFill>
        </p:spPr>
        <p:txBody>
          <a:bodyPr wrap="square" lIns="0" tIns="0" rIns="0" bIns="0" rtlCol="0"/>
          <a:lstStyle/>
          <a:p>
            <a:endParaRPr/>
          </a:p>
        </p:txBody>
      </p:sp>
      <p:sp>
        <p:nvSpPr>
          <p:cNvPr id="4" name="object 4"/>
          <p:cNvSpPr/>
          <p:nvPr/>
        </p:nvSpPr>
        <p:spPr>
          <a:xfrm>
            <a:off x="10965180" y="153923"/>
            <a:ext cx="815340" cy="568451"/>
          </a:xfrm>
          <a:prstGeom prst="rect">
            <a:avLst/>
          </a:prstGeom>
          <a:blipFill>
            <a:blip r:embed="rId2" cstate="print"/>
            <a:stretch>
              <a:fillRect/>
            </a:stretch>
          </a:blipFill>
        </p:spPr>
        <p:txBody>
          <a:bodyPr wrap="square" lIns="0" tIns="0" rIns="0" bIns="0" rtlCol="0"/>
          <a:lstStyle/>
          <a:p>
            <a:endParaRPr/>
          </a:p>
        </p:txBody>
      </p:sp>
      <p:sp>
        <p:nvSpPr>
          <p:cNvPr id="8" name="object 8"/>
          <p:cNvSpPr txBox="1">
            <a:spLocks noGrp="1"/>
          </p:cNvSpPr>
          <p:nvPr>
            <p:ph type="title"/>
          </p:nvPr>
        </p:nvSpPr>
        <p:spPr>
          <a:xfrm>
            <a:off x="164388" y="191515"/>
            <a:ext cx="5866079" cy="430887"/>
          </a:xfrm>
          <a:prstGeom prst="rect">
            <a:avLst/>
          </a:prstGeom>
        </p:spPr>
        <p:txBody>
          <a:bodyPr vert="horz" wrap="square" lIns="0" tIns="0" rIns="0" bIns="0" rtlCol="0">
            <a:spAutoFit/>
          </a:bodyPr>
          <a:lstStyle/>
          <a:p>
            <a:pPr marL="12700" rtl="1">
              <a:lnSpc>
                <a:spcPct val="100000"/>
              </a:lnSpc>
            </a:pPr>
            <a:r>
              <a:rPr sz="2800" spc="100" dirty="0" smtClean="0"/>
              <a:t>ADIPOWER</a:t>
            </a:r>
            <a:r>
              <a:rPr lang="fa-IR" sz="2800" spc="100" dirty="0" smtClean="0"/>
              <a:t>: </a:t>
            </a:r>
            <a:r>
              <a:rPr lang="fa-IR" sz="2800" dirty="0"/>
              <a:t>فناوری پاسخ هوشمند بدن</a:t>
            </a:r>
            <a:endParaRPr sz="2800" dirty="0"/>
          </a:p>
        </p:txBody>
      </p:sp>
      <p:sp>
        <p:nvSpPr>
          <p:cNvPr id="9" name="object 9"/>
          <p:cNvSpPr/>
          <p:nvPr/>
        </p:nvSpPr>
        <p:spPr>
          <a:xfrm>
            <a:off x="865632" y="722376"/>
            <a:ext cx="3837431" cy="91058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7254240" y="646176"/>
            <a:ext cx="3837431" cy="910589"/>
          </a:xfrm>
          <a:prstGeom prst="rect">
            <a:avLst/>
          </a:prstGeom>
          <a:blipFill>
            <a:blip r:embed="rId4" cstate="print"/>
            <a:stretch>
              <a:fillRect/>
            </a:stretch>
          </a:blipFill>
        </p:spPr>
        <p:txBody>
          <a:bodyPr wrap="square" lIns="0" tIns="0" rIns="0" bIns="0" rtlCol="0"/>
          <a:lstStyle/>
          <a:p>
            <a:endParaRPr/>
          </a:p>
        </p:txBody>
      </p:sp>
      <p:sp>
        <p:nvSpPr>
          <p:cNvPr id="11" name="object 11"/>
          <p:cNvSpPr txBox="1"/>
          <p:nvPr/>
        </p:nvSpPr>
        <p:spPr>
          <a:xfrm>
            <a:off x="8493379" y="1039170"/>
            <a:ext cx="2366010" cy="369332"/>
          </a:xfrm>
          <a:prstGeom prst="rect">
            <a:avLst/>
          </a:prstGeom>
        </p:spPr>
        <p:txBody>
          <a:bodyPr vert="horz" wrap="square" lIns="0" tIns="0" rIns="0" bIns="0" rtlCol="0">
            <a:spAutoFit/>
          </a:bodyPr>
          <a:lstStyle/>
          <a:p>
            <a:pPr marL="12700">
              <a:lnSpc>
                <a:spcPct val="100000"/>
              </a:lnSpc>
            </a:pPr>
            <a:r>
              <a:rPr lang="fa-IR" sz="2400" b="1" spc="-55" dirty="0" smtClean="0">
                <a:solidFill>
                  <a:srgbClr val="FFFFFF"/>
                </a:solidFill>
                <a:latin typeface="Arial"/>
                <a:cs typeface="Arial"/>
              </a:rPr>
              <a:t>ساختار فرانسوی</a:t>
            </a:r>
            <a:endParaRPr sz="2400" dirty="0">
              <a:latin typeface="Arial"/>
              <a:cs typeface="Arial"/>
            </a:endParaRPr>
          </a:p>
        </p:txBody>
      </p:sp>
      <p:sp>
        <p:nvSpPr>
          <p:cNvPr id="12" name="object 12"/>
          <p:cNvSpPr txBox="1"/>
          <p:nvPr/>
        </p:nvSpPr>
        <p:spPr>
          <a:xfrm>
            <a:off x="7201851" y="5658923"/>
            <a:ext cx="2261235" cy="246221"/>
          </a:xfrm>
          <a:prstGeom prst="rect">
            <a:avLst/>
          </a:prstGeom>
        </p:spPr>
        <p:txBody>
          <a:bodyPr vert="horz" wrap="square" lIns="0" tIns="0" rIns="0" bIns="0" rtlCol="0">
            <a:spAutoFit/>
          </a:bodyPr>
          <a:lstStyle/>
          <a:p>
            <a:pPr marL="12700">
              <a:lnSpc>
                <a:spcPct val="100000"/>
              </a:lnSpc>
            </a:pPr>
            <a:r>
              <a:rPr lang="fa-IR" sz="1600" b="1" dirty="0">
                <a:latin typeface="Trebuchet MS"/>
                <a:cs typeface="Trebuchet MS"/>
              </a:rPr>
              <a:t>از لباس ورزشی</a:t>
            </a:r>
            <a:endParaRPr lang="fa-IR" sz="1600" b="1" dirty="0">
              <a:latin typeface="Trebuchet MS"/>
              <a:cs typeface="Trebuchet MS"/>
            </a:endParaRPr>
          </a:p>
        </p:txBody>
      </p:sp>
      <p:sp>
        <p:nvSpPr>
          <p:cNvPr id="13" name="object 13"/>
          <p:cNvSpPr txBox="1"/>
          <p:nvPr/>
        </p:nvSpPr>
        <p:spPr>
          <a:xfrm>
            <a:off x="9914635" y="5642254"/>
            <a:ext cx="1430020" cy="276999"/>
          </a:xfrm>
          <a:prstGeom prst="rect">
            <a:avLst/>
          </a:prstGeom>
        </p:spPr>
        <p:txBody>
          <a:bodyPr vert="horz" wrap="square" lIns="0" tIns="0" rIns="0" bIns="0" rtlCol="0">
            <a:spAutoFit/>
          </a:bodyPr>
          <a:lstStyle/>
          <a:p>
            <a:pPr marL="12700">
              <a:lnSpc>
                <a:spcPct val="100000"/>
              </a:lnSpc>
            </a:pPr>
            <a:r>
              <a:rPr lang="fa-IR" b="1" spc="-35" dirty="0" smtClean="0">
                <a:latin typeface="Trebuchet MS"/>
                <a:cs typeface="Trebuchet MS"/>
              </a:rPr>
              <a:t>تا مراقبت از بدن</a:t>
            </a:r>
            <a:endParaRPr b="1" dirty="0">
              <a:latin typeface="Trebuchet MS"/>
              <a:cs typeface="Trebuchet MS"/>
            </a:endParaRPr>
          </a:p>
        </p:txBody>
      </p:sp>
      <p:sp>
        <p:nvSpPr>
          <p:cNvPr id="14" name="object 14"/>
          <p:cNvSpPr/>
          <p:nvPr/>
        </p:nvSpPr>
        <p:spPr>
          <a:xfrm>
            <a:off x="9084564" y="5481828"/>
            <a:ext cx="591820" cy="588645"/>
          </a:xfrm>
          <a:custGeom>
            <a:avLst/>
            <a:gdLst/>
            <a:ahLst/>
            <a:cxnLst/>
            <a:rect l="l" t="t" r="r" b="b"/>
            <a:pathLst>
              <a:path w="591820" h="588645">
                <a:moveTo>
                  <a:pt x="297179" y="0"/>
                </a:moveTo>
                <a:lnTo>
                  <a:pt x="297179" y="147066"/>
                </a:lnTo>
                <a:lnTo>
                  <a:pt x="0" y="147066"/>
                </a:lnTo>
                <a:lnTo>
                  <a:pt x="0" y="441198"/>
                </a:lnTo>
                <a:lnTo>
                  <a:pt x="297179" y="441198"/>
                </a:lnTo>
                <a:lnTo>
                  <a:pt x="297179" y="588264"/>
                </a:lnTo>
                <a:lnTo>
                  <a:pt x="591311" y="294132"/>
                </a:lnTo>
                <a:lnTo>
                  <a:pt x="297179" y="0"/>
                </a:lnTo>
                <a:close/>
              </a:path>
            </a:pathLst>
          </a:custGeom>
          <a:solidFill>
            <a:srgbClr val="F8501E"/>
          </a:solidFill>
        </p:spPr>
        <p:txBody>
          <a:bodyPr wrap="square" lIns="0" tIns="0" rIns="0" bIns="0" rtlCol="0"/>
          <a:lstStyle/>
          <a:p>
            <a:endParaRPr/>
          </a:p>
        </p:txBody>
      </p:sp>
      <p:sp>
        <p:nvSpPr>
          <p:cNvPr id="15" name="object 15"/>
          <p:cNvSpPr/>
          <p:nvPr/>
        </p:nvSpPr>
        <p:spPr>
          <a:xfrm>
            <a:off x="416051" y="1825751"/>
            <a:ext cx="5227320" cy="3479292"/>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3907535" y="2805683"/>
            <a:ext cx="1316736" cy="1251203"/>
          </a:xfrm>
          <a:prstGeom prst="rect">
            <a:avLst/>
          </a:prstGeom>
          <a:blipFill>
            <a:blip r:embed="rId6" cstate="print"/>
            <a:stretch>
              <a:fillRect/>
            </a:stretch>
          </a:blipFill>
        </p:spPr>
        <p:txBody>
          <a:bodyPr wrap="square" lIns="0" tIns="0" rIns="0" bIns="0" rtlCol="0"/>
          <a:lstStyle/>
          <a:p>
            <a:endParaRPr/>
          </a:p>
        </p:txBody>
      </p:sp>
      <p:sp>
        <p:nvSpPr>
          <p:cNvPr id="17" name="object 17"/>
          <p:cNvSpPr/>
          <p:nvPr/>
        </p:nvSpPr>
        <p:spPr>
          <a:xfrm>
            <a:off x="2380488" y="2822448"/>
            <a:ext cx="713232" cy="960119"/>
          </a:xfrm>
          <a:prstGeom prst="rect">
            <a:avLst/>
          </a:prstGeom>
          <a:blipFill>
            <a:blip r:embed="rId7" cstate="print"/>
            <a:stretch>
              <a:fillRect/>
            </a:stretch>
          </a:blipFill>
        </p:spPr>
        <p:txBody>
          <a:bodyPr wrap="square" lIns="0" tIns="0" rIns="0" bIns="0" rtlCol="0"/>
          <a:lstStyle/>
          <a:p>
            <a:endParaRPr/>
          </a:p>
        </p:txBody>
      </p:sp>
      <p:sp>
        <p:nvSpPr>
          <p:cNvPr id="18" name="object 18"/>
          <p:cNvSpPr/>
          <p:nvPr/>
        </p:nvSpPr>
        <p:spPr>
          <a:xfrm>
            <a:off x="3323844" y="3291840"/>
            <a:ext cx="443484" cy="297179"/>
          </a:xfrm>
          <a:prstGeom prst="rect">
            <a:avLst/>
          </a:prstGeom>
          <a:blipFill>
            <a:blip r:embed="rId8" cstate="print"/>
            <a:stretch>
              <a:fillRect/>
            </a:stretch>
          </a:blipFill>
        </p:spPr>
        <p:txBody>
          <a:bodyPr wrap="square" lIns="0" tIns="0" rIns="0" bIns="0" rtlCol="0"/>
          <a:lstStyle/>
          <a:p>
            <a:endParaRPr/>
          </a:p>
        </p:txBody>
      </p:sp>
      <p:sp>
        <p:nvSpPr>
          <p:cNvPr id="19" name="object 19"/>
          <p:cNvSpPr/>
          <p:nvPr/>
        </p:nvSpPr>
        <p:spPr>
          <a:xfrm>
            <a:off x="894588" y="3054095"/>
            <a:ext cx="716280" cy="728471"/>
          </a:xfrm>
          <a:prstGeom prst="rect">
            <a:avLst/>
          </a:prstGeom>
          <a:blipFill>
            <a:blip r:embed="rId9" cstate="print"/>
            <a:stretch>
              <a:fillRect/>
            </a:stretch>
          </a:blipFill>
        </p:spPr>
        <p:txBody>
          <a:bodyPr wrap="square" lIns="0" tIns="0" rIns="0" bIns="0" rtlCol="0"/>
          <a:lstStyle/>
          <a:p>
            <a:endParaRPr/>
          </a:p>
        </p:txBody>
      </p:sp>
      <p:sp>
        <p:nvSpPr>
          <p:cNvPr id="20" name="object 20"/>
          <p:cNvSpPr txBox="1"/>
          <p:nvPr/>
        </p:nvSpPr>
        <p:spPr>
          <a:xfrm>
            <a:off x="1812798" y="1131061"/>
            <a:ext cx="2390140" cy="1420902"/>
          </a:xfrm>
          <a:prstGeom prst="rect">
            <a:avLst/>
          </a:prstGeom>
        </p:spPr>
        <p:txBody>
          <a:bodyPr vert="horz" wrap="square" lIns="0" tIns="0" rIns="0" bIns="0" rtlCol="0">
            <a:spAutoFit/>
          </a:bodyPr>
          <a:lstStyle/>
          <a:p>
            <a:pPr marL="12700">
              <a:lnSpc>
                <a:spcPct val="100000"/>
              </a:lnSpc>
            </a:pPr>
            <a:r>
              <a:rPr lang="fa-IR" sz="2000" spc="-50" dirty="0" smtClean="0">
                <a:solidFill>
                  <a:srgbClr val="FFFFFF"/>
                </a:solidFill>
                <a:latin typeface="Arial"/>
                <a:cs typeface="Arial"/>
              </a:rPr>
              <a:t>فناوری          </a:t>
            </a:r>
            <a:endParaRPr sz="2000" dirty="0">
              <a:latin typeface="Arial"/>
              <a:cs typeface="Arial"/>
            </a:endParaRPr>
          </a:p>
          <a:p>
            <a:pPr>
              <a:lnSpc>
                <a:spcPct val="100000"/>
              </a:lnSpc>
            </a:pPr>
            <a:endParaRPr sz="2000" dirty="0">
              <a:latin typeface="Times New Roman"/>
              <a:cs typeface="Times New Roman"/>
            </a:endParaRPr>
          </a:p>
          <a:p>
            <a:pPr>
              <a:lnSpc>
                <a:spcPct val="100000"/>
              </a:lnSpc>
              <a:spcBef>
                <a:spcPts val="5"/>
              </a:spcBef>
            </a:pPr>
            <a:endParaRPr sz="1900" dirty="0">
              <a:latin typeface="Times New Roman"/>
              <a:cs typeface="Times New Roman"/>
            </a:endParaRPr>
          </a:p>
          <a:p>
            <a:pPr marL="499109" marR="5080" indent="-326390">
              <a:lnSpc>
                <a:spcPts val="2039"/>
              </a:lnSpc>
            </a:pPr>
            <a:r>
              <a:rPr lang="fa-IR" sz="2000" b="1" spc="35" dirty="0" smtClean="0">
                <a:latin typeface="Trebuchet MS"/>
                <a:cs typeface="Trebuchet MS"/>
              </a:rPr>
              <a:t>با تقلا و تحرک فعال می شود     </a:t>
            </a:r>
            <a:endParaRPr sz="2000" dirty="0">
              <a:latin typeface="Lucida Sans"/>
              <a:cs typeface="Lucida Sans"/>
            </a:endParaRPr>
          </a:p>
        </p:txBody>
      </p:sp>
      <p:sp>
        <p:nvSpPr>
          <p:cNvPr id="21" name="object 21"/>
          <p:cNvSpPr txBox="1"/>
          <p:nvPr/>
        </p:nvSpPr>
        <p:spPr>
          <a:xfrm>
            <a:off x="915370" y="3839669"/>
            <a:ext cx="1046480" cy="246221"/>
          </a:xfrm>
          <a:prstGeom prst="rect">
            <a:avLst/>
          </a:prstGeom>
        </p:spPr>
        <p:txBody>
          <a:bodyPr vert="horz" wrap="square" lIns="0" tIns="0" rIns="0" bIns="0" rtlCol="0">
            <a:spAutoFit/>
          </a:bodyPr>
          <a:lstStyle/>
          <a:p>
            <a:pPr marL="12700">
              <a:lnSpc>
                <a:spcPct val="100000"/>
              </a:lnSpc>
            </a:pPr>
            <a:r>
              <a:rPr lang="fa-IR" sz="1600" b="1" spc="-55" dirty="0">
                <a:latin typeface="Lucida Sans"/>
                <a:cs typeface="Lucida Sans"/>
              </a:rPr>
              <a:t>کپسول بسته</a:t>
            </a:r>
            <a:endParaRPr sz="1600" dirty="0">
              <a:latin typeface="Lucida Sans"/>
              <a:cs typeface="Lucida Sans"/>
            </a:endParaRPr>
          </a:p>
        </p:txBody>
      </p:sp>
      <p:sp>
        <p:nvSpPr>
          <p:cNvPr id="22" name="object 22"/>
          <p:cNvSpPr txBox="1"/>
          <p:nvPr/>
        </p:nvSpPr>
        <p:spPr>
          <a:xfrm>
            <a:off x="2089843" y="3962780"/>
            <a:ext cx="1435168" cy="282129"/>
          </a:xfrm>
          <a:prstGeom prst="rect">
            <a:avLst/>
          </a:prstGeom>
        </p:spPr>
        <p:txBody>
          <a:bodyPr vert="horz" wrap="square" lIns="0" tIns="0" rIns="0" bIns="0" rtlCol="0">
            <a:spAutoFit/>
          </a:bodyPr>
          <a:lstStyle/>
          <a:p>
            <a:pPr marL="12700" marR="5080" indent="132080">
              <a:lnSpc>
                <a:spcPts val="1130"/>
              </a:lnSpc>
            </a:pPr>
            <a:r>
              <a:rPr lang="fa-IR" sz="1200" b="1" spc="-60" dirty="0" smtClean="0">
                <a:latin typeface="Lucida Sans"/>
                <a:cs typeface="Lucida Sans"/>
              </a:rPr>
              <a:t>کپسول ها برای رهاسازی عطر در کل روز، باز می شوند</a:t>
            </a:r>
            <a:endParaRPr sz="1200" dirty="0">
              <a:latin typeface="Lucida Sans"/>
              <a:cs typeface="Lucida Sans"/>
            </a:endParaRPr>
          </a:p>
        </p:txBody>
      </p:sp>
      <p:sp>
        <p:nvSpPr>
          <p:cNvPr id="23" name="object 23"/>
          <p:cNvSpPr txBox="1"/>
          <p:nvPr/>
        </p:nvSpPr>
        <p:spPr>
          <a:xfrm>
            <a:off x="4063110" y="4235322"/>
            <a:ext cx="958215" cy="179536"/>
          </a:xfrm>
          <a:prstGeom prst="rect">
            <a:avLst/>
          </a:prstGeom>
        </p:spPr>
        <p:txBody>
          <a:bodyPr vert="horz" wrap="square" lIns="0" tIns="0" rIns="0" bIns="0" rtlCol="0">
            <a:spAutoFit/>
          </a:bodyPr>
          <a:lstStyle/>
          <a:p>
            <a:pPr marL="78105" marR="5080" indent="-66040">
              <a:lnSpc>
                <a:spcPts val="1430"/>
              </a:lnSpc>
            </a:pPr>
            <a:r>
              <a:rPr lang="fa-IR" sz="1600" b="1" spc="-110" dirty="0" smtClean="0">
                <a:latin typeface="Lucida Sans"/>
                <a:cs typeface="Lucida Sans"/>
              </a:rPr>
              <a:t>طراوت بلند مدت</a:t>
            </a:r>
            <a:endParaRPr sz="1600" dirty="0">
              <a:latin typeface="Lucida Sans"/>
              <a:cs typeface="Lucida Sans"/>
            </a:endParaRPr>
          </a:p>
        </p:txBody>
      </p:sp>
      <p:sp>
        <p:nvSpPr>
          <p:cNvPr id="24" name="object 24"/>
          <p:cNvSpPr/>
          <p:nvPr/>
        </p:nvSpPr>
        <p:spPr>
          <a:xfrm>
            <a:off x="76200" y="5003291"/>
            <a:ext cx="3286125" cy="1664335"/>
          </a:xfrm>
          <a:custGeom>
            <a:avLst/>
            <a:gdLst/>
            <a:ahLst/>
            <a:cxnLst/>
            <a:rect l="l" t="t" r="r" b="b"/>
            <a:pathLst>
              <a:path w="3286125" h="1664334">
                <a:moveTo>
                  <a:pt x="637273" y="0"/>
                </a:moveTo>
                <a:lnTo>
                  <a:pt x="0" y="1664207"/>
                </a:lnTo>
                <a:lnTo>
                  <a:pt x="3285744" y="1612925"/>
                </a:lnTo>
                <a:lnTo>
                  <a:pt x="3272790" y="1573479"/>
                </a:lnTo>
                <a:lnTo>
                  <a:pt x="3020568" y="658266"/>
                </a:lnTo>
                <a:lnTo>
                  <a:pt x="2950464" y="646429"/>
                </a:lnTo>
                <a:lnTo>
                  <a:pt x="2859405" y="610920"/>
                </a:lnTo>
                <a:lnTo>
                  <a:pt x="637273" y="0"/>
                </a:lnTo>
                <a:close/>
              </a:path>
            </a:pathLst>
          </a:custGeom>
          <a:solidFill>
            <a:srgbClr val="7E7E7E"/>
          </a:solidFill>
        </p:spPr>
        <p:txBody>
          <a:bodyPr wrap="square" lIns="0" tIns="0" rIns="0" bIns="0" rtlCol="0"/>
          <a:lstStyle/>
          <a:p>
            <a:endParaRPr/>
          </a:p>
        </p:txBody>
      </p:sp>
      <p:sp>
        <p:nvSpPr>
          <p:cNvPr id="25" name="object 25"/>
          <p:cNvSpPr txBox="1"/>
          <p:nvPr/>
        </p:nvSpPr>
        <p:spPr>
          <a:xfrm>
            <a:off x="642263" y="5760591"/>
            <a:ext cx="2165163" cy="410369"/>
          </a:xfrm>
          <a:prstGeom prst="rect">
            <a:avLst/>
          </a:prstGeom>
        </p:spPr>
        <p:txBody>
          <a:bodyPr vert="horz" wrap="square" lIns="0" tIns="0" rIns="0" bIns="0" rtlCol="0">
            <a:spAutoFit/>
          </a:bodyPr>
          <a:lstStyle/>
          <a:p>
            <a:pPr marL="12700">
              <a:lnSpc>
                <a:spcPts val="1614"/>
              </a:lnSpc>
            </a:pPr>
            <a:r>
              <a:rPr lang="fa-IR" sz="2400" b="1" spc="-20" dirty="0" smtClean="0">
                <a:solidFill>
                  <a:srgbClr val="FFFFFF"/>
                </a:solidFill>
                <a:latin typeface="Trebuchet MS"/>
                <a:cs typeface="Trebuchet MS"/>
              </a:rPr>
              <a:t>در مواقع نیاز</a:t>
            </a:r>
            <a:r>
              <a:rPr lang="fa-IR" sz="2000" spc="-20" dirty="0" smtClean="0">
                <a:solidFill>
                  <a:srgbClr val="FFFFFF"/>
                </a:solidFill>
                <a:latin typeface="Trebuchet MS"/>
                <a:cs typeface="Trebuchet MS"/>
              </a:rPr>
              <a:t>، ماکزیمم </a:t>
            </a:r>
            <a:r>
              <a:rPr lang="fa-IR" sz="2400" b="1" spc="-20" dirty="0" smtClean="0">
                <a:solidFill>
                  <a:srgbClr val="FFFFFF"/>
                </a:solidFill>
                <a:latin typeface="Trebuchet MS"/>
                <a:cs typeface="Trebuchet MS"/>
              </a:rPr>
              <a:t>حفاظت</a:t>
            </a:r>
            <a:r>
              <a:rPr lang="fa-IR" sz="2400" spc="-20" dirty="0" smtClean="0">
                <a:solidFill>
                  <a:srgbClr val="FFFFFF"/>
                </a:solidFill>
                <a:latin typeface="Trebuchet MS"/>
                <a:cs typeface="Trebuchet MS"/>
              </a:rPr>
              <a:t> </a:t>
            </a:r>
            <a:r>
              <a:rPr lang="fa-IR" sz="2000" spc="-20" dirty="0" smtClean="0">
                <a:solidFill>
                  <a:srgbClr val="FFFFFF"/>
                </a:solidFill>
                <a:latin typeface="Trebuchet MS"/>
                <a:cs typeface="Trebuchet MS"/>
              </a:rPr>
              <a:t>را ارائه می دهد</a:t>
            </a:r>
            <a:endParaRPr sz="2000" dirty="0">
              <a:latin typeface="Trebuchet MS"/>
              <a:cs typeface="Trebuchet MS"/>
            </a:endParaRPr>
          </a:p>
        </p:txBody>
      </p:sp>
      <p:sp>
        <p:nvSpPr>
          <p:cNvPr id="26" name="object 26"/>
          <p:cNvSpPr/>
          <p:nvPr/>
        </p:nvSpPr>
        <p:spPr>
          <a:xfrm>
            <a:off x="3525011" y="4981955"/>
            <a:ext cx="2418715" cy="1414780"/>
          </a:xfrm>
          <a:custGeom>
            <a:avLst/>
            <a:gdLst/>
            <a:ahLst/>
            <a:cxnLst/>
            <a:rect l="l" t="t" r="r" b="b"/>
            <a:pathLst>
              <a:path w="2418715" h="1414779">
                <a:moveTo>
                  <a:pt x="1979422" y="0"/>
                </a:moveTo>
                <a:lnTo>
                  <a:pt x="0" y="765581"/>
                </a:lnTo>
                <a:lnTo>
                  <a:pt x="163449" y="1337170"/>
                </a:lnTo>
                <a:lnTo>
                  <a:pt x="154432" y="1370685"/>
                </a:lnTo>
                <a:lnTo>
                  <a:pt x="2418588" y="1414272"/>
                </a:lnTo>
                <a:lnTo>
                  <a:pt x="1979422" y="0"/>
                </a:lnTo>
                <a:close/>
              </a:path>
            </a:pathLst>
          </a:custGeom>
          <a:solidFill>
            <a:srgbClr val="F8501E"/>
          </a:solidFill>
        </p:spPr>
        <p:txBody>
          <a:bodyPr wrap="square" lIns="0" tIns="0" rIns="0" bIns="0" rtlCol="0"/>
          <a:lstStyle/>
          <a:p>
            <a:endParaRPr/>
          </a:p>
        </p:txBody>
      </p:sp>
      <p:sp>
        <p:nvSpPr>
          <p:cNvPr id="27" name="object 27"/>
          <p:cNvSpPr txBox="1"/>
          <p:nvPr/>
        </p:nvSpPr>
        <p:spPr>
          <a:xfrm>
            <a:off x="3861688" y="5460978"/>
            <a:ext cx="2005712" cy="730969"/>
          </a:xfrm>
          <a:prstGeom prst="rect">
            <a:avLst/>
          </a:prstGeom>
        </p:spPr>
        <p:txBody>
          <a:bodyPr vert="horz" wrap="square" lIns="0" tIns="0" rIns="0" bIns="0" rtlCol="0">
            <a:spAutoFit/>
          </a:bodyPr>
          <a:lstStyle/>
          <a:p>
            <a:pPr marL="641985">
              <a:lnSpc>
                <a:spcPts val="1614"/>
              </a:lnSpc>
            </a:pPr>
            <a:r>
              <a:rPr lang="fa-IR" sz="1600" spc="-50" dirty="0" smtClean="0">
                <a:solidFill>
                  <a:srgbClr val="FFFFFF"/>
                </a:solidFill>
                <a:latin typeface="Trebuchet MS"/>
                <a:cs typeface="Trebuchet MS"/>
              </a:rPr>
              <a:t>پوست در کل روز</a:t>
            </a:r>
            <a:endParaRPr sz="1600" dirty="0">
              <a:latin typeface="Trebuchet MS"/>
              <a:cs typeface="Trebuchet MS"/>
            </a:endParaRPr>
          </a:p>
          <a:p>
            <a:pPr marL="12700">
              <a:lnSpc>
                <a:spcPts val="2400"/>
              </a:lnSpc>
            </a:pPr>
            <a:r>
              <a:rPr lang="fa-IR" sz="2400" spc="-50" dirty="0" smtClean="0">
                <a:solidFill>
                  <a:srgbClr val="FFFFFF"/>
                </a:solidFill>
                <a:latin typeface="Trebuchet MS"/>
                <a:cs typeface="Trebuchet MS"/>
              </a:rPr>
              <a:t>خشک و تازه </a:t>
            </a:r>
            <a:endParaRPr sz="2400" dirty="0">
              <a:latin typeface="Trebuchet MS"/>
              <a:cs typeface="Trebuchet MS"/>
            </a:endParaRPr>
          </a:p>
          <a:p>
            <a:pPr marL="434340">
              <a:lnSpc>
                <a:spcPts val="1745"/>
              </a:lnSpc>
            </a:pPr>
            <a:r>
              <a:rPr lang="fa-IR" sz="1600" spc="-15" dirty="0" smtClean="0">
                <a:solidFill>
                  <a:srgbClr val="FFFFFF"/>
                </a:solidFill>
                <a:latin typeface="Trebuchet MS"/>
                <a:cs typeface="Trebuchet MS"/>
              </a:rPr>
              <a:t>نگه داشته می شود</a:t>
            </a:r>
            <a:endParaRPr sz="1600" dirty="0">
              <a:latin typeface="Trebuchet MS"/>
              <a:cs typeface="Trebuchet MS"/>
            </a:endParaRPr>
          </a:p>
        </p:txBody>
      </p:sp>
      <p:sp>
        <p:nvSpPr>
          <p:cNvPr id="28" name="object 28"/>
          <p:cNvSpPr/>
          <p:nvPr/>
        </p:nvSpPr>
        <p:spPr>
          <a:xfrm>
            <a:off x="10145268" y="2688335"/>
            <a:ext cx="1741931" cy="877824"/>
          </a:xfrm>
          <a:prstGeom prst="rect">
            <a:avLst/>
          </a:prstGeom>
          <a:blipFill>
            <a:blip r:embed="rId10" cstate="print"/>
            <a:stretch>
              <a:fillRect/>
            </a:stretch>
          </a:blipFill>
        </p:spPr>
        <p:txBody>
          <a:bodyPr wrap="square" lIns="0" tIns="0" rIns="0" bIns="0" rtlCol="0"/>
          <a:lstStyle/>
          <a:p>
            <a:endParaRPr/>
          </a:p>
        </p:txBody>
      </p:sp>
      <p:sp>
        <p:nvSpPr>
          <p:cNvPr id="29" name="object 29"/>
          <p:cNvSpPr/>
          <p:nvPr/>
        </p:nvSpPr>
        <p:spPr>
          <a:xfrm>
            <a:off x="6231635" y="1892807"/>
            <a:ext cx="4201668" cy="2310384"/>
          </a:xfrm>
          <a:prstGeom prst="rect">
            <a:avLst/>
          </a:prstGeom>
          <a:blipFill>
            <a:blip r:embed="rId11" cstate="print"/>
            <a:stretch>
              <a:fillRect/>
            </a:stretch>
          </a:blipFill>
        </p:spPr>
        <p:txBody>
          <a:bodyPr wrap="square" lIns="0" tIns="0" rIns="0" bIns="0" rtlCol="0"/>
          <a:lstStyle/>
          <a:p>
            <a:endParaRPr/>
          </a:p>
        </p:txBody>
      </p:sp>
      <p:sp>
        <p:nvSpPr>
          <p:cNvPr id="30" name="object 30"/>
          <p:cNvSpPr txBox="1"/>
          <p:nvPr/>
        </p:nvSpPr>
        <p:spPr>
          <a:xfrm>
            <a:off x="7573390" y="5024408"/>
            <a:ext cx="4682490" cy="307777"/>
          </a:xfrm>
          <a:prstGeom prst="rect">
            <a:avLst/>
          </a:prstGeom>
        </p:spPr>
        <p:txBody>
          <a:bodyPr vert="horz" wrap="square" lIns="0" tIns="0" rIns="0" bIns="0" rtlCol="0">
            <a:spAutoFit/>
          </a:bodyPr>
          <a:lstStyle/>
          <a:p>
            <a:pPr marL="12700">
              <a:lnSpc>
                <a:spcPct val="100000"/>
              </a:lnSpc>
            </a:pPr>
            <a:r>
              <a:rPr lang="fa-IR" sz="2000" b="1" spc="-40" dirty="0">
                <a:latin typeface="Trebuchet MS"/>
                <a:cs typeface="Trebuchet MS"/>
              </a:rPr>
              <a:t>قدرت انتقال و فناوری پاسخگو</a:t>
            </a:r>
            <a:endParaRPr sz="2000" b="1" dirty="0">
              <a:latin typeface="Trebuchet MS"/>
              <a:cs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0"/>
            <a:ext cx="12192000" cy="6858000"/>
          </a:xfrm>
          <a:prstGeom prst="rect">
            <a:avLst/>
          </a:prstGeom>
        </p:spPr>
        <p:txBody>
          <a:bodyPr vert="horz" wrap="square" lIns="0" tIns="0" rIns="0" bIns="0" rtlCol="0">
            <a:spAutoFit/>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marR="513715" algn="r">
              <a:lnSpc>
                <a:spcPct val="100000"/>
              </a:lnSpc>
              <a:spcBef>
                <a:spcPts val="1060"/>
              </a:spcBef>
            </a:pPr>
            <a:r>
              <a:rPr sz="1200" spc="-10" dirty="0">
                <a:latin typeface="Trebuchet MS"/>
                <a:cs typeface="Trebuchet MS"/>
              </a:rPr>
              <a:t>5</a:t>
            </a:r>
            <a:endParaRPr sz="1200">
              <a:latin typeface="Trebuchet MS"/>
              <a:cs typeface="Trebuchet M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0"/>
            <a:ext cx="12192000" cy="931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ject 5"/>
          <p:cNvSpPr txBox="1">
            <a:spLocks noGrp="1"/>
          </p:cNvSpPr>
          <p:nvPr>
            <p:ph type="title"/>
          </p:nvPr>
        </p:nvSpPr>
        <p:spPr>
          <a:xfrm>
            <a:off x="20782" y="20782"/>
            <a:ext cx="4843145" cy="492443"/>
          </a:xfrm>
          <a:prstGeom prst="rect">
            <a:avLst/>
          </a:prstGeom>
        </p:spPr>
        <p:txBody>
          <a:bodyPr vert="horz" wrap="square" lIns="0" tIns="0" rIns="0" bIns="0" rtlCol="0">
            <a:spAutoFit/>
          </a:bodyPr>
          <a:lstStyle/>
          <a:p>
            <a:pPr marL="12700">
              <a:lnSpc>
                <a:spcPct val="100000"/>
              </a:lnSpc>
            </a:pPr>
            <a:r>
              <a:rPr lang="fa-IR" spc="210" dirty="0" smtClean="0"/>
              <a:t>ب</a:t>
            </a:r>
            <a:r>
              <a:rPr lang="fa-IR"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رند برتر آدیداس</a:t>
            </a:r>
            <a:endParaRPr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129539"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5</a:t>
            </a:r>
            <a:endParaRPr sz="1450">
              <a:latin typeface="Arial"/>
              <a:cs typeface="Arial"/>
            </a:endParaRPr>
          </a:p>
        </p:txBody>
      </p:sp>
      <p:sp>
        <p:nvSpPr>
          <p:cNvPr id="3" name="object 3"/>
          <p:cNvSpPr txBox="1"/>
          <p:nvPr/>
        </p:nvSpPr>
        <p:spPr>
          <a:xfrm>
            <a:off x="6079235" y="0"/>
            <a:ext cx="6108700" cy="6835140"/>
          </a:xfrm>
          <a:prstGeom prst="rect">
            <a:avLst/>
          </a:prstGeom>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30"/>
              </a:spcBef>
            </a:pPr>
            <a:endParaRPr sz="1600">
              <a:latin typeface="Times New Roman"/>
              <a:cs typeface="Times New Roman"/>
            </a:endParaRPr>
          </a:p>
          <a:p>
            <a:pPr marL="16510">
              <a:lnSpc>
                <a:spcPct val="100000"/>
              </a:lnSpc>
            </a:pPr>
            <a:r>
              <a:rPr sz="1450" spc="5" dirty="0">
                <a:solidFill>
                  <a:srgbClr val="FFFFFF"/>
                </a:solidFill>
                <a:latin typeface="Arial"/>
                <a:cs typeface="Arial"/>
              </a:rPr>
              <a:t>0</a:t>
            </a:r>
            <a:endParaRPr sz="1450">
              <a:latin typeface="Arial"/>
              <a:cs typeface="Arial"/>
            </a:endParaRPr>
          </a:p>
        </p:txBody>
      </p:sp>
      <p:sp>
        <p:nvSpPr>
          <p:cNvPr id="4" name="object 4"/>
          <p:cNvSpPr/>
          <p:nvPr/>
        </p:nvSpPr>
        <p:spPr>
          <a:xfrm>
            <a:off x="6079235" y="0"/>
            <a:ext cx="6108700" cy="6835140"/>
          </a:xfrm>
          <a:custGeom>
            <a:avLst/>
            <a:gdLst/>
            <a:ahLst/>
            <a:cxnLst/>
            <a:rect l="l" t="t" r="r" b="b"/>
            <a:pathLst>
              <a:path w="6108700" h="6835140">
                <a:moveTo>
                  <a:pt x="0" y="6835140"/>
                </a:moveTo>
                <a:lnTo>
                  <a:pt x="6108192" y="6835140"/>
                </a:lnTo>
                <a:lnTo>
                  <a:pt x="6108192" y="0"/>
                </a:lnTo>
                <a:lnTo>
                  <a:pt x="0" y="0"/>
                </a:lnTo>
                <a:lnTo>
                  <a:pt x="0" y="6835140"/>
                </a:lnTo>
                <a:close/>
              </a:path>
            </a:pathLst>
          </a:custGeom>
          <a:solidFill>
            <a:srgbClr val="7E7E7E">
              <a:alpha val="21174"/>
            </a:srgbClr>
          </a:solidFill>
        </p:spPr>
        <p:txBody>
          <a:bodyPr wrap="square" lIns="0" tIns="0" rIns="0" bIns="0" rtlCol="0"/>
          <a:lstStyle/>
          <a:p>
            <a:endParaRPr/>
          </a:p>
        </p:txBody>
      </p:sp>
      <p:sp>
        <p:nvSpPr>
          <p:cNvPr id="5" name="object 5"/>
          <p:cNvSpPr/>
          <p:nvPr/>
        </p:nvSpPr>
        <p:spPr>
          <a:xfrm>
            <a:off x="6733031" y="0"/>
            <a:ext cx="2665730" cy="1308100"/>
          </a:xfrm>
          <a:custGeom>
            <a:avLst/>
            <a:gdLst/>
            <a:ahLst/>
            <a:cxnLst/>
            <a:rect l="l" t="t" r="r" b="b"/>
            <a:pathLst>
              <a:path w="2665729" h="1308100">
                <a:moveTo>
                  <a:pt x="2217987" y="0"/>
                </a:moveTo>
                <a:lnTo>
                  <a:pt x="1877490" y="0"/>
                </a:lnTo>
                <a:lnTo>
                  <a:pt x="0" y="658876"/>
                </a:lnTo>
                <a:lnTo>
                  <a:pt x="180086" y="1230502"/>
                </a:lnTo>
                <a:lnTo>
                  <a:pt x="170307" y="1264030"/>
                </a:lnTo>
                <a:lnTo>
                  <a:pt x="2665476" y="1307591"/>
                </a:lnTo>
                <a:lnTo>
                  <a:pt x="2217987" y="0"/>
                </a:lnTo>
                <a:close/>
              </a:path>
            </a:pathLst>
          </a:custGeom>
          <a:solidFill>
            <a:srgbClr val="1F9FE0"/>
          </a:solidFill>
        </p:spPr>
        <p:txBody>
          <a:bodyPr wrap="square" lIns="0" tIns="0" rIns="0" bIns="0" rtlCol="0"/>
          <a:lstStyle/>
          <a:p>
            <a:endParaRPr/>
          </a:p>
        </p:txBody>
      </p:sp>
      <p:sp>
        <p:nvSpPr>
          <p:cNvPr id="6" name="object 6"/>
          <p:cNvSpPr txBox="1">
            <a:spLocks noGrp="1"/>
          </p:cNvSpPr>
          <p:nvPr>
            <p:ph type="title"/>
          </p:nvPr>
        </p:nvSpPr>
        <p:spPr>
          <a:xfrm>
            <a:off x="7115302" y="422782"/>
            <a:ext cx="2575814" cy="743793"/>
          </a:xfrm>
          <a:prstGeom prst="rect">
            <a:avLst/>
          </a:prstGeom>
        </p:spPr>
        <p:txBody>
          <a:bodyPr vert="horz" wrap="square" lIns="0" tIns="0" rIns="0" bIns="0" rtlCol="0">
            <a:spAutoFit/>
          </a:bodyPr>
          <a:lstStyle/>
          <a:p>
            <a:pPr marL="12700" marR="5080" indent="1121410">
              <a:lnSpc>
                <a:spcPts val="2880"/>
              </a:lnSpc>
            </a:pPr>
            <a:r>
              <a:rPr lang="fa-IR" sz="3000" b="0" spc="240" dirty="0" smtClean="0">
                <a:solidFill>
                  <a:srgbClr val="FFFFFF"/>
                </a:solidFill>
                <a:latin typeface="Trebuchet MS"/>
                <a:cs typeface="Trebuchet MS"/>
              </a:rPr>
              <a:t>0   درصد الکل</a:t>
            </a:r>
            <a:endParaRPr sz="3000" dirty="0">
              <a:latin typeface="Trebuchet MS"/>
              <a:cs typeface="Trebuchet MS"/>
            </a:endParaRPr>
          </a:p>
        </p:txBody>
      </p:sp>
      <p:sp>
        <p:nvSpPr>
          <p:cNvPr id="7" name="object 7"/>
          <p:cNvSpPr/>
          <p:nvPr/>
        </p:nvSpPr>
        <p:spPr>
          <a:xfrm>
            <a:off x="2369820" y="2365248"/>
            <a:ext cx="2905125" cy="996950"/>
          </a:xfrm>
          <a:custGeom>
            <a:avLst/>
            <a:gdLst/>
            <a:ahLst/>
            <a:cxnLst/>
            <a:rect l="l" t="t" r="r" b="b"/>
            <a:pathLst>
              <a:path w="2905125" h="996950">
                <a:moveTo>
                  <a:pt x="563372" y="0"/>
                </a:moveTo>
                <a:lnTo>
                  <a:pt x="0" y="996696"/>
                </a:lnTo>
                <a:lnTo>
                  <a:pt x="2904744" y="965962"/>
                </a:lnTo>
                <a:lnTo>
                  <a:pt x="2893314" y="942339"/>
                </a:lnTo>
                <a:lnTo>
                  <a:pt x="2670302" y="394207"/>
                </a:lnTo>
                <a:lnTo>
                  <a:pt x="2608326" y="387096"/>
                </a:lnTo>
                <a:lnTo>
                  <a:pt x="2527808" y="365887"/>
                </a:lnTo>
                <a:lnTo>
                  <a:pt x="563372" y="0"/>
                </a:lnTo>
                <a:close/>
              </a:path>
            </a:pathLst>
          </a:custGeom>
          <a:solidFill>
            <a:srgbClr val="7E7E7E"/>
          </a:solidFill>
        </p:spPr>
        <p:txBody>
          <a:bodyPr wrap="square" lIns="0" tIns="0" rIns="0" bIns="0" rtlCol="0"/>
          <a:lstStyle/>
          <a:p>
            <a:endParaRPr/>
          </a:p>
        </p:txBody>
      </p:sp>
      <p:sp>
        <p:nvSpPr>
          <p:cNvPr id="8" name="object 8"/>
          <p:cNvSpPr/>
          <p:nvPr/>
        </p:nvSpPr>
        <p:spPr>
          <a:xfrm>
            <a:off x="2883407" y="3880103"/>
            <a:ext cx="2100580" cy="1323340"/>
          </a:xfrm>
          <a:custGeom>
            <a:avLst/>
            <a:gdLst/>
            <a:ahLst/>
            <a:cxnLst/>
            <a:rect l="l" t="t" r="r" b="b"/>
            <a:pathLst>
              <a:path w="2100579" h="1323339">
                <a:moveTo>
                  <a:pt x="0" y="0"/>
                </a:moveTo>
                <a:lnTo>
                  <a:pt x="247904" y="1288034"/>
                </a:lnTo>
                <a:lnTo>
                  <a:pt x="1907032" y="1322832"/>
                </a:lnTo>
                <a:lnTo>
                  <a:pt x="2100072" y="571881"/>
                </a:lnTo>
                <a:lnTo>
                  <a:pt x="0" y="0"/>
                </a:lnTo>
                <a:close/>
              </a:path>
            </a:pathLst>
          </a:custGeom>
          <a:solidFill>
            <a:srgbClr val="24DAF8"/>
          </a:solidFill>
        </p:spPr>
        <p:txBody>
          <a:bodyPr wrap="square" lIns="0" tIns="0" rIns="0" bIns="0" rtlCol="0"/>
          <a:lstStyle/>
          <a:p>
            <a:endParaRPr/>
          </a:p>
        </p:txBody>
      </p:sp>
      <p:sp>
        <p:nvSpPr>
          <p:cNvPr id="9" name="object 9"/>
          <p:cNvSpPr/>
          <p:nvPr/>
        </p:nvSpPr>
        <p:spPr>
          <a:xfrm>
            <a:off x="10965180" y="153923"/>
            <a:ext cx="815340" cy="568451"/>
          </a:xfrm>
          <a:prstGeom prst="rect">
            <a:avLst/>
          </a:prstGeom>
          <a:blipFill>
            <a:blip r:embed="rId2" cstate="print"/>
            <a:stretch>
              <a:fillRect/>
            </a:stretch>
          </a:blipFill>
        </p:spPr>
        <p:txBody>
          <a:bodyPr wrap="square" lIns="0" tIns="0" rIns="0" bIns="0" rtlCol="0"/>
          <a:lstStyle/>
          <a:p>
            <a:endParaRPr/>
          </a:p>
        </p:txBody>
      </p:sp>
      <p:sp>
        <p:nvSpPr>
          <p:cNvPr id="11" name="object 11"/>
          <p:cNvSpPr txBox="1"/>
          <p:nvPr/>
        </p:nvSpPr>
        <p:spPr>
          <a:xfrm>
            <a:off x="164388" y="191515"/>
            <a:ext cx="4255212" cy="1261884"/>
          </a:xfrm>
          <a:prstGeom prst="rect">
            <a:avLst/>
          </a:prstGeom>
          <a:effectLst>
            <a:outerShdw blurRad="50800" dist="50800" dir="5400000" algn="ctr" rotWithShape="0">
              <a:schemeClr val="bg2">
                <a:lumMod val="75000"/>
              </a:schemeClr>
            </a:outerShdw>
          </a:effectLst>
        </p:spPr>
        <p:txBody>
          <a:bodyPr vert="horz" wrap="square" lIns="0" tIns="0" rIns="0" bIns="0" rtlCol="0">
            <a:spAutoFit/>
          </a:bodyPr>
          <a:lstStyle/>
          <a:p>
            <a:pPr marL="12700">
              <a:lnSpc>
                <a:spcPct val="100000"/>
              </a:lnSpc>
            </a:pPr>
            <a:r>
              <a:rPr lang="fa-IR" sz="2800" b="1" spc="90" dirty="0" smtClean="0">
                <a:latin typeface="Trebuchet MS"/>
                <a:cs typeface="Trebuchet MS"/>
              </a:rPr>
              <a:t>طراوت</a:t>
            </a:r>
          </a:p>
          <a:p>
            <a:pPr marL="12700" algn="r" rtl="1">
              <a:lnSpc>
                <a:spcPct val="100000"/>
              </a:lnSpc>
            </a:pPr>
            <a:r>
              <a:rPr lang="fa-IR" spc="-60" dirty="0" smtClean="0">
                <a:latin typeface="Trebuchet MS"/>
                <a:cs typeface="Trebuchet MS"/>
              </a:rPr>
              <a:t>در </a:t>
            </a:r>
            <a:r>
              <a:rPr lang="fa-IR" spc="-60" dirty="0">
                <a:latin typeface="Trebuchet MS"/>
                <a:cs typeface="Trebuchet MS"/>
              </a:rPr>
              <a:t>مورد: </a:t>
            </a:r>
          </a:p>
          <a:p>
            <a:pPr marL="12700" algn="r" rtl="1">
              <a:lnSpc>
                <a:spcPct val="100000"/>
              </a:lnSpc>
            </a:pPr>
            <a:r>
              <a:rPr lang="fa-IR" dirty="0">
                <a:latin typeface="Trebuchet MS"/>
                <a:cs typeface="Trebuchet MS"/>
              </a:rPr>
              <a:t>آنچه ضد تعرق به شما می دهد:</a:t>
            </a:r>
          </a:p>
          <a:p>
            <a:pPr marL="60325" algn="r" rtl="1">
              <a:lnSpc>
                <a:spcPct val="100000"/>
              </a:lnSpc>
            </a:pPr>
            <a:endParaRPr sz="1800" dirty="0">
              <a:latin typeface="Trebuchet MS"/>
              <a:cs typeface="Trebuchet MS"/>
            </a:endParaRPr>
          </a:p>
        </p:txBody>
      </p:sp>
      <p:sp>
        <p:nvSpPr>
          <p:cNvPr id="12" name="object 12"/>
          <p:cNvSpPr txBox="1">
            <a:spLocks noGrp="1"/>
          </p:cNvSpPr>
          <p:nvPr>
            <p:ph sz="half" idx="2"/>
          </p:nvPr>
        </p:nvSpPr>
        <p:spPr>
          <a:xfrm>
            <a:off x="212547" y="1466722"/>
            <a:ext cx="4427855" cy="3529171"/>
          </a:xfrm>
          <a:prstGeom prst="rect">
            <a:avLst/>
          </a:prstGeom>
        </p:spPr>
        <p:txBody>
          <a:bodyPr vert="horz" wrap="square" lIns="0" tIns="0" rIns="0" bIns="0" rtlCol="0">
            <a:spAutoFit/>
          </a:bodyPr>
          <a:lstStyle/>
          <a:p>
            <a:pPr marL="299085" marR="962660" indent="-286385" rtl="1">
              <a:lnSpc>
                <a:spcPct val="100000"/>
              </a:lnSpc>
              <a:buFont typeface="Arial"/>
              <a:buChar char="•"/>
              <a:tabLst>
                <a:tab pos="299085" algn="l"/>
                <a:tab pos="299720" algn="l"/>
              </a:tabLst>
            </a:pPr>
            <a:r>
              <a:rPr lang="fa-IR" spc="-30" dirty="0" smtClean="0"/>
              <a:t>48 ساعت حفاظت در برابر عرق (کنترل رطوبت و بو)</a:t>
            </a:r>
            <a:endParaRPr spc="-110" dirty="0"/>
          </a:p>
          <a:p>
            <a:pPr marL="299085" indent="-286385" rtl="1">
              <a:lnSpc>
                <a:spcPct val="100000"/>
              </a:lnSpc>
              <a:buFont typeface="Arial"/>
              <a:buChar char="•"/>
              <a:tabLst>
                <a:tab pos="299085" algn="l"/>
                <a:tab pos="299720" algn="l"/>
              </a:tabLst>
            </a:pPr>
            <a:r>
              <a:rPr lang="fa-IR" spc="-50" dirty="0" smtClean="0"/>
              <a:t>کل روز شما را با طراوت نگه می دارد</a:t>
            </a:r>
            <a:endParaRPr spc="30" dirty="0"/>
          </a:p>
          <a:p>
            <a:pPr>
              <a:lnSpc>
                <a:spcPct val="100000"/>
              </a:lnSpc>
              <a:spcBef>
                <a:spcPts val="15"/>
              </a:spcBef>
              <a:buFont typeface="Arial"/>
              <a:buChar char="•"/>
            </a:pPr>
            <a:endParaRPr sz="2550" dirty="0">
              <a:latin typeface="Times New Roman"/>
              <a:cs typeface="Times New Roman"/>
            </a:endParaRPr>
          </a:p>
          <a:p>
            <a:pPr marL="2893060">
              <a:lnSpc>
                <a:spcPts val="3679"/>
              </a:lnSpc>
            </a:pPr>
            <a:r>
              <a:rPr lang="fa-IR" sz="3200" spc="-35" dirty="0" smtClean="0">
                <a:solidFill>
                  <a:srgbClr val="FFFFFF"/>
                </a:solidFill>
              </a:rPr>
              <a:t>48 ساعت </a:t>
            </a:r>
            <a:endParaRPr sz="3200" dirty="0" smtClean="0"/>
          </a:p>
          <a:p>
            <a:pPr marL="2893060">
              <a:lnSpc>
                <a:spcPts val="1760"/>
              </a:lnSpc>
            </a:pPr>
            <a:r>
              <a:rPr lang="fa-IR" sz="1600" spc="-70" dirty="0" smtClean="0">
                <a:solidFill>
                  <a:srgbClr val="FFFFFF"/>
                </a:solidFill>
              </a:rPr>
              <a:t>مراقبت      </a:t>
            </a:r>
            <a:endParaRPr sz="1600" dirty="0"/>
          </a:p>
          <a:p>
            <a:pPr marL="61594" rtl="1">
              <a:lnSpc>
                <a:spcPct val="100000"/>
              </a:lnSpc>
              <a:spcBef>
                <a:spcPts val="605"/>
              </a:spcBef>
            </a:pPr>
            <a:r>
              <a:rPr lang="fa-IR" spc="-80" dirty="0" smtClean="0"/>
              <a:t>                                       رایحه:</a:t>
            </a:r>
            <a:endParaRPr spc="-45" dirty="0"/>
          </a:p>
          <a:p>
            <a:pPr>
              <a:lnSpc>
                <a:spcPct val="100000"/>
              </a:lnSpc>
              <a:spcBef>
                <a:spcPts val="30"/>
              </a:spcBef>
            </a:pPr>
            <a:endParaRPr sz="1850" dirty="0">
              <a:latin typeface="Times New Roman"/>
              <a:cs typeface="Times New Roman"/>
            </a:endParaRPr>
          </a:p>
          <a:p>
            <a:pPr marL="404495" indent="-342900" rtl="1">
              <a:lnSpc>
                <a:spcPct val="100000"/>
              </a:lnSpc>
              <a:buFont typeface="Arial"/>
              <a:buChar char="•"/>
              <a:tabLst>
                <a:tab pos="404495" algn="l"/>
                <a:tab pos="405130" algn="l"/>
              </a:tabLst>
            </a:pPr>
            <a:r>
              <a:rPr lang="fa-IR" spc="-40" dirty="0" smtClean="0"/>
              <a:t>                         رایحه ی تازه</a:t>
            </a:r>
            <a:endParaRPr spc="-35" dirty="0"/>
          </a:p>
          <a:p>
            <a:pPr marL="3041015" marR="125095">
              <a:lnSpc>
                <a:spcPct val="80000"/>
              </a:lnSpc>
              <a:spcBef>
                <a:spcPts val="1525"/>
              </a:spcBef>
            </a:pPr>
            <a:r>
              <a:rPr lang="fa-IR" sz="2000" spc="-45" dirty="0" smtClean="0"/>
              <a:t>ضد علائم سفید (عفونت)   </a:t>
            </a:r>
            <a:endParaRPr sz="2000" dirty="0"/>
          </a:p>
        </p:txBody>
      </p:sp>
      <p:graphicFrame>
        <p:nvGraphicFramePr>
          <p:cNvPr id="13" name="object 13"/>
          <p:cNvGraphicFramePr>
            <a:graphicFrameLocks noGrp="1"/>
          </p:cNvGraphicFramePr>
          <p:nvPr/>
        </p:nvGraphicFramePr>
        <p:xfrm>
          <a:off x="7377938" y="5984989"/>
          <a:ext cx="4736590" cy="759925"/>
        </p:xfrm>
        <a:graphic>
          <a:graphicData uri="http://schemas.openxmlformats.org/drawingml/2006/table">
            <a:tbl>
              <a:tblPr firstRow="1" bandRow="1">
                <a:tableStyleId>{2D5ABB26-0587-4C30-8999-92F81FD0307C}</a:tableStyleId>
              </a:tblPr>
              <a:tblGrid>
                <a:gridCol w="947292">
                  <a:extLst>
                    <a:ext uri="{9D8B030D-6E8A-4147-A177-3AD203B41FA5}">
                      <a16:colId xmlns:a16="http://schemas.microsoft.com/office/drawing/2014/main" xmlns="" val="20000"/>
                    </a:ext>
                  </a:extLst>
                </a:gridCol>
                <a:gridCol w="947293">
                  <a:extLst>
                    <a:ext uri="{9D8B030D-6E8A-4147-A177-3AD203B41FA5}">
                      <a16:colId xmlns:a16="http://schemas.microsoft.com/office/drawing/2014/main" xmlns="" val="20001"/>
                    </a:ext>
                  </a:extLst>
                </a:gridCol>
                <a:gridCol w="947420">
                  <a:extLst>
                    <a:ext uri="{9D8B030D-6E8A-4147-A177-3AD203B41FA5}">
                      <a16:colId xmlns:a16="http://schemas.microsoft.com/office/drawing/2014/main" xmlns="" val="20002"/>
                    </a:ext>
                  </a:extLst>
                </a:gridCol>
                <a:gridCol w="947292">
                  <a:extLst>
                    <a:ext uri="{9D8B030D-6E8A-4147-A177-3AD203B41FA5}">
                      <a16:colId xmlns:a16="http://schemas.microsoft.com/office/drawing/2014/main" xmlns="" val="20003"/>
                    </a:ext>
                  </a:extLst>
                </a:gridCol>
                <a:gridCol w="947293">
                  <a:extLst>
                    <a:ext uri="{9D8B030D-6E8A-4147-A177-3AD203B41FA5}">
                      <a16:colId xmlns:a16="http://schemas.microsoft.com/office/drawing/2014/main" xmlns="" val="20004"/>
                    </a:ext>
                  </a:extLst>
                </a:gridCol>
              </a:tblGrid>
              <a:tr h="363689">
                <a:tc>
                  <a:txBody>
                    <a:bodyPr/>
                    <a:lstStyle/>
                    <a:p>
                      <a:pPr>
                        <a:lnSpc>
                          <a:spcPct val="100000"/>
                        </a:lnSpc>
                        <a:spcBef>
                          <a:spcPts val="5"/>
                        </a:spcBef>
                      </a:pPr>
                      <a:endParaRPr sz="750">
                        <a:latin typeface="Times New Roman"/>
                        <a:cs typeface="Times New Roman"/>
                      </a:endParaRPr>
                    </a:p>
                    <a:p>
                      <a:pPr marL="1270" algn="ctr">
                        <a:lnSpc>
                          <a:spcPct val="100000"/>
                        </a:lnSpc>
                      </a:pPr>
                      <a:r>
                        <a:rPr sz="800" spc="-15" dirty="0">
                          <a:solidFill>
                            <a:srgbClr val="FFFFFF"/>
                          </a:solidFill>
                          <a:latin typeface="Trebuchet MS"/>
                          <a:cs typeface="Trebuchet MS"/>
                        </a:rPr>
                        <a:t>GENDER</a:t>
                      </a:r>
                      <a:endParaRPr sz="800">
                        <a:latin typeface="Trebuchet MS"/>
                        <a:cs typeface="Trebuchet MS"/>
                      </a:endParaRPr>
                    </a:p>
                  </a:txBody>
                  <a:tcPr marL="0" marR="0" marT="63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390"/>
                        </a:spcBef>
                      </a:pPr>
                      <a:r>
                        <a:rPr sz="800" spc="15" dirty="0">
                          <a:solidFill>
                            <a:srgbClr val="FFFFFF"/>
                          </a:solidFill>
                          <a:latin typeface="Trebuchet MS"/>
                          <a:cs typeface="Trebuchet MS"/>
                        </a:rPr>
                        <a:t>APD</a:t>
                      </a:r>
                      <a:endParaRPr sz="800">
                        <a:latin typeface="Trebuchet MS"/>
                        <a:cs typeface="Trebuchet MS"/>
                      </a:endParaRPr>
                    </a:p>
                    <a:p>
                      <a:pPr algn="ctr">
                        <a:lnSpc>
                          <a:spcPct val="100000"/>
                        </a:lnSpc>
                      </a:pPr>
                      <a:r>
                        <a:rPr sz="800" spc="-80" dirty="0">
                          <a:solidFill>
                            <a:srgbClr val="FFFFFF"/>
                          </a:solidFill>
                          <a:latin typeface="Trebuchet MS"/>
                          <a:cs typeface="Trebuchet MS"/>
                        </a:rPr>
                        <a:t>150ml</a:t>
                      </a:r>
                      <a:endParaRPr sz="800">
                        <a:latin typeface="Trebuchet MS"/>
                        <a:cs typeface="Trebuchet MS"/>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325755" marR="318135" algn="ctr">
                        <a:lnSpc>
                          <a:spcPct val="100000"/>
                        </a:lnSpc>
                        <a:spcBef>
                          <a:spcPts val="390"/>
                        </a:spcBef>
                      </a:pPr>
                      <a:r>
                        <a:rPr sz="800" spc="-75" dirty="0">
                          <a:solidFill>
                            <a:srgbClr val="FFFFFF"/>
                          </a:solidFill>
                          <a:latin typeface="Trebuchet MS"/>
                          <a:cs typeface="Trebuchet MS"/>
                        </a:rPr>
                        <a:t>Roll</a:t>
                      </a:r>
                      <a:r>
                        <a:rPr sz="800" spc="-185" dirty="0">
                          <a:solidFill>
                            <a:srgbClr val="FFFFFF"/>
                          </a:solidFill>
                          <a:latin typeface="Trebuchet MS"/>
                          <a:cs typeface="Trebuchet MS"/>
                        </a:rPr>
                        <a:t> </a:t>
                      </a:r>
                      <a:r>
                        <a:rPr sz="800" spc="10" dirty="0">
                          <a:solidFill>
                            <a:srgbClr val="FFFFFF"/>
                          </a:solidFill>
                          <a:latin typeface="Trebuchet MS"/>
                          <a:cs typeface="Trebuchet MS"/>
                        </a:rPr>
                        <a:t>On </a:t>
                      </a:r>
                      <a:r>
                        <a:rPr sz="800" dirty="0">
                          <a:solidFill>
                            <a:srgbClr val="FFFFFF"/>
                          </a:solidFill>
                          <a:latin typeface="Trebuchet MS"/>
                          <a:cs typeface="Trebuchet MS"/>
                        </a:rPr>
                        <a:t> </a:t>
                      </a:r>
                      <a:r>
                        <a:rPr sz="800" spc="-35" dirty="0">
                          <a:solidFill>
                            <a:srgbClr val="FFFFFF"/>
                          </a:solidFill>
                          <a:latin typeface="Trebuchet MS"/>
                          <a:cs typeface="Trebuchet MS"/>
                        </a:rPr>
                        <a:t>50ml</a:t>
                      </a:r>
                      <a:endParaRPr sz="800">
                        <a:latin typeface="Trebuchet MS"/>
                        <a:cs typeface="Trebuchet MS"/>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339725" marR="212725" indent="-118110">
                        <a:lnSpc>
                          <a:spcPct val="100000"/>
                        </a:lnSpc>
                        <a:spcBef>
                          <a:spcPts val="390"/>
                        </a:spcBef>
                      </a:pPr>
                      <a:r>
                        <a:rPr sz="800" spc="-5" dirty="0">
                          <a:solidFill>
                            <a:srgbClr val="FFFFFF"/>
                          </a:solidFill>
                          <a:latin typeface="Trebuchet MS"/>
                          <a:cs typeface="Trebuchet MS"/>
                        </a:rPr>
                        <a:t>Shower</a:t>
                      </a:r>
                      <a:r>
                        <a:rPr sz="800" spc="-160" dirty="0">
                          <a:solidFill>
                            <a:srgbClr val="FFFFFF"/>
                          </a:solidFill>
                          <a:latin typeface="Trebuchet MS"/>
                          <a:cs typeface="Trebuchet MS"/>
                        </a:rPr>
                        <a:t> </a:t>
                      </a:r>
                      <a:r>
                        <a:rPr sz="800" spc="-30" dirty="0">
                          <a:solidFill>
                            <a:srgbClr val="FFFFFF"/>
                          </a:solidFill>
                          <a:latin typeface="Trebuchet MS"/>
                          <a:cs typeface="Trebuchet MS"/>
                        </a:rPr>
                        <a:t>Gel  250ml</a:t>
                      </a:r>
                      <a:endParaRPr sz="800">
                        <a:latin typeface="Trebuchet MS"/>
                        <a:cs typeface="Trebuchet MS"/>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338455" marR="212090" indent="-116205">
                        <a:lnSpc>
                          <a:spcPct val="100000"/>
                        </a:lnSpc>
                        <a:spcBef>
                          <a:spcPts val="390"/>
                        </a:spcBef>
                      </a:pPr>
                      <a:r>
                        <a:rPr sz="800" spc="-5" dirty="0">
                          <a:solidFill>
                            <a:srgbClr val="FFFFFF"/>
                          </a:solidFill>
                          <a:latin typeface="Trebuchet MS"/>
                          <a:cs typeface="Trebuchet MS"/>
                        </a:rPr>
                        <a:t>Shower</a:t>
                      </a:r>
                      <a:r>
                        <a:rPr sz="800" spc="-160" dirty="0">
                          <a:solidFill>
                            <a:srgbClr val="FFFFFF"/>
                          </a:solidFill>
                          <a:latin typeface="Trebuchet MS"/>
                          <a:cs typeface="Trebuchet MS"/>
                        </a:rPr>
                        <a:t> </a:t>
                      </a:r>
                      <a:r>
                        <a:rPr sz="800" spc="-30" dirty="0">
                          <a:solidFill>
                            <a:srgbClr val="FFFFFF"/>
                          </a:solidFill>
                          <a:latin typeface="Trebuchet MS"/>
                          <a:cs typeface="Trebuchet MS"/>
                        </a:rPr>
                        <a:t>Gel  400ml</a:t>
                      </a:r>
                      <a:endParaRPr sz="800">
                        <a:latin typeface="Trebuchet MS"/>
                        <a:cs typeface="Trebuchet MS"/>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19">
                <a:tc>
                  <a:txBody>
                    <a:bodyPr/>
                    <a:lstStyle/>
                    <a:p>
                      <a:pPr algn="ctr">
                        <a:lnSpc>
                          <a:spcPct val="100000"/>
                        </a:lnSpc>
                        <a:spcBef>
                          <a:spcPts val="180"/>
                        </a:spcBef>
                      </a:pPr>
                      <a:r>
                        <a:rPr sz="700" spc="-5" dirty="0">
                          <a:latin typeface="Trebuchet MS"/>
                          <a:cs typeface="Trebuchet MS"/>
                        </a:rPr>
                        <a:t>MALE</a:t>
                      </a:r>
                      <a:endParaRPr sz="700">
                        <a:latin typeface="Trebuchet MS"/>
                        <a:cs typeface="Trebuchet M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r h="198117">
                <a:tc>
                  <a:txBody>
                    <a:bodyPr/>
                    <a:lstStyle/>
                    <a:p>
                      <a:pPr marL="1270" algn="ctr">
                        <a:lnSpc>
                          <a:spcPct val="100000"/>
                        </a:lnSpc>
                        <a:spcBef>
                          <a:spcPts val="280"/>
                        </a:spcBef>
                      </a:pPr>
                      <a:r>
                        <a:rPr sz="700" spc="-15" dirty="0">
                          <a:latin typeface="Trebuchet MS"/>
                          <a:cs typeface="Trebuchet MS"/>
                        </a:rPr>
                        <a:t>FEMALE</a:t>
                      </a:r>
                      <a:endParaRPr sz="7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algn="ctr">
                        <a:lnSpc>
                          <a:spcPct val="100000"/>
                        </a:lnSpc>
                        <a:spcBef>
                          <a:spcPts val="280"/>
                        </a:spcBef>
                      </a:pPr>
                      <a:r>
                        <a:rPr sz="700" dirty="0">
                          <a:latin typeface="Wingdings"/>
                          <a:cs typeface="Wingdings"/>
                        </a:rPr>
                        <a:t></a:t>
                      </a:r>
                      <a:endParaRPr sz="700">
                        <a:latin typeface="Wingdings"/>
                        <a:cs typeface="Wingding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algn="ctr">
                        <a:lnSpc>
                          <a:spcPct val="100000"/>
                        </a:lnSpc>
                        <a:spcBef>
                          <a:spcPts val="280"/>
                        </a:spcBef>
                      </a:pPr>
                      <a:r>
                        <a:rPr sz="700" dirty="0">
                          <a:latin typeface="Wingdings"/>
                          <a:cs typeface="Wingdings"/>
                        </a:rPr>
                        <a:t></a:t>
                      </a:r>
                      <a:endParaRPr sz="700">
                        <a:latin typeface="Wingdings"/>
                        <a:cs typeface="Wingding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extLst>
                  <a:ext uri="{0D108BD9-81ED-4DB2-BD59-A6C34878D82A}">
                    <a16:rowId xmlns:a16="http://schemas.microsoft.com/office/drawing/2014/main" xmlns="" val="10002"/>
                  </a:ext>
                </a:extLst>
              </a:tr>
            </a:tbl>
          </a:graphicData>
        </a:graphic>
      </p:graphicFrame>
      <p:sp>
        <p:nvSpPr>
          <p:cNvPr id="14" name="object 14"/>
          <p:cNvSpPr/>
          <p:nvPr/>
        </p:nvSpPr>
        <p:spPr>
          <a:xfrm>
            <a:off x="7353300" y="1956816"/>
            <a:ext cx="4750435" cy="3975100"/>
          </a:xfrm>
          <a:custGeom>
            <a:avLst/>
            <a:gdLst/>
            <a:ahLst/>
            <a:cxnLst/>
            <a:rect l="l" t="t" r="r" b="b"/>
            <a:pathLst>
              <a:path w="4750434" h="3975100">
                <a:moveTo>
                  <a:pt x="0" y="3974591"/>
                </a:moveTo>
                <a:lnTo>
                  <a:pt x="4750308" y="3974591"/>
                </a:lnTo>
                <a:lnTo>
                  <a:pt x="4750308" y="0"/>
                </a:lnTo>
                <a:lnTo>
                  <a:pt x="0" y="0"/>
                </a:lnTo>
                <a:lnTo>
                  <a:pt x="0" y="3974591"/>
                </a:lnTo>
                <a:close/>
              </a:path>
            </a:pathLst>
          </a:custGeom>
          <a:ln w="6096">
            <a:solidFill>
              <a:srgbClr val="000000"/>
            </a:solidFill>
          </a:ln>
        </p:spPr>
        <p:txBody>
          <a:bodyPr wrap="square" lIns="0" tIns="0" rIns="0" bIns="0" rtlCol="0"/>
          <a:lstStyle/>
          <a:p>
            <a:endParaRPr/>
          </a:p>
        </p:txBody>
      </p:sp>
      <p:sp>
        <p:nvSpPr>
          <p:cNvPr id="15" name="object 15"/>
          <p:cNvSpPr/>
          <p:nvPr/>
        </p:nvSpPr>
        <p:spPr>
          <a:xfrm>
            <a:off x="8630411" y="1444752"/>
            <a:ext cx="2334768" cy="909065"/>
          </a:xfrm>
          <a:prstGeom prst="rect">
            <a:avLst/>
          </a:prstGeom>
          <a:blipFill>
            <a:blip r:embed="rId3" cstate="print"/>
            <a:stretch>
              <a:fillRect/>
            </a:stretch>
          </a:blipFill>
        </p:spPr>
        <p:txBody>
          <a:bodyPr wrap="square" lIns="0" tIns="0" rIns="0" bIns="0" rtlCol="0"/>
          <a:lstStyle/>
          <a:p>
            <a:endParaRPr/>
          </a:p>
        </p:txBody>
      </p:sp>
      <p:sp>
        <p:nvSpPr>
          <p:cNvPr id="16" name="object 16"/>
          <p:cNvSpPr txBox="1"/>
          <p:nvPr/>
        </p:nvSpPr>
        <p:spPr>
          <a:xfrm>
            <a:off x="9121902" y="1818766"/>
            <a:ext cx="1363345" cy="290195"/>
          </a:xfrm>
          <a:prstGeom prst="rect">
            <a:avLst/>
          </a:prstGeom>
        </p:spPr>
        <p:txBody>
          <a:bodyPr vert="horz" wrap="square" lIns="0" tIns="0" rIns="0" bIns="0" rtlCol="0">
            <a:spAutoFit/>
          </a:bodyPr>
          <a:lstStyle/>
          <a:p>
            <a:pPr marL="12700">
              <a:lnSpc>
                <a:spcPct val="100000"/>
              </a:lnSpc>
            </a:pPr>
            <a:r>
              <a:rPr sz="1800" b="1" spc="-10" dirty="0">
                <a:latin typeface="Arial"/>
                <a:cs typeface="Arial"/>
              </a:rPr>
              <a:t>T</a:t>
            </a:r>
            <a:r>
              <a:rPr sz="1800" b="1" spc="-60" dirty="0">
                <a:latin typeface="Arial"/>
                <a:cs typeface="Arial"/>
              </a:rPr>
              <a:t>H</a:t>
            </a:r>
            <a:r>
              <a:rPr sz="1800" b="1" spc="170" dirty="0">
                <a:latin typeface="Arial"/>
                <a:cs typeface="Arial"/>
              </a:rPr>
              <a:t>E</a:t>
            </a:r>
            <a:r>
              <a:rPr sz="1800" b="1" spc="-125" dirty="0">
                <a:latin typeface="Arial"/>
                <a:cs typeface="Arial"/>
              </a:rPr>
              <a:t>L</a:t>
            </a:r>
            <a:r>
              <a:rPr sz="1800" b="1" spc="-30" dirty="0">
                <a:latin typeface="Arial"/>
                <a:cs typeface="Arial"/>
              </a:rPr>
              <a:t>I</a:t>
            </a:r>
            <a:r>
              <a:rPr sz="1800" b="1" spc="-45" dirty="0">
                <a:latin typeface="Arial"/>
                <a:cs typeface="Arial"/>
              </a:rPr>
              <a:t>N</a:t>
            </a:r>
            <a:r>
              <a:rPr sz="1800" b="1" spc="-140" dirty="0">
                <a:latin typeface="Arial"/>
                <a:cs typeface="Arial"/>
              </a:rPr>
              <a:t>E</a:t>
            </a:r>
            <a:r>
              <a:rPr sz="1800" b="1" spc="40" dirty="0">
                <a:latin typeface="Arial"/>
                <a:cs typeface="Arial"/>
              </a:rPr>
              <a:t>-</a:t>
            </a:r>
            <a:r>
              <a:rPr sz="1800" b="1" spc="-55" dirty="0">
                <a:latin typeface="Arial"/>
                <a:cs typeface="Arial"/>
              </a:rPr>
              <a:t>UP</a:t>
            </a:r>
            <a:endParaRPr sz="1800">
              <a:latin typeface="Arial"/>
              <a:cs typeface="Arial"/>
            </a:endParaRPr>
          </a:p>
        </p:txBody>
      </p:sp>
      <p:sp>
        <p:nvSpPr>
          <p:cNvPr id="17" name="object 17"/>
          <p:cNvSpPr/>
          <p:nvPr/>
        </p:nvSpPr>
        <p:spPr>
          <a:xfrm>
            <a:off x="4130040" y="617219"/>
            <a:ext cx="2602991" cy="5530596"/>
          </a:xfrm>
          <a:prstGeom prst="rect">
            <a:avLst/>
          </a:prstGeom>
          <a:blipFill>
            <a:blip r:embed="rId4" cstate="print"/>
            <a:stretch>
              <a:fillRect/>
            </a:stretch>
          </a:blipFill>
        </p:spPr>
        <p:txBody>
          <a:bodyPr wrap="square" lIns="0" tIns="0" rIns="0" bIns="0" rtlCol="0"/>
          <a:lstStyle/>
          <a:p>
            <a:endParaRPr dirty="0"/>
          </a:p>
        </p:txBody>
      </p:sp>
      <p:sp>
        <p:nvSpPr>
          <p:cNvPr id="18" name="object 18"/>
          <p:cNvSpPr/>
          <p:nvPr/>
        </p:nvSpPr>
        <p:spPr>
          <a:xfrm>
            <a:off x="5298947" y="0"/>
            <a:ext cx="2599944" cy="6135624"/>
          </a:xfrm>
          <a:prstGeom prst="rect">
            <a:avLst/>
          </a:prstGeom>
          <a:blipFill>
            <a:blip r:embed="rId5" cstate="print"/>
            <a:stretch>
              <a:fillRect/>
            </a:stretch>
          </a:blipFill>
        </p:spPr>
        <p:txBody>
          <a:bodyPr wrap="square" lIns="0" tIns="0" rIns="0" bIns="0" rtlCol="0"/>
          <a:lstStyle/>
          <a:p>
            <a:endParaRPr/>
          </a:p>
        </p:txBody>
      </p:sp>
      <p:sp>
        <p:nvSpPr>
          <p:cNvPr id="19" name="object 19"/>
          <p:cNvSpPr/>
          <p:nvPr/>
        </p:nvSpPr>
        <p:spPr>
          <a:xfrm>
            <a:off x="8307323" y="3349752"/>
            <a:ext cx="766572" cy="1978152"/>
          </a:xfrm>
          <a:prstGeom prst="rect">
            <a:avLst/>
          </a:prstGeom>
          <a:blipFill>
            <a:blip r:embed="rId6" cstate="print"/>
            <a:stretch>
              <a:fillRect/>
            </a:stretch>
          </a:blipFill>
        </p:spPr>
        <p:txBody>
          <a:bodyPr wrap="square" lIns="0" tIns="0" rIns="0" bIns="0" rtlCol="0"/>
          <a:lstStyle/>
          <a:p>
            <a:endParaRPr/>
          </a:p>
        </p:txBody>
      </p:sp>
      <p:sp>
        <p:nvSpPr>
          <p:cNvPr id="20" name="object 20"/>
          <p:cNvSpPr/>
          <p:nvPr/>
        </p:nvSpPr>
        <p:spPr>
          <a:xfrm>
            <a:off x="8950452" y="3747515"/>
            <a:ext cx="787907" cy="1556004"/>
          </a:xfrm>
          <a:prstGeom prst="rect">
            <a:avLst/>
          </a:prstGeom>
          <a:blipFill>
            <a:blip r:embed="rId7" cstate="print"/>
            <a:stretch>
              <a:fillRect/>
            </a:stretch>
          </a:blipFill>
        </p:spPr>
        <p:txBody>
          <a:bodyPr wrap="square" lIns="0" tIns="0" rIns="0" bIns="0" rtlCol="0"/>
          <a:lstStyle/>
          <a:p>
            <a:endParaRPr/>
          </a:p>
        </p:txBody>
      </p:sp>
      <p:sp>
        <p:nvSpPr>
          <p:cNvPr id="21" name="object 21"/>
          <p:cNvSpPr/>
          <p:nvPr/>
        </p:nvSpPr>
        <p:spPr>
          <a:xfrm>
            <a:off x="9691116" y="3089148"/>
            <a:ext cx="836676" cy="2214372"/>
          </a:xfrm>
          <a:prstGeom prst="rect">
            <a:avLst/>
          </a:prstGeom>
          <a:blipFill>
            <a:blip r:embed="rId8" cstate="print"/>
            <a:stretch>
              <a:fillRect/>
            </a:stretch>
          </a:blipFill>
        </p:spPr>
        <p:txBody>
          <a:bodyPr wrap="square" lIns="0" tIns="0" rIns="0" bIns="0" rtlCol="0"/>
          <a:lstStyle/>
          <a:p>
            <a:endParaRPr/>
          </a:p>
        </p:txBody>
      </p:sp>
      <p:sp>
        <p:nvSpPr>
          <p:cNvPr id="22" name="object 22"/>
          <p:cNvSpPr/>
          <p:nvPr/>
        </p:nvSpPr>
        <p:spPr>
          <a:xfrm>
            <a:off x="10393680" y="3718559"/>
            <a:ext cx="822959" cy="1551431"/>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129539"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5</a:t>
            </a:r>
            <a:endParaRPr sz="1450">
              <a:latin typeface="Arial"/>
              <a:cs typeface="Arial"/>
            </a:endParaRPr>
          </a:p>
        </p:txBody>
      </p:sp>
      <p:sp>
        <p:nvSpPr>
          <p:cNvPr id="3" name="object 3"/>
          <p:cNvSpPr txBox="1"/>
          <p:nvPr/>
        </p:nvSpPr>
        <p:spPr>
          <a:xfrm>
            <a:off x="6079235" y="0"/>
            <a:ext cx="6108700" cy="6835140"/>
          </a:xfrm>
          <a:prstGeom prst="rect">
            <a:avLst/>
          </a:prstGeom>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30"/>
              </a:spcBef>
            </a:pPr>
            <a:endParaRPr sz="1600">
              <a:latin typeface="Times New Roman"/>
              <a:cs typeface="Times New Roman"/>
            </a:endParaRPr>
          </a:p>
          <a:p>
            <a:pPr marL="16510">
              <a:lnSpc>
                <a:spcPct val="100000"/>
              </a:lnSpc>
            </a:pPr>
            <a:r>
              <a:rPr sz="1450" spc="5" dirty="0">
                <a:solidFill>
                  <a:srgbClr val="FFFFFF"/>
                </a:solidFill>
                <a:latin typeface="Arial"/>
                <a:cs typeface="Arial"/>
              </a:rPr>
              <a:t>1</a:t>
            </a:r>
            <a:endParaRPr sz="1450">
              <a:latin typeface="Arial"/>
              <a:cs typeface="Arial"/>
            </a:endParaRPr>
          </a:p>
        </p:txBody>
      </p:sp>
      <p:sp>
        <p:nvSpPr>
          <p:cNvPr id="4" name="object 4"/>
          <p:cNvSpPr/>
          <p:nvPr/>
        </p:nvSpPr>
        <p:spPr>
          <a:xfrm>
            <a:off x="6079235" y="0"/>
            <a:ext cx="6108700" cy="6835140"/>
          </a:xfrm>
          <a:custGeom>
            <a:avLst/>
            <a:gdLst/>
            <a:ahLst/>
            <a:cxnLst/>
            <a:rect l="l" t="t" r="r" b="b"/>
            <a:pathLst>
              <a:path w="6108700" h="6835140">
                <a:moveTo>
                  <a:pt x="0" y="6835140"/>
                </a:moveTo>
                <a:lnTo>
                  <a:pt x="6108192" y="6835140"/>
                </a:lnTo>
                <a:lnTo>
                  <a:pt x="6108192" y="0"/>
                </a:lnTo>
                <a:lnTo>
                  <a:pt x="0" y="0"/>
                </a:lnTo>
                <a:lnTo>
                  <a:pt x="0" y="6835140"/>
                </a:lnTo>
                <a:close/>
              </a:path>
            </a:pathLst>
          </a:custGeom>
          <a:solidFill>
            <a:srgbClr val="7E7E7E">
              <a:alpha val="21174"/>
            </a:srgbClr>
          </a:solidFill>
        </p:spPr>
        <p:txBody>
          <a:bodyPr wrap="square" lIns="0" tIns="0" rIns="0" bIns="0" rtlCol="0"/>
          <a:lstStyle/>
          <a:p>
            <a:endParaRPr/>
          </a:p>
        </p:txBody>
      </p:sp>
      <p:sp>
        <p:nvSpPr>
          <p:cNvPr id="5" name="object 5"/>
          <p:cNvSpPr/>
          <p:nvPr/>
        </p:nvSpPr>
        <p:spPr>
          <a:xfrm>
            <a:off x="6733031" y="0"/>
            <a:ext cx="2665730" cy="1308100"/>
          </a:xfrm>
          <a:custGeom>
            <a:avLst/>
            <a:gdLst/>
            <a:ahLst/>
            <a:cxnLst/>
            <a:rect l="l" t="t" r="r" b="b"/>
            <a:pathLst>
              <a:path w="2665729" h="1308100">
                <a:moveTo>
                  <a:pt x="2217987" y="0"/>
                </a:moveTo>
                <a:lnTo>
                  <a:pt x="1877490" y="0"/>
                </a:lnTo>
                <a:lnTo>
                  <a:pt x="0" y="658876"/>
                </a:lnTo>
                <a:lnTo>
                  <a:pt x="180086" y="1230502"/>
                </a:lnTo>
                <a:lnTo>
                  <a:pt x="170307" y="1264030"/>
                </a:lnTo>
                <a:lnTo>
                  <a:pt x="2665476" y="1307591"/>
                </a:lnTo>
                <a:lnTo>
                  <a:pt x="2217987" y="0"/>
                </a:lnTo>
                <a:close/>
              </a:path>
            </a:pathLst>
          </a:custGeom>
          <a:solidFill>
            <a:srgbClr val="8AC344"/>
          </a:solidFill>
        </p:spPr>
        <p:txBody>
          <a:bodyPr wrap="square" lIns="0" tIns="0" rIns="0" bIns="0" rtlCol="0"/>
          <a:lstStyle/>
          <a:p>
            <a:endParaRPr/>
          </a:p>
        </p:txBody>
      </p:sp>
      <p:sp>
        <p:nvSpPr>
          <p:cNvPr id="6" name="object 6"/>
          <p:cNvSpPr txBox="1">
            <a:spLocks noGrp="1"/>
          </p:cNvSpPr>
          <p:nvPr>
            <p:ph type="title"/>
          </p:nvPr>
        </p:nvSpPr>
        <p:spPr>
          <a:xfrm>
            <a:off x="6988809" y="334390"/>
            <a:ext cx="1783080" cy="847725"/>
          </a:xfrm>
          <a:prstGeom prst="rect">
            <a:avLst/>
          </a:prstGeom>
        </p:spPr>
        <p:txBody>
          <a:bodyPr vert="horz" wrap="square" lIns="0" tIns="0" rIns="0" bIns="0" rtlCol="0">
            <a:spAutoFit/>
          </a:bodyPr>
          <a:lstStyle/>
          <a:p>
            <a:pPr marL="12700">
              <a:lnSpc>
                <a:spcPts val="3240"/>
              </a:lnSpc>
            </a:pPr>
            <a:r>
              <a:rPr lang="fa-IR" sz="3000" b="0" spc="50" dirty="0" smtClean="0">
                <a:solidFill>
                  <a:srgbClr val="FFFFFF"/>
                </a:solidFill>
                <a:latin typeface="Trebuchet MS"/>
                <a:cs typeface="Trebuchet MS"/>
              </a:rPr>
              <a:t>6 مزیت    </a:t>
            </a:r>
            <a:endParaRPr sz="3000" dirty="0">
              <a:latin typeface="Trebuchet MS"/>
              <a:cs typeface="Trebuchet MS"/>
            </a:endParaRPr>
          </a:p>
          <a:p>
            <a:pPr marL="533400">
              <a:lnSpc>
                <a:spcPts val="3240"/>
              </a:lnSpc>
            </a:pPr>
            <a:r>
              <a:rPr sz="3000" b="0" spc="-950" dirty="0" smtClean="0">
                <a:solidFill>
                  <a:srgbClr val="FFFFFF"/>
                </a:solidFill>
                <a:latin typeface="Trebuchet MS"/>
                <a:cs typeface="Trebuchet MS"/>
              </a:rPr>
              <a:t>1</a:t>
            </a:r>
            <a:r>
              <a:rPr sz="3000" b="0" spc="-445" dirty="0" smtClean="0">
                <a:solidFill>
                  <a:srgbClr val="FFFFFF"/>
                </a:solidFill>
                <a:latin typeface="Trebuchet MS"/>
                <a:cs typeface="Trebuchet MS"/>
              </a:rPr>
              <a:t> </a:t>
            </a:r>
            <a:r>
              <a:rPr sz="3000" b="0" spc="50" dirty="0">
                <a:solidFill>
                  <a:srgbClr val="FFFFFF"/>
                </a:solidFill>
                <a:latin typeface="Trebuchet MS"/>
                <a:cs typeface="Trebuchet MS"/>
              </a:rPr>
              <a:t>DEO</a:t>
            </a:r>
            <a:endParaRPr sz="3000" dirty="0">
              <a:latin typeface="Trebuchet MS"/>
              <a:cs typeface="Trebuchet MS"/>
            </a:endParaRPr>
          </a:p>
        </p:txBody>
      </p:sp>
      <p:sp>
        <p:nvSpPr>
          <p:cNvPr id="7" name="object 7"/>
          <p:cNvSpPr/>
          <p:nvPr/>
        </p:nvSpPr>
        <p:spPr>
          <a:xfrm>
            <a:off x="2369820" y="2365248"/>
            <a:ext cx="2486025" cy="996950"/>
          </a:xfrm>
          <a:custGeom>
            <a:avLst/>
            <a:gdLst/>
            <a:ahLst/>
            <a:cxnLst/>
            <a:rect l="l" t="t" r="r" b="b"/>
            <a:pathLst>
              <a:path w="2486025" h="996950">
                <a:moveTo>
                  <a:pt x="482092" y="0"/>
                </a:moveTo>
                <a:lnTo>
                  <a:pt x="0" y="996696"/>
                </a:lnTo>
                <a:lnTo>
                  <a:pt x="2485644" y="965962"/>
                </a:lnTo>
                <a:lnTo>
                  <a:pt x="2475865" y="942339"/>
                </a:lnTo>
                <a:lnTo>
                  <a:pt x="2285110" y="394207"/>
                </a:lnTo>
                <a:lnTo>
                  <a:pt x="2232025" y="387096"/>
                </a:lnTo>
                <a:lnTo>
                  <a:pt x="2163191" y="365887"/>
                </a:lnTo>
                <a:lnTo>
                  <a:pt x="482092" y="0"/>
                </a:lnTo>
                <a:close/>
              </a:path>
            </a:pathLst>
          </a:custGeom>
          <a:solidFill>
            <a:srgbClr val="7E7E7E"/>
          </a:solidFill>
        </p:spPr>
        <p:txBody>
          <a:bodyPr wrap="square" lIns="0" tIns="0" rIns="0" bIns="0" rtlCol="0"/>
          <a:lstStyle/>
          <a:p>
            <a:endParaRPr/>
          </a:p>
        </p:txBody>
      </p:sp>
      <p:sp>
        <p:nvSpPr>
          <p:cNvPr id="8" name="object 8"/>
          <p:cNvSpPr txBox="1"/>
          <p:nvPr/>
        </p:nvSpPr>
        <p:spPr>
          <a:xfrm>
            <a:off x="3092957" y="2469134"/>
            <a:ext cx="1048385" cy="897682"/>
          </a:xfrm>
          <a:prstGeom prst="rect">
            <a:avLst/>
          </a:prstGeom>
        </p:spPr>
        <p:txBody>
          <a:bodyPr vert="horz" wrap="square" lIns="0" tIns="0" rIns="0" bIns="0" rtlCol="0">
            <a:spAutoFit/>
          </a:bodyPr>
          <a:lstStyle/>
          <a:p>
            <a:pPr marL="12700">
              <a:lnSpc>
                <a:spcPts val="3454"/>
              </a:lnSpc>
            </a:pPr>
            <a:r>
              <a:rPr lang="fa-IR" sz="3200" spc="-35" dirty="0" smtClean="0">
                <a:solidFill>
                  <a:srgbClr val="FFFFFF"/>
                </a:solidFill>
                <a:latin typeface="Trebuchet MS"/>
                <a:cs typeface="Trebuchet MS"/>
              </a:rPr>
              <a:t>48 </a:t>
            </a:r>
          </a:p>
          <a:p>
            <a:pPr marL="12700">
              <a:lnSpc>
                <a:spcPts val="3454"/>
              </a:lnSpc>
            </a:pPr>
            <a:r>
              <a:rPr lang="fa-IR" sz="3200" spc="-35" dirty="0" smtClean="0">
                <a:solidFill>
                  <a:srgbClr val="FFFFFF"/>
                </a:solidFill>
                <a:latin typeface="Trebuchet MS"/>
                <a:cs typeface="Trebuchet MS"/>
              </a:rPr>
              <a:t>ساعته</a:t>
            </a:r>
            <a:endParaRPr sz="3200" dirty="0">
              <a:latin typeface="Trebuchet MS"/>
              <a:cs typeface="Trebuchet MS"/>
            </a:endParaRPr>
          </a:p>
        </p:txBody>
      </p:sp>
      <p:sp>
        <p:nvSpPr>
          <p:cNvPr id="9" name="object 9"/>
          <p:cNvSpPr/>
          <p:nvPr/>
        </p:nvSpPr>
        <p:spPr>
          <a:xfrm>
            <a:off x="2883407" y="3880103"/>
            <a:ext cx="2100580" cy="1207135"/>
          </a:xfrm>
          <a:custGeom>
            <a:avLst/>
            <a:gdLst/>
            <a:ahLst/>
            <a:cxnLst/>
            <a:rect l="l" t="t" r="r" b="b"/>
            <a:pathLst>
              <a:path w="2100579" h="1207135">
                <a:moveTo>
                  <a:pt x="0" y="0"/>
                </a:moveTo>
                <a:lnTo>
                  <a:pt x="247904" y="1175258"/>
                </a:lnTo>
                <a:lnTo>
                  <a:pt x="1907032" y="1207008"/>
                </a:lnTo>
                <a:lnTo>
                  <a:pt x="2100072" y="521843"/>
                </a:lnTo>
                <a:lnTo>
                  <a:pt x="0" y="0"/>
                </a:lnTo>
                <a:close/>
              </a:path>
            </a:pathLst>
          </a:custGeom>
          <a:solidFill>
            <a:srgbClr val="000000"/>
          </a:solidFill>
        </p:spPr>
        <p:txBody>
          <a:bodyPr wrap="square" lIns="0" tIns="0" rIns="0" bIns="0" rtlCol="0"/>
          <a:lstStyle/>
          <a:p>
            <a:endParaRPr/>
          </a:p>
        </p:txBody>
      </p:sp>
      <p:sp>
        <p:nvSpPr>
          <p:cNvPr id="10" name="object 10"/>
          <p:cNvSpPr txBox="1"/>
          <p:nvPr/>
        </p:nvSpPr>
        <p:spPr>
          <a:xfrm>
            <a:off x="3241039" y="4390516"/>
            <a:ext cx="1278255" cy="492443"/>
          </a:xfrm>
          <a:prstGeom prst="rect">
            <a:avLst/>
          </a:prstGeom>
        </p:spPr>
        <p:txBody>
          <a:bodyPr vert="horz" wrap="square" lIns="0" tIns="0" rIns="0" bIns="0" rtlCol="0">
            <a:spAutoFit/>
          </a:bodyPr>
          <a:lstStyle/>
          <a:p>
            <a:pPr marL="12700" marR="5080">
              <a:lnSpc>
                <a:spcPct val="80000"/>
              </a:lnSpc>
            </a:pPr>
            <a:r>
              <a:rPr lang="fa-IR" sz="2000" spc="-45" dirty="0" smtClean="0">
                <a:solidFill>
                  <a:srgbClr val="FFFFFF"/>
                </a:solidFill>
                <a:latin typeface="Trebuchet MS"/>
                <a:cs typeface="Trebuchet MS"/>
              </a:rPr>
              <a:t>ضد علائم سفید</a:t>
            </a:r>
          </a:p>
          <a:p>
            <a:pPr marL="12700" marR="5080">
              <a:lnSpc>
                <a:spcPct val="80000"/>
              </a:lnSpc>
            </a:pPr>
            <a:endParaRPr sz="2000" dirty="0">
              <a:latin typeface="Trebuchet MS"/>
              <a:cs typeface="Trebuchet MS"/>
            </a:endParaRPr>
          </a:p>
        </p:txBody>
      </p:sp>
      <p:sp>
        <p:nvSpPr>
          <p:cNvPr id="11" name="object 11"/>
          <p:cNvSpPr/>
          <p:nvPr/>
        </p:nvSpPr>
        <p:spPr>
          <a:xfrm>
            <a:off x="10965180" y="153923"/>
            <a:ext cx="815340" cy="568451"/>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0" y="96062"/>
            <a:ext cx="1333373" cy="784682"/>
          </a:xfrm>
          <a:prstGeom prst="rect">
            <a:avLst/>
          </a:prstGeom>
          <a:blipFill>
            <a:blip r:embed="rId3" cstate="print"/>
            <a:stretch>
              <a:fillRect/>
            </a:stretch>
          </a:blipFill>
        </p:spPr>
        <p:txBody>
          <a:bodyPr wrap="square" lIns="0" tIns="0" rIns="0" bIns="0" rtlCol="0"/>
          <a:lstStyle/>
          <a:p>
            <a:endParaRPr/>
          </a:p>
        </p:txBody>
      </p:sp>
      <p:sp>
        <p:nvSpPr>
          <p:cNvPr id="13" name="object 13"/>
          <p:cNvSpPr txBox="1"/>
          <p:nvPr/>
        </p:nvSpPr>
        <p:spPr>
          <a:xfrm>
            <a:off x="164388" y="191515"/>
            <a:ext cx="854075" cy="450850"/>
          </a:xfrm>
          <a:prstGeom prst="rect">
            <a:avLst/>
          </a:prstGeom>
        </p:spPr>
        <p:txBody>
          <a:bodyPr vert="horz" wrap="square" lIns="0" tIns="0" rIns="0" bIns="0" rtlCol="0">
            <a:spAutoFit/>
          </a:bodyPr>
          <a:lstStyle/>
          <a:p>
            <a:pPr marL="12700">
              <a:lnSpc>
                <a:spcPct val="100000"/>
              </a:lnSpc>
            </a:pPr>
            <a:r>
              <a:rPr sz="2800" b="1" spc="-65" dirty="0">
                <a:latin typeface="Trebuchet MS"/>
                <a:cs typeface="Trebuchet MS"/>
              </a:rPr>
              <a:t>6 </a:t>
            </a:r>
            <a:r>
              <a:rPr sz="2800" b="1" spc="45" dirty="0">
                <a:latin typeface="Trebuchet MS"/>
                <a:cs typeface="Trebuchet MS"/>
              </a:rPr>
              <a:t>IN</a:t>
            </a:r>
            <a:r>
              <a:rPr sz="2800" b="1" spc="-430" dirty="0">
                <a:latin typeface="Trebuchet MS"/>
                <a:cs typeface="Trebuchet MS"/>
              </a:rPr>
              <a:t> </a:t>
            </a:r>
            <a:r>
              <a:rPr sz="2800" b="1" spc="-735" dirty="0">
                <a:latin typeface="Trebuchet MS"/>
                <a:cs typeface="Trebuchet MS"/>
              </a:rPr>
              <a:t>1</a:t>
            </a:r>
            <a:endParaRPr sz="2800">
              <a:latin typeface="Trebuchet MS"/>
              <a:cs typeface="Trebuchet MS"/>
            </a:endParaRPr>
          </a:p>
        </p:txBody>
      </p:sp>
      <p:sp>
        <p:nvSpPr>
          <p:cNvPr id="14" name="object 14"/>
          <p:cNvSpPr txBox="1"/>
          <p:nvPr/>
        </p:nvSpPr>
        <p:spPr>
          <a:xfrm>
            <a:off x="818992" y="2461997"/>
            <a:ext cx="1109980" cy="553998"/>
          </a:xfrm>
          <a:prstGeom prst="rect">
            <a:avLst/>
          </a:prstGeom>
        </p:spPr>
        <p:txBody>
          <a:bodyPr vert="horz" wrap="square" lIns="0" tIns="0" rIns="0" bIns="0" rtlCol="0">
            <a:spAutoFit/>
          </a:bodyPr>
          <a:lstStyle/>
          <a:p>
            <a:pPr marL="12700" algn="r" rtl="1">
              <a:lnSpc>
                <a:spcPct val="100000"/>
              </a:lnSpc>
            </a:pPr>
            <a:r>
              <a:rPr lang="fa-IR" sz="1800" spc="-60" dirty="0" smtClean="0">
                <a:latin typeface="Trebuchet MS"/>
                <a:cs typeface="Trebuchet MS"/>
              </a:rPr>
              <a:t>در مورد:</a:t>
            </a:r>
          </a:p>
          <a:p>
            <a:pPr marL="12700" algn="r" rtl="1">
              <a:lnSpc>
                <a:spcPct val="100000"/>
              </a:lnSpc>
            </a:pPr>
            <a:r>
              <a:rPr lang="fa-IR" spc="-60" dirty="0" smtClean="0">
                <a:latin typeface="Trebuchet MS"/>
                <a:cs typeface="Trebuchet MS"/>
              </a:rPr>
              <a:t>6 مزیت:</a:t>
            </a:r>
            <a:endParaRPr sz="1800" dirty="0">
              <a:latin typeface="Trebuchet MS"/>
              <a:cs typeface="Trebuchet MS"/>
            </a:endParaRPr>
          </a:p>
        </p:txBody>
      </p:sp>
      <p:sp>
        <p:nvSpPr>
          <p:cNvPr id="15" name="object 15"/>
          <p:cNvSpPr txBox="1"/>
          <p:nvPr/>
        </p:nvSpPr>
        <p:spPr>
          <a:xfrm>
            <a:off x="204622" y="3029711"/>
            <a:ext cx="2037080" cy="1529080"/>
          </a:xfrm>
          <a:prstGeom prst="rect">
            <a:avLst/>
          </a:prstGeom>
        </p:spPr>
        <p:txBody>
          <a:bodyPr vert="horz" wrap="square" lIns="0" tIns="0" rIns="0" bIns="0" rtlCol="0">
            <a:spAutoFit/>
          </a:bodyPr>
          <a:lstStyle/>
          <a:p>
            <a:pPr marL="355600" indent="-342900" algn="r" rtl="1">
              <a:lnSpc>
                <a:spcPts val="2050"/>
              </a:lnSpc>
              <a:buAutoNum type="arabicPeriod"/>
              <a:tabLst>
                <a:tab pos="354965" algn="l"/>
                <a:tab pos="355600" algn="l"/>
              </a:tabLst>
            </a:pPr>
            <a:r>
              <a:rPr lang="fa-IR" sz="1800" spc="-90" dirty="0" smtClean="0">
                <a:latin typeface="Trebuchet MS"/>
                <a:cs typeface="Trebuchet MS"/>
              </a:rPr>
              <a:t>ضد بو</a:t>
            </a:r>
            <a:endParaRPr sz="1800" dirty="0">
              <a:latin typeface="Trebuchet MS"/>
              <a:cs typeface="Trebuchet MS"/>
            </a:endParaRPr>
          </a:p>
          <a:p>
            <a:pPr marL="355600" indent="-342900" algn="r" rtl="1">
              <a:lnSpc>
                <a:spcPts val="1945"/>
              </a:lnSpc>
              <a:buAutoNum type="arabicPeriod"/>
              <a:tabLst>
                <a:tab pos="354965" algn="l"/>
                <a:tab pos="355600" algn="l"/>
              </a:tabLst>
            </a:pPr>
            <a:r>
              <a:rPr lang="fa-IR" sz="1800" spc="-90" dirty="0" smtClean="0">
                <a:latin typeface="Trebuchet MS"/>
                <a:cs typeface="Trebuchet MS"/>
              </a:rPr>
              <a:t>ضد رطوبت</a:t>
            </a:r>
            <a:endParaRPr sz="1800" dirty="0">
              <a:latin typeface="Trebuchet MS"/>
              <a:cs typeface="Trebuchet MS"/>
            </a:endParaRPr>
          </a:p>
          <a:p>
            <a:pPr marL="355600" indent="-342900" algn="r" rtl="1">
              <a:lnSpc>
                <a:spcPts val="1945"/>
              </a:lnSpc>
              <a:buAutoNum type="arabicPeriod"/>
              <a:tabLst>
                <a:tab pos="354965" algn="l"/>
                <a:tab pos="355600" algn="l"/>
              </a:tabLst>
            </a:pPr>
            <a:r>
              <a:rPr lang="fa-IR" sz="1800" spc="-90" dirty="0" smtClean="0">
                <a:latin typeface="Trebuchet MS"/>
                <a:cs typeface="Trebuchet MS"/>
              </a:rPr>
              <a:t>ضد باکتری</a:t>
            </a:r>
            <a:endParaRPr sz="1800" dirty="0">
              <a:latin typeface="Trebuchet MS"/>
              <a:cs typeface="Trebuchet MS"/>
            </a:endParaRPr>
          </a:p>
          <a:p>
            <a:pPr marL="355600" indent="-342900" algn="r" rtl="1">
              <a:lnSpc>
                <a:spcPts val="1945"/>
              </a:lnSpc>
              <a:buAutoNum type="arabicPeriod"/>
              <a:tabLst>
                <a:tab pos="354965" algn="l"/>
                <a:tab pos="355600" algn="l"/>
              </a:tabLst>
            </a:pPr>
            <a:r>
              <a:rPr lang="fa-IR" sz="1800" spc="-30" dirty="0" smtClean="0">
                <a:latin typeface="Trebuchet MS"/>
                <a:cs typeface="Trebuchet MS"/>
              </a:rPr>
              <a:t>طراوت مضاعف</a:t>
            </a:r>
            <a:endParaRPr sz="1800" dirty="0">
              <a:latin typeface="Trebuchet MS"/>
              <a:cs typeface="Trebuchet MS"/>
            </a:endParaRPr>
          </a:p>
          <a:p>
            <a:pPr marL="355600" indent="-342900" algn="r" rtl="1">
              <a:lnSpc>
                <a:spcPts val="1945"/>
              </a:lnSpc>
              <a:buAutoNum type="arabicPeriod"/>
              <a:tabLst>
                <a:tab pos="354965" algn="l"/>
                <a:tab pos="355600" algn="l"/>
              </a:tabLst>
            </a:pPr>
            <a:r>
              <a:rPr lang="fa-IR" sz="1800" spc="-90" dirty="0" smtClean="0">
                <a:latin typeface="Trebuchet MS"/>
                <a:cs typeface="Trebuchet MS"/>
              </a:rPr>
              <a:t>ضد علائم سفید</a:t>
            </a:r>
            <a:endParaRPr sz="1800" dirty="0">
              <a:latin typeface="Trebuchet MS"/>
              <a:cs typeface="Trebuchet MS"/>
            </a:endParaRPr>
          </a:p>
          <a:p>
            <a:pPr marL="355600" indent="-342900" algn="r" rtl="1">
              <a:lnSpc>
                <a:spcPts val="2050"/>
              </a:lnSpc>
              <a:buAutoNum type="arabicPeriod"/>
              <a:tabLst>
                <a:tab pos="354965" algn="l"/>
                <a:tab pos="355600" algn="l"/>
              </a:tabLst>
            </a:pPr>
            <a:r>
              <a:rPr lang="fa-IR" sz="1800" spc="-90" dirty="0" smtClean="0">
                <a:latin typeface="Trebuchet MS"/>
                <a:cs typeface="Trebuchet MS"/>
              </a:rPr>
              <a:t>ضد لکه های زرد</a:t>
            </a:r>
            <a:endParaRPr sz="1800" dirty="0">
              <a:latin typeface="Trebuchet MS"/>
              <a:cs typeface="Trebuchet MS"/>
            </a:endParaRPr>
          </a:p>
        </p:txBody>
      </p:sp>
      <p:graphicFrame>
        <p:nvGraphicFramePr>
          <p:cNvPr id="16" name="object 16"/>
          <p:cNvGraphicFramePr>
            <a:graphicFrameLocks noGrp="1"/>
          </p:cNvGraphicFramePr>
          <p:nvPr/>
        </p:nvGraphicFramePr>
        <p:xfrm>
          <a:off x="7377938" y="5984989"/>
          <a:ext cx="4736590" cy="759925"/>
        </p:xfrm>
        <a:graphic>
          <a:graphicData uri="http://schemas.openxmlformats.org/drawingml/2006/table">
            <a:tbl>
              <a:tblPr firstRow="1" bandRow="1">
                <a:tableStyleId>{2D5ABB26-0587-4C30-8999-92F81FD0307C}</a:tableStyleId>
              </a:tblPr>
              <a:tblGrid>
                <a:gridCol w="947292">
                  <a:extLst>
                    <a:ext uri="{9D8B030D-6E8A-4147-A177-3AD203B41FA5}">
                      <a16:colId xmlns:a16="http://schemas.microsoft.com/office/drawing/2014/main" xmlns="" val="20000"/>
                    </a:ext>
                  </a:extLst>
                </a:gridCol>
                <a:gridCol w="947293">
                  <a:extLst>
                    <a:ext uri="{9D8B030D-6E8A-4147-A177-3AD203B41FA5}">
                      <a16:colId xmlns:a16="http://schemas.microsoft.com/office/drawing/2014/main" xmlns="" val="20001"/>
                    </a:ext>
                  </a:extLst>
                </a:gridCol>
                <a:gridCol w="947420">
                  <a:extLst>
                    <a:ext uri="{9D8B030D-6E8A-4147-A177-3AD203B41FA5}">
                      <a16:colId xmlns:a16="http://schemas.microsoft.com/office/drawing/2014/main" xmlns="" val="20002"/>
                    </a:ext>
                  </a:extLst>
                </a:gridCol>
                <a:gridCol w="947292">
                  <a:extLst>
                    <a:ext uri="{9D8B030D-6E8A-4147-A177-3AD203B41FA5}">
                      <a16:colId xmlns:a16="http://schemas.microsoft.com/office/drawing/2014/main" xmlns="" val="20003"/>
                    </a:ext>
                  </a:extLst>
                </a:gridCol>
                <a:gridCol w="947293">
                  <a:extLst>
                    <a:ext uri="{9D8B030D-6E8A-4147-A177-3AD203B41FA5}">
                      <a16:colId xmlns:a16="http://schemas.microsoft.com/office/drawing/2014/main" xmlns="" val="20004"/>
                    </a:ext>
                  </a:extLst>
                </a:gridCol>
              </a:tblGrid>
              <a:tr h="363689">
                <a:tc>
                  <a:txBody>
                    <a:bodyPr/>
                    <a:lstStyle/>
                    <a:p>
                      <a:pPr>
                        <a:lnSpc>
                          <a:spcPct val="100000"/>
                        </a:lnSpc>
                        <a:spcBef>
                          <a:spcPts val="5"/>
                        </a:spcBef>
                      </a:pPr>
                      <a:endParaRPr sz="750">
                        <a:latin typeface="Times New Roman"/>
                        <a:cs typeface="Times New Roman"/>
                      </a:endParaRPr>
                    </a:p>
                    <a:p>
                      <a:pPr marL="1270" algn="ctr">
                        <a:lnSpc>
                          <a:spcPct val="100000"/>
                        </a:lnSpc>
                      </a:pPr>
                      <a:r>
                        <a:rPr sz="800" spc="-15" dirty="0">
                          <a:solidFill>
                            <a:srgbClr val="FFFFFF"/>
                          </a:solidFill>
                          <a:latin typeface="Trebuchet MS"/>
                          <a:cs typeface="Trebuchet MS"/>
                        </a:rPr>
                        <a:t>GENDER</a:t>
                      </a:r>
                      <a:endParaRPr sz="800">
                        <a:latin typeface="Trebuchet MS"/>
                        <a:cs typeface="Trebuchet MS"/>
                      </a:endParaRPr>
                    </a:p>
                  </a:txBody>
                  <a:tcPr marL="0" marR="0" marT="63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390"/>
                        </a:spcBef>
                      </a:pPr>
                      <a:r>
                        <a:rPr sz="800" spc="15" dirty="0">
                          <a:solidFill>
                            <a:srgbClr val="FFFFFF"/>
                          </a:solidFill>
                          <a:latin typeface="Trebuchet MS"/>
                          <a:cs typeface="Trebuchet MS"/>
                        </a:rPr>
                        <a:t>APD</a:t>
                      </a:r>
                      <a:endParaRPr sz="800">
                        <a:latin typeface="Trebuchet MS"/>
                        <a:cs typeface="Trebuchet MS"/>
                      </a:endParaRPr>
                    </a:p>
                    <a:p>
                      <a:pPr algn="ctr">
                        <a:lnSpc>
                          <a:spcPct val="100000"/>
                        </a:lnSpc>
                      </a:pPr>
                      <a:r>
                        <a:rPr sz="800" spc="-80" dirty="0">
                          <a:solidFill>
                            <a:srgbClr val="FFFFFF"/>
                          </a:solidFill>
                          <a:latin typeface="Trebuchet MS"/>
                          <a:cs typeface="Trebuchet MS"/>
                        </a:rPr>
                        <a:t>150ml</a:t>
                      </a:r>
                      <a:endParaRPr sz="800">
                        <a:latin typeface="Trebuchet MS"/>
                        <a:cs typeface="Trebuchet MS"/>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325755" marR="318135" algn="ctr">
                        <a:lnSpc>
                          <a:spcPct val="100000"/>
                        </a:lnSpc>
                        <a:spcBef>
                          <a:spcPts val="390"/>
                        </a:spcBef>
                      </a:pPr>
                      <a:r>
                        <a:rPr sz="800" spc="-75" dirty="0">
                          <a:solidFill>
                            <a:srgbClr val="FFFFFF"/>
                          </a:solidFill>
                          <a:latin typeface="Trebuchet MS"/>
                          <a:cs typeface="Trebuchet MS"/>
                        </a:rPr>
                        <a:t>Roll</a:t>
                      </a:r>
                      <a:r>
                        <a:rPr sz="800" spc="-185" dirty="0">
                          <a:solidFill>
                            <a:srgbClr val="FFFFFF"/>
                          </a:solidFill>
                          <a:latin typeface="Trebuchet MS"/>
                          <a:cs typeface="Trebuchet MS"/>
                        </a:rPr>
                        <a:t> </a:t>
                      </a:r>
                      <a:r>
                        <a:rPr sz="800" spc="10" dirty="0">
                          <a:solidFill>
                            <a:srgbClr val="FFFFFF"/>
                          </a:solidFill>
                          <a:latin typeface="Trebuchet MS"/>
                          <a:cs typeface="Trebuchet MS"/>
                        </a:rPr>
                        <a:t>On </a:t>
                      </a:r>
                      <a:r>
                        <a:rPr sz="800" dirty="0">
                          <a:solidFill>
                            <a:srgbClr val="FFFFFF"/>
                          </a:solidFill>
                          <a:latin typeface="Trebuchet MS"/>
                          <a:cs typeface="Trebuchet MS"/>
                        </a:rPr>
                        <a:t> </a:t>
                      </a:r>
                      <a:r>
                        <a:rPr sz="800" spc="-35" dirty="0">
                          <a:solidFill>
                            <a:srgbClr val="FFFFFF"/>
                          </a:solidFill>
                          <a:latin typeface="Trebuchet MS"/>
                          <a:cs typeface="Trebuchet MS"/>
                        </a:rPr>
                        <a:t>50ml</a:t>
                      </a:r>
                      <a:endParaRPr sz="800">
                        <a:latin typeface="Trebuchet MS"/>
                        <a:cs typeface="Trebuchet MS"/>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339725" marR="212725" indent="-118110">
                        <a:lnSpc>
                          <a:spcPct val="100000"/>
                        </a:lnSpc>
                        <a:spcBef>
                          <a:spcPts val="390"/>
                        </a:spcBef>
                      </a:pPr>
                      <a:r>
                        <a:rPr sz="800" spc="-5" dirty="0">
                          <a:solidFill>
                            <a:srgbClr val="FFFFFF"/>
                          </a:solidFill>
                          <a:latin typeface="Trebuchet MS"/>
                          <a:cs typeface="Trebuchet MS"/>
                        </a:rPr>
                        <a:t>Shower</a:t>
                      </a:r>
                      <a:r>
                        <a:rPr sz="800" spc="-160" dirty="0">
                          <a:solidFill>
                            <a:srgbClr val="FFFFFF"/>
                          </a:solidFill>
                          <a:latin typeface="Trebuchet MS"/>
                          <a:cs typeface="Trebuchet MS"/>
                        </a:rPr>
                        <a:t> </a:t>
                      </a:r>
                      <a:r>
                        <a:rPr sz="800" spc="-30" dirty="0">
                          <a:solidFill>
                            <a:srgbClr val="FFFFFF"/>
                          </a:solidFill>
                          <a:latin typeface="Trebuchet MS"/>
                          <a:cs typeface="Trebuchet MS"/>
                        </a:rPr>
                        <a:t>Gel  250ml</a:t>
                      </a:r>
                      <a:endParaRPr sz="800">
                        <a:latin typeface="Trebuchet MS"/>
                        <a:cs typeface="Trebuchet MS"/>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338455" marR="212090" indent="-116205">
                        <a:lnSpc>
                          <a:spcPct val="100000"/>
                        </a:lnSpc>
                        <a:spcBef>
                          <a:spcPts val="390"/>
                        </a:spcBef>
                      </a:pPr>
                      <a:r>
                        <a:rPr sz="800" spc="-5" dirty="0">
                          <a:solidFill>
                            <a:srgbClr val="FFFFFF"/>
                          </a:solidFill>
                          <a:latin typeface="Trebuchet MS"/>
                          <a:cs typeface="Trebuchet MS"/>
                        </a:rPr>
                        <a:t>Shower</a:t>
                      </a:r>
                      <a:r>
                        <a:rPr sz="800" spc="-160" dirty="0">
                          <a:solidFill>
                            <a:srgbClr val="FFFFFF"/>
                          </a:solidFill>
                          <a:latin typeface="Trebuchet MS"/>
                          <a:cs typeface="Trebuchet MS"/>
                        </a:rPr>
                        <a:t> </a:t>
                      </a:r>
                      <a:r>
                        <a:rPr sz="800" spc="-30" dirty="0">
                          <a:solidFill>
                            <a:srgbClr val="FFFFFF"/>
                          </a:solidFill>
                          <a:latin typeface="Trebuchet MS"/>
                          <a:cs typeface="Trebuchet MS"/>
                        </a:rPr>
                        <a:t>Gel  400ml</a:t>
                      </a:r>
                      <a:endParaRPr sz="800">
                        <a:latin typeface="Trebuchet MS"/>
                        <a:cs typeface="Trebuchet MS"/>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19">
                <a:tc>
                  <a:txBody>
                    <a:bodyPr/>
                    <a:lstStyle/>
                    <a:p>
                      <a:pPr algn="ctr">
                        <a:lnSpc>
                          <a:spcPct val="100000"/>
                        </a:lnSpc>
                        <a:spcBef>
                          <a:spcPts val="180"/>
                        </a:spcBef>
                      </a:pPr>
                      <a:r>
                        <a:rPr sz="700" spc="-5" dirty="0">
                          <a:latin typeface="Trebuchet MS"/>
                          <a:cs typeface="Trebuchet MS"/>
                        </a:rPr>
                        <a:t>MALE</a:t>
                      </a:r>
                      <a:endParaRPr sz="700">
                        <a:latin typeface="Trebuchet MS"/>
                        <a:cs typeface="Trebuchet M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r h="198117">
                <a:tc>
                  <a:txBody>
                    <a:bodyPr/>
                    <a:lstStyle/>
                    <a:p>
                      <a:pPr marL="1270" algn="ctr">
                        <a:lnSpc>
                          <a:spcPct val="100000"/>
                        </a:lnSpc>
                        <a:spcBef>
                          <a:spcPts val="280"/>
                        </a:spcBef>
                      </a:pPr>
                      <a:r>
                        <a:rPr sz="700" spc="-15" dirty="0">
                          <a:latin typeface="Trebuchet MS"/>
                          <a:cs typeface="Trebuchet MS"/>
                        </a:rPr>
                        <a:t>FEMALE</a:t>
                      </a:r>
                      <a:endParaRPr sz="7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algn="ctr">
                        <a:lnSpc>
                          <a:spcPct val="100000"/>
                        </a:lnSpc>
                        <a:spcBef>
                          <a:spcPts val="280"/>
                        </a:spcBef>
                      </a:pPr>
                      <a:r>
                        <a:rPr sz="700" dirty="0">
                          <a:latin typeface="Wingdings"/>
                          <a:cs typeface="Wingdings"/>
                        </a:rPr>
                        <a:t></a:t>
                      </a:r>
                      <a:endParaRPr sz="700">
                        <a:latin typeface="Wingdings"/>
                        <a:cs typeface="Wingding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algn="ctr">
                        <a:lnSpc>
                          <a:spcPct val="100000"/>
                        </a:lnSpc>
                        <a:spcBef>
                          <a:spcPts val="280"/>
                        </a:spcBef>
                      </a:pPr>
                      <a:r>
                        <a:rPr sz="700" dirty="0">
                          <a:latin typeface="Wingdings"/>
                          <a:cs typeface="Wingdings"/>
                        </a:rPr>
                        <a:t></a:t>
                      </a:r>
                      <a:endParaRPr sz="700">
                        <a:latin typeface="Wingdings"/>
                        <a:cs typeface="Wingding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extLst>
                  <a:ext uri="{0D108BD9-81ED-4DB2-BD59-A6C34878D82A}">
                    <a16:rowId xmlns:a16="http://schemas.microsoft.com/office/drawing/2014/main" xmlns="" val="10002"/>
                  </a:ext>
                </a:extLst>
              </a:tr>
            </a:tbl>
          </a:graphicData>
        </a:graphic>
      </p:graphicFrame>
      <p:sp>
        <p:nvSpPr>
          <p:cNvPr id="17" name="object 17"/>
          <p:cNvSpPr/>
          <p:nvPr/>
        </p:nvSpPr>
        <p:spPr>
          <a:xfrm>
            <a:off x="7353300" y="1956816"/>
            <a:ext cx="4750435" cy="3975100"/>
          </a:xfrm>
          <a:custGeom>
            <a:avLst/>
            <a:gdLst/>
            <a:ahLst/>
            <a:cxnLst/>
            <a:rect l="l" t="t" r="r" b="b"/>
            <a:pathLst>
              <a:path w="4750434" h="3975100">
                <a:moveTo>
                  <a:pt x="0" y="3974591"/>
                </a:moveTo>
                <a:lnTo>
                  <a:pt x="4750308" y="3974591"/>
                </a:lnTo>
                <a:lnTo>
                  <a:pt x="4750308" y="0"/>
                </a:lnTo>
                <a:lnTo>
                  <a:pt x="0" y="0"/>
                </a:lnTo>
                <a:lnTo>
                  <a:pt x="0" y="3974591"/>
                </a:lnTo>
                <a:close/>
              </a:path>
            </a:pathLst>
          </a:custGeom>
          <a:ln w="6096">
            <a:solidFill>
              <a:srgbClr val="000000"/>
            </a:solidFill>
          </a:ln>
        </p:spPr>
        <p:txBody>
          <a:bodyPr wrap="square" lIns="0" tIns="0" rIns="0" bIns="0" rtlCol="0"/>
          <a:lstStyle/>
          <a:p>
            <a:endParaRPr/>
          </a:p>
        </p:txBody>
      </p:sp>
      <p:sp>
        <p:nvSpPr>
          <p:cNvPr id="18" name="object 18"/>
          <p:cNvSpPr/>
          <p:nvPr/>
        </p:nvSpPr>
        <p:spPr>
          <a:xfrm>
            <a:off x="8630411" y="1444752"/>
            <a:ext cx="2334768" cy="909065"/>
          </a:xfrm>
          <a:prstGeom prst="rect">
            <a:avLst/>
          </a:prstGeom>
          <a:blipFill>
            <a:blip r:embed="rId4" cstate="print"/>
            <a:stretch>
              <a:fillRect/>
            </a:stretch>
          </a:blipFill>
        </p:spPr>
        <p:txBody>
          <a:bodyPr wrap="square" lIns="0" tIns="0" rIns="0" bIns="0" rtlCol="0"/>
          <a:lstStyle/>
          <a:p>
            <a:endParaRPr/>
          </a:p>
        </p:txBody>
      </p:sp>
      <p:sp>
        <p:nvSpPr>
          <p:cNvPr id="19" name="object 19"/>
          <p:cNvSpPr txBox="1"/>
          <p:nvPr/>
        </p:nvSpPr>
        <p:spPr>
          <a:xfrm>
            <a:off x="9121902" y="1818766"/>
            <a:ext cx="1363345" cy="290195"/>
          </a:xfrm>
          <a:prstGeom prst="rect">
            <a:avLst/>
          </a:prstGeom>
        </p:spPr>
        <p:txBody>
          <a:bodyPr vert="horz" wrap="square" lIns="0" tIns="0" rIns="0" bIns="0" rtlCol="0">
            <a:spAutoFit/>
          </a:bodyPr>
          <a:lstStyle/>
          <a:p>
            <a:pPr marL="12700">
              <a:lnSpc>
                <a:spcPct val="100000"/>
              </a:lnSpc>
            </a:pPr>
            <a:r>
              <a:rPr sz="1800" b="1" spc="-10" dirty="0">
                <a:latin typeface="Arial"/>
                <a:cs typeface="Arial"/>
              </a:rPr>
              <a:t>T</a:t>
            </a:r>
            <a:r>
              <a:rPr sz="1800" b="1" spc="-60" dirty="0">
                <a:latin typeface="Arial"/>
                <a:cs typeface="Arial"/>
              </a:rPr>
              <a:t>H</a:t>
            </a:r>
            <a:r>
              <a:rPr sz="1800" b="1" spc="170" dirty="0">
                <a:latin typeface="Arial"/>
                <a:cs typeface="Arial"/>
              </a:rPr>
              <a:t>E</a:t>
            </a:r>
            <a:r>
              <a:rPr sz="1800" b="1" spc="-125" dirty="0">
                <a:latin typeface="Arial"/>
                <a:cs typeface="Arial"/>
              </a:rPr>
              <a:t>L</a:t>
            </a:r>
            <a:r>
              <a:rPr sz="1800" b="1" spc="-30" dirty="0">
                <a:latin typeface="Arial"/>
                <a:cs typeface="Arial"/>
              </a:rPr>
              <a:t>I</a:t>
            </a:r>
            <a:r>
              <a:rPr sz="1800" b="1" spc="-45" dirty="0">
                <a:latin typeface="Arial"/>
                <a:cs typeface="Arial"/>
              </a:rPr>
              <a:t>N</a:t>
            </a:r>
            <a:r>
              <a:rPr sz="1800" b="1" spc="-140" dirty="0">
                <a:latin typeface="Arial"/>
                <a:cs typeface="Arial"/>
              </a:rPr>
              <a:t>E</a:t>
            </a:r>
            <a:r>
              <a:rPr sz="1800" b="1" spc="40" dirty="0">
                <a:latin typeface="Arial"/>
                <a:cs typeface="Arial"/>
              </a:rPr>
              <a:t>-</a:t>
            </a:r>
            <a:r>
              <a:rPr sz="1800" b="1" spc="-55" dirty="0">
                <a:latin typeface="Arial"/>
                <a:cs typeface="Arial"/>
              </a:rPr>
              <a:t>UP</a:t>
            </a:r>
            <a:endParaRPr sz="1800">
              <a:latin typeface="Arial"/>
              <a:cs typeface="Arial"/>
            </a:endParaRPr>
          </a:p>
        </p:txBody>
      </p:sp>
      <p:sp>
        <p:nvSpPr>
          <p:cNvPr id="20" name="object 20"/>
          <p:cNvSpPr/>
          <p:nvPr/>
        </p:nvSpPr>
        <p:spPr>
          <a:xfrm>
            <a:off x="3659123" y="642365"/>
            <a:ext cx="4044696" cy="5248656"/>
          </a:xfrm>
          <a:prstGeom prst="rect">
            <a:avLst/>
          </a:prstGeom>
          <a:blipFill>
            <a:blip r:embed="rId5" cstate="print"/>
            <a:stretch>
              <a:fillRect/>
            </a:stretch>
          </a:blipFill>
        </p:spPr>
        <p:txBody>
          <a:bodyPr wrap="square" lIns="0" tIns="0" rIns="0" bIns="0" rtlCol="0"/>
          <a:lstStyle/>
          <a:p>
            <a:endParaRPr/>
          </a:p>
        </p:txBody>
      </p:sp>
      <p:sp>
        <p:nvSpPr>
          <p:cNvPr id="21" name="object 21"/>
          <p:cNvSpPr/>
          <p:nvPr/>
        </p:nvSpPr>
        <p:spPr>
          <a:xfrm>
            <a:off x="4962109" y="1226959"/>
            <a:ext cx="3651122" cy="4408932"/>
          </a:xfrm>
          <a:prstGeom prst="rect">
            <a:avLst/>
          </a:prstGeom>
          <a:blipFill>
            <a:blip r:embed="rId6" cstate="print"/>
            <a:stretch>
              <a:fillRect/>
            </a:stretch>
          </a:blipFill>
        </p:spPr>
        <p:txBody>
          <a:bodyPr wrap="square" lIns="0" tIns="0" rIns="0" bIns="0" rtlCol="0"/>
          <a:lstStyle/>
          <a:p>
            <a:endParaRPr/>
          </a:p>
        </p:txBody>
      </p:sp>
      <p:sp>
        <p:nvSpPr>
          <p:cNvPr id="22" name="object 22"/>
          <p:cNvSpPr/>
          <p:nvPr/>
        </p:nvSpPr>
        <p:spPr>
          <a:xfrm>
            <a:off x="8464295" y="3709415"/>
            <a:ext cx="777240" cy="1664208"/>
          </a:xfrm>
          <a:prstGeom prst="rect">
            <a:avLst/>
          </a:prstGeom>
          <a:blipFill>
            <a:blip r:embed="rId7" cstate="print"/>
            <a:stretch>
              <a:fillRect/>
            </a:stretch>
          </a:blipFill>
        </p:spPr>
        <p:txBody>
          <a:bodyPr wrap="square" lIns="0" tIns="0" rIns="0" bIns="0" rtlCol="0"/>
          <a:lstStyle/>
          <a:p>
            <a:endParaRPr/>
          </a:p>
        </p:txBody>
      </p:sp>
      <p:sp>
        <p:nvSpPr>
          <p:cNvPr id="23" name="object 23"/>
          <p:cNvSpPr/>
          <p:nvPr/>
        </p:nvSpPr>
        <p:spPr>
          <a:xfrm>
            <a:off x="7703819" y="3310128"/>
            <a:ext cx="1002792" cy="2048256"/>
          </a:xfrm>
          <a:prstGeom prst="rect">
            <a:avLst/>
          </a:prstGeom>
          <a:blipFill>
            <a:blip r:embed="rId8" cstate="print"/>
            <a:stretch>
              <a:fillRect/>
            </a:stretch>
          </a:blipFill>
        </p:spPr>
        <p:txBody>
          <a:bodyPr wrap="square" lIns="0" tIns="0" rIns="0" bIns="0" rtlCol="0"/>
          <a:lstStyle/>
          <a:p>
            <a:endParaRPr/>
          </a:p>
        </p:txBody>
      </p:sp>
      <p:sp>
        <p:nvSpPr>
          <p:cNvPr id="24" name="object 24"/>
          <p:cNvSpPr/>
          <p:nvPr/>
        </p:nvSpPr>
        <p:spPr>
          <a:xfrm>
            <a:off x="8578595" y="3015995"/>
            <a:ext cx="1758696" cy="2281428"/>
          </a:xfrm>
          <a:prstGeom prst="rect">
            <a:avLst/>
          </a:prstGeom>
          <a:blipFill>
            <a:blip r:embed="rId5" cstate="print"/>
            <a:stretch>
              <a:fillRect/>
            </a:stretch>
          </a:blipFill>
        </p:spPr>
        <p:txBody>
          <a:bodyPr wrap="square" lIns="0" tIns="0" rIns="0" bIns="0" rtlCol="0"/>
          <a:lstStyle/>
          <a:p>
            <a:endParaRPr/>
          </a:p>
        </p:txBody>
      </p:sp>
      <p:sp>
        <p:nvSpPr>
          <p:cNvPr id="25" name="object 25"/>
          <p:cNvSpPr/>
          <p:nvPr/>
        </p:nvSpPr>
        <p:spPr>
          <a:xfrm>
            <a:off x="9238488" y="3162300"/>
            <a:ext cx="1795272" cy="2145791"/>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129539"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5</a:t>
            </a:r>
            <a:endParaRPr sz="1450">
              <a:latin typeface="Arial"/>
              <a:cs typeface="Arial"/>
            </a:endParaRPr>
          </a:p>
        </p:txBody>
      </p:sp>
      <p:sp>
        <p:nvSpPr>
          <p:cNvPr id="3" name="object 3"/>
          <p:cNvSpPr txBox="1"/>
          <p:nvPr/>
        </p:nvSpPr>
        <p:spPr>
          <a:xfrm>
            <a:off x="6096254" y="0"/>
            <a:ext cx="6096000" cy="6858000"/>
          </a:xfrm>
          <a:prstGeom prst="rect">
            <a:avLst/>
          </a:prstGeom>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30"/>
              </a:spcBef>
            </a:pPr>
            <a:endParaRPr sz="1600">
              <a:latin typeface="Times New Roman"/>
              <a:cs typeface="Times New Roman"/>
            </a:endParaRPr>
          </a:p>
          <a:p>
            <a:pPr>
              <a:lnSpc>
                <a:spcPct val="100000"/>
              </a:lnSpc>
            </a:pPr>
            <a:r>
              <a:rPr sz="1450" spc="5" dirty="0">
                <a:solidFill>
                  <a:srgbClr val="FFFFFF"/>
                </a:solidFill>
                <a:latin typeface="Arial"/>
                <a:cs typeface="Arial"/>
              </a:rPr>
              <a:t>2</a:t>
            </a:r>
            <a:endParaRPr sz="1450">
              <a:latin typeface="Arial"/>
              <a:cs typeface="Arial"/>
            </a:endParaRPr>
          </a:p>
        </p:txBody>
      </p:sp>
      <p:sp>
        <p:nvSpPr>
          <p:cNvPr id="4" name="object 4"/>
          <p:cNvSpPr/>
          <p:nvPr/>
        </p:nvSpPr>
        <p:spPr>
          <a:xfrm>
            <a:off x="6124955" y="0"/>
            <a:ext cx="6067425" cy="6858000"/>
          </a:xfrm>
          <a:custGeom>
            <a:avLst/>
            <a:gdLst/>
            <a:ahLst/>
            <a:cxnLst/>
            <a:rect l="l" t="t" r="r" b="b"/>
            <a:pathLst>
              <a:path w="6067425" h="6858000">
                <a:moveTo>
                  <a:pt x="0" y="0"/>
                </a:moveTo>
                <a:lnTo>
                  <a:pt x="0" y="6857996"/>
                </a:lnTo>
                <a:lnTo>
                  <a:pt x="6067044" y="6857996"/>
                </a:lnTo>
                <a:lnTo>
                  <a:pt x="6067044" y="0"/>
                </a:lnTo>
                <a:lnTo>
                  <a:pt x="0" y="0"/>
                </a:lnTo>
                <a:close/>
              </a:path>
            </a:pathLst>
          </a:custGeom>
          <a:solidFill>
            <a:srgbClr val="7E7E7E">
              <a:alpha val="21174"/>
            </a:srgbClr>
          </a:solidFill>
        </p:spPr>
        <p:txBody>
          <a:bodyPr wrap="square" lIns="0" tIns="0" rIns="0" bIns="0" rtlCol="0"/>
          <a:lstStyle/>
          <a:p>
            <a:endParaRPr/>
          </a:p>
        </p:txBody>
      </p:sp>
      <p:sp>
        <p:nvSpPr>
          <p:cNvPr id="5" name="object 5"/>
          <p:cNvSpPr/>
          <p:nvPr/>
        </p:nvSpPr>
        <p:spPr>
          <a:xfrm>
            <a:off x="6056376" y="163068"/>
            <a:ext cx="2609215" cy="1282065"/>
          </a:xfrm>
          <a:custGeom>
            <a:avLst/>
            <a:gdLst/>
            <a:ahLst/>
            <a:cxnLst/>
            <a:rect l="l" t="t" r="r" b="b"/>
            <a:pathLst>
              <a:path w="2609215" h="1282065">
                <a:moveTo>
                  <a:pt x="2135378" y="0"/>
                </a:moveTo>
                <a:lnTo>
                  <a:pt x="0" y="693801"/>
                </a:lnTo>
                <a:lnTo>
                  <a:pt x="176275" y="1211833"/>
                </a:lnTo>
                <a:lnTo>
                  <a:pt x="166624" y="1242186"/>
                </a:lnTo>
                <a:lnTo>
                  <a:pt x="2609088" y="1281683"/>
                </a:lnTo>
                <a:lnTo>
                  <a:pt x="2135378" y="0"/>
                </a:lnTo>
                <a:close/>
              </a:path>
            </a:pathLst>
          </a:custGeom>
          <a:solidFill>
            <a:srgbClr val="FFFD2C"/>
          </a:solidFill>
        </p:spPr>
        <p:txBody>
          <a:bodyPr wrap="square" lIns="0" tIns="0" rIns="0" bIns="0" rtlCol="0"/>
          <a:lstStyle/>
          <a:p>
            <a:endParaRPr/>
          </a:p>
        </p:txBody>
      </p:sp>
      <p:sp>
        <p:nvSpPr>
          <p:cNvPr id="6" name="object 6"/>
          <p:cNvSpPr txBox="1">
            <a:spLocks noGrp="1"/>
          </p:cNvSpPr>
          <p:nvPr>
            <p:ph type="title"/>
          </p:nvPr>
        </p:nvSpPr>
        <p:spPr>
          <a:xfrm>
            <a:off x="6605143" y="622046"/>
            <a:ext cx="1431925" cy="678815"/>
          </a:xfrm>
          <a:prstGeom prst="rect">
            <a:avLst/>
          </a:prstGeom>
        </p:spPr>
        <p:txBody>
          <a:bodyPr vert="horz" wrap="square" lIns="0" tIns="0" rIns="0" bIns="0" rtlCol="0">
            <a:spAutoFit/>
          </a:bodyPr>
          <a:lstStyle/>
          <a:p>
            <a:pPr marL="12700">
              <a:lnSpc>
                <a:spcPts val="3435"/>
              </a:lnSpc>
            </a:pPr>
            <a:r>
              <a:rPr lang="fa-IR" sz="3000" b="0" spc="-110" dirty="0" smtClean="0">
                <a:latin typeface="Trebuchet MS"/>
                <a:cs typeface="Trebuchet MS"/>
              </a:rPr>
              <a:t>72 ساعت</a:t>
            </a:r>
            <a:endParaRPr sz="3000" dirty="0">
              <a:latin typeface="Trebuchet MS"/>
              <a:cs typeface="Trebuchet MS"/>
            </a:endParaRPr>
          </a:p>
          <a:p>
            <a:pPr marL="301625">
              <a:lnSpc>
                <a:spcPts val="1755"/>
              </a:lnSpc>
            </a:pPr>
            <a:r>
              <a:rPr lang="fa-IR" sz="1600" b="0" spc="-50" dirty="0" smtClean="0">
                <a:latin typeface="Trebuchet MS"/>
                <a:cs typeface="Trebuchet MS"/>
              </a:rPr>
              <a:t>حفاظت</a:t>
            </a:r>
            <a:endParaRPr sz="1600" dirty="0">
              <a:latin typeface="Trebuchet MS"/>
              <a:cs typeface="Trebuchet MS"/>
            </a:endParaRPr>
          </a:p>
        </p:txBody>
      </p:sp>
      <p:sp>
        <p:nvSpPr>
          <p:cNvPr id="7" name="object 7"/>
          <p:cNvSpPr/>
          <p:nvPr/>
        </p:nvSpPr>
        <p:spPr>
          <a:xfrm>
            <a:off x="2945892" y="2095500"/>
            <a:ext cx="2906395" cy="1282065"/>
          </a:xfrm>
          <a:custGeom>
            <a:avLst/>
            <a:gdLst/>
            <a:ahLst/>
            <a:cxnLst/>
            <a:rect l="l" t="t" r="r" b="b"/>
            <a:pathLst>
              <a:path w="2906395" h="1282064">
                <a:moveTo>
                  <a:pt x="563625" y="0"/>
                </a:moveTo>
                <a:lnTo>
                  <a:pt x="0" y="1281684"/>
                </a:lnTo>
                <a:lnTo>
                  <a:pt x="2906268" y="1242187"/>
                </a:lnTo>
                <a:lnTo>
                  <a:pt x="2894710" y="1211834"/>
                </a:lnTo>
                <a:lnTo>
                  <a:pt x="2671698" y="506984"/>
                </a:lnTo>
                <a:lnTo>
                  <a:pt x="2609722" y="497839"/>
                </a:lnTo>
                <a:lnTo>
                  <a:pt x="2529205" y="470535"/>
                </a:lnTo>
                <a:lnTo>
                  <a:pt x="563625" y="0"/>
                </a:lnTo>
                <a:close/>
              </a:path>
            </a:pathLst>
          </a:custGeom>
          <a:solidFill>
            <a:srgbClr val="505053"/>
          </a:solidFill>
        </p:spPr>
        <p:txBody>
          <a:bodyPr wrap="square" lIns="0" tIns="0" rIns="0" bIns="0" rtlCol="0"/>
          <a:lstStyle/>
          <a:p>
            <a:endParaRPr/>
          </a:p>
        </p:txBody>
      </p:sp>
      <p:sp>
        <p:nvSpPr>
          <p:cNvPr id="8" name="object 8"/>
          <p:cNvSpPr txBox="1"/>
          <p:nvPr/>
        </p:nvSpPr>
        <p:spPr>
          <a:xfrm>
            <a:off x="3669919" y="2416936"/>
            <a:ext cx="800100" cy="215444"/>
          </a:xfrm>
          <a:prstGeom prst="rect">
            <a:avLst/>
          </a:prstGeom>
        </p:spPr>
        <p:txBody>
          <a:bodyPr vert="horz" wrap="square" lIns="0" tIns="0" rIns="0" bIns="0" rtlCol="0">
            <a:spAutoFit/>
          </a:bodyPr>
          <a:lstStyle/>
          <a:p>
            <a:pPr marL="12700">
              <a:lnSpc>
                <a:spcPct val="100000"/>
              </a:lnSpc>
            </a:pPr>
            <a:r>
              <a:rPr lang="fa-IR" sz="1400" spc="-5" dirty="0" smtClean="0">
                <a:solidFill>
                  <a:srgbClr val="FFFFFF"/>
                </a:solidFill>
                <a:latin typeface="Trebuchet MS"/>
                <a:cs typeface="Trebuchet MS"/>
              </a:rPr>
              <a:t>شما را </a:t>
            </a:r>
            <a:endParaRPr sz="1400" dirty="0">
              <a:latin typeface="Trebuchet MS"/>
              <a:cs typeface="Trebuchet MS"/>
            </a:endParaRPr>
          </a:p>
        </p:txBody>
      </p:sp>
      <p:sp>
        <p:nvSpPr>
          <p:cNvPr id="9" name="object 9"/>
          <p:cNvSpPr txBox="1"/>
          <p:nvPr/>
        </p:nvSpPr>
        <p:spPr>
          <a:xfrm>
            <a:off x="3214071" y="2569418"/>
            <a:ext cx="2370036" cy="856132"/>
          </a:xfrm>
          <a:prstGeom prst="rect">
            <a:avLst/>
          </a:prstGeom>
        </p:spPr>
        <p:txBody>
          <a:bodyPr vert="horz" wrap="square" lIns="0" tIns="0" rIns="0" bIns="0" rtlCol="0">
            <a:spAutoFit/>
          </a:bodyPr>
          <a:lstStyle/>
          <a:p>
            <a:pPr marL="12700">
              <a:lnSpc>
                <a:spcPts val="3454"/>
              </a:lnSpc>
            </a:pPr>
            <a:r>
              <a:rPr lang="fa-IR" sz="3200" spc="190" dirty="0" smtClean="0">
                <a:solidFill>
                  <a:srgbClr val="FFFFFF"/>
                </a:solidFill>
                <a:latin typeface="Trebuchet MS"/>
                <a:cs typeface="Trebuchet MS"/>
              </a:rPr>
              <a:t>خنک و خشک</a:t>
            </a:r>
          </a:p>
          <a:p>
            <a:pPr marL="12700">
              <a:lnSpc>
                <a:spcPts val="3454"/>
              </a:lnSpc>
            </a:pPr>
            <a:r>
              <a:rPr lang="fa-IR" sz="1400" spc="190" dirty="0" smtClean="0">
                <a:solidFill>
                  <a:srgbClr val="FFFFFF"/>
                </a:solidFill>
                <a:latin typeface="Trebuchet MS"/>
                <a:cs typeface="Trebuchet MS"/>
              </a:rPr>
              <a:t>نگه می دارد</a:t>
            </a:r>
            <a:endParaRPr sz="1200" dirty="0">
              <a:latin typeface="Trebuchet MS"/>
              <a:cs typeface="Trebuchet MS"/>
            </a:endParaRPr>
          </a:p>
        </p:txBody>
      </p:sp>
      <p:sp>
        <p:nvSpPr>
          <p:cNvPr id="10" name="object 10"/>
          <p:cNvSpPr/>
          <p:nvPr/>
        </p:nvSpPr>
        <p:spPr>
          <a:xfrm>
            <a:off x="3104388" y="3587496"/>
            <a:ext cx="2699385" cy="1615440"/>
          </a:xfrm>
          <a:custGeom>
            <a:avLst/>
            <a:gdLst/>
            <a:ahLst/>
            <a:cxnLst/>
            <a:rect l="l" t="t" r="r" b="b"/>
            <a:pathLst>
              <a:path w="2699385" h="1615439">
                <a:moveTo>
                  <a:pt x="0" y="0"/>
                </a:moveTo>
                <a:lnTo>
                  <a:pt x="318642" y="1572895"/>
                </a:lnTo>
                <a:lnTo>
                  <a:pt x="2450846" y="1615439"/>
                </a:lnTo>
                <a:lnTo>
                  <a:pt x="2699004" y="698372"/>
                </a:lnTo>
                <a:lnTo>
                  <a:pt x="0" y="0"/>
                </a:lnTo>
                <a:close/>
              </a:path>
            </a:pathLst>
          </a:custGeom>
          <a:solidFill>
            <a:srgbClr val="0D18AE"/>
          </a:solidFill>
        </p:spPr>
        <p:txBody>
          <a:bodyPr wrap="square" lIns="0" tIns="0" rIns="0" bIns="0" rtlCol="0"/>
          <a:lstStyle/>
          <a:p>
            <a:endParaRPr/>
          </a:p>
        </p:txBody>
      </p:sp>
      <p:sp>
        <p:nvSpPr>
          <p:cNvPr id="11" name="object 11"/>
          <p:cNvSpPr txBox="1"/>
          <p:nvPr/>
        </p:nvSpPr>
        <p:spPr>
          <a:xfrm>
            <a:off x="3462654" y="4251705"/>
            <a:ext cx="1481455" cy="295466"/>
          </a:xfrm>
          <a:prstGeom prst="rect">
            <a:avLst/>
          </a:prstGeom>
        </p:spPr>
        <p:txBody>
          <a:bodyPr vert="horz" wrap="square" lIns="0" tIns="0" rIns="0" bIns="0" rtlCol="0">
            <a:spAutoFit/>
          </a:bodyPr>
          <a:lstStyle/>
          <a:p>
            <a:pPr marL="12700" marR="5080">
              <a:lnSpc>
                <a:spcPct val="80000"/>
              </a:lnSpc>
            </a:pPr>
            <a:r>
              <a:rPr lang="fa-IR" sz="2400" spc="-114" dirty="0" smtClean="0">
                <a:solidFill>
                  <a:srgbClr val="FFFFFF"/>
                </a:solidFill>
                <a:latin typeface="Trebuchet MS"/>
                <a:cs typeface="Trebuchet MS"/>
              </a:rPr>
              <a:t>ضد علائم سفید</a:t>
            </a:r>
            <a:endParaRPr sz="2400" dirty="0">
              <a:latin typeface="Trebuchet MS"/>
              <a:cs typeface="Trebuchet MS"/>
            </a:endParaRPr>
          </a:p>
        </p:txBody>
      </p:sp>
      <p:sp>
        <p:nvSpPr>
          <p:cNvPr id="12" name="object 12"/>
          <p:cNvSpPr/>
          <p:nvPr/>
        </p:nvSpPr>
        <p:spPr>
          <a:xfrm>
            <a:off x="10965180" y="153923"/>
            <a:ext cx="815340" cy="568451"/>
          </a:xfrm>
          <a:prstGeom prst="rect">
            <a:avLst/>
          </a:prstGeom>
          <a:blipFill>
            <a:blip r:embed="rId2" cstate="print"/>
            <a:stretch>
              <a:fillRect/>
            </a:stretch>
          </a:blipFill>
        </p:spPr>
        <p:txBody>
          <a:bodyPr wrap="square" lIns="0" tIns="0" rIns="0" bIns="0" rtlCol="0"/>
          <a:lstStyle/>
          <a:p>
            <a:endParaRPr/>
          </a:p>
        </p:txBody>
      </p:sp>
      <p:sp>
        <p:nvSpPr>
          <p:cNvPr id="14" name="object 14"/>
          <p:cNvSpPr txBox="1"/>
          <p:nvPr/>
        </p:nvSpPr>
        <p:spPr>
          <a:xfrm>
            <a:off x="125984" y="3868801"/>
            <a:ext cx="3035935" cy="830997"/>
          </a:xfrm>
          <a:prstGeom prst="rect">
            <a:avLst/>
          </a:prstGeom>
        </p:spPr>
        <p:txBody>
          <a:bodyPr vert="horz" wrap="square" lIns="0" tIns="0" rIns="0" bIns="0" rtlCol="0">
            <a:spAutoFit/>
          </a:bodyPr>
          <a:lstStyle/>
          <a:p>
            <a:pPr marL="12700" algn="r" rtl="1">
              <a:lnSpc>
                <a:spcPct val="100000"/>
              </a:lnSpc>
            </a:pPr>
            <a:r>
              <a:rPr lang="fa-IR" sz="1800" spc="-80" dirty="0" smtClean="0">
                <a:latin typeface="Trebuchet MS"/>
                <a:cs typeface="Trebuchet MS"/>
              </a:rPr>
              <a:t>رایحه:</a:t>
            </a:r>
          </a:p>
          <a:p>
            <a:pPr marL="12700" algn="r" rtl="1">
              <a:lnSpc>
                <a:spcPct val="100000"/>
              </a:lnSpc>
            </a:pPr>
            <a:r>
              <a:rPr lang="fa-IR" spc="-80" dirty="0" smtClean="0">
                <a:latin typeface="Trebuchet MS"/>
                <a:cs typeface="Trebuchet MS"/>
              </a:rPr>
              <a:t>ژل حمام حاوی عصاره ی لیمو برای تاثیرگذاری بیشتر است.</a:t>
            </a:r>
            <a:endParaRPr sz="1800" dirty="0">
              <a:latin typeface="Trebuchet MS"/>
              <a:cs typeface="Trebuchet MS"/>
            </a:endParaRPr>
          </a:p>
        </p:txBody>
      </p:sp>
      <p:sp>
        <p:nvSpPr>
          <p:cNvPr id="15" name="object 15"/>
          <p:cNvSpPr txBox="1"/>
          <p:nvPr/>
        </p:nvSpPr>
        <p:spPr>
          <a:xfrm>
            <a:off x="1527683" y="234413"/>
            <a:ext cx="3505531" cy="1600438"/>
          </a:xfrm>
          <a:prstGeom prst="rect">
            <a:avLst/>
          </a:prstGeom>
        </p:spPr>
        <p:txBody>
          <a:bodyPr vert="horz" wrap="square" lIns="0" tIns="0" rIns="0" bIns="0" rtlCol="0">
            <a:spAutoFit/>
          </a:bodyPr>
          <a:lstStyle/>
          <a:p>
            <a:pPr marL="12700">
              <a:lnSpc>
                <a:spcPct val="100000"/>
              </a:lnSpc>
            </a:pPr>
            <a:r>
              <a:rPr lang="fa-IR" sz="2800" b="1" spc="120" dirty="0" smtClean="0">
                <a:latin typeface="Trebuchet MS"/>
                <a:cs typeface="Trebuchet MS"/>
              </a:rPr>
              <a:t>انرژی ورزش</a:t>
            </a:r>
            <a:endParaRPr sz="2800" dirty="0">
              <a:latin typeface="Trebuchet MS"/>
              <a:cs typeface="Trebuchet MS"/>
            </a:endParaRPr>
          </a:p>
          <a:p>
            <a:pPr marL="60325" algn="r" rtl="1">
              <a:lnSpc>
                <a:spcPct val="100000"/>
              </a:lnSpc>
              <a:spcBef>
                <a:spcPts val="2355"/>
              </a:spcBef>
            </a:pPr>
            <a:r>
              <a:rPr lang="fa-IR" sz="1800" spc="-60" dirty="0" smtClean="0">
                <a:latin typeface="Trebuchet MS"/>
                <a:cs typeface="Trebuchet MS"/>
              </a:rPr>
              <a:t>درمورد: آنچه ضد تعرق ها به شما می دهند:</a:t>
            </a:r>
          </a:p>
          <a:p>
            <a:pPr marL="60325" algn="r" rtl="1">
              <a:lnSpc>
                <a:spcPct val="100000"/>
              </a:lnSpc>
              <a:spcBef>
                <a:spcPts val="2355"/>
              </a:spcBef>
            </a:pPr>
            <a:endParaRPr sz="1800" dirty="0">
              <a:latin typeface="Trebuchet MS"/>
              <a:cs typeface="Trebuchet MS"/>
            </a:endParaRPr>
          </a:p>
        </p:txBody>
      </p:sp>
      <p:sp>
        <p:nvSpPr>
          <p:cNvPr id="16" name="object 16"/>
          <p:cNvSpPr txBox="1"/>
          <p:nvPr/>
        </p:nvSpPr>
        <p:spPr>
          <a:xfrm>
            <a:off x="212547" y="1466722"/>
            <a:ext cx="2894330" cy="843280"/>
          </a:xfrm>
          <a:prstGeom prst="rect">
            <a:avLst/>
          </a:prstGeom>
        </p:spPr>
        <p:txBody>
          <a:bodyPr vert="horz" wrap="square" lIns="0" tIns="0" rIns="0" bIns="0" rtlCol="0">
            <a:spAutoFit/>
          </a:bodyPr>
          <a:lstStyle/>
          <a:p>
            <a:pPr marL="299085" indent="-286385" algn="r" rtl="1">
              <a:lnSpc>
                <a:spcPct val="100000"/>
              </a:lnSpc>
              <a:buFont typeface="Arial"/>
              <a:buChar char="•"/>
              <a:tabLst>
                <a:tab pos="299085" algn="l"/>
                <a:tab pos="299720" algn="l"/>
              </a:tabLst>
            </a:pPr>
            <a:r>
              <a:rPr lang="fa-IR" sz="1800" spc="-90" dirty="0" smtClean="0">
                <a:latin typeface="Trebuchet MS"/>
                <a:cs typeface="Trebuchet MS"/>
              </a:rPr>
              <a:t>حفاظت 72 ساعته ی شدید</a:t>
            </a:r>
            <a:endParaRPr sz="1800" dirty="0">
              <a:latin typeface="Trebuchet MS"/>
              <a:cs typeface="Trebuchet MS"/>
            </a:endParaRPr>
          </a:p>
          <a:p>
            <a:pPr marL="299085" indent="-286385" algn="r" rtl="1">
              <a:lnSpc>
                <a:spcPct val="100000"/>
              </a:lnSpc>
              <a:buFont typeface="Arial"/>
              <a:buChar char="•"/>
              <a:tabLst>
                <a:tab pos="299085" algn="l"/>
                <a:tab pos="299720" algn="l"/>
              </a:tabLst>
            </a:pPr>
            <a:r>
              <a:rPr lang="fa-IR" sz="1800" spc="-45" dirty="0" smtClean="0">
                <a:latin typeface="Trebuchet MS"/>
                <a:cs typeface="Trebuchet MS"/>
              </a:rPr>
              <a:t>محافظت از پوست</a:t>
            </a:r>
            <a:endParaRPr sz="1800" dirty="0">
              <a:latin typeface="Trebuchet MS"/>
              <a:cs typeface="Trebuchet MS"/>
            </a:endParaRPr>
          </a:p>
          <a:p>
            <a:pPr marL="299085" indent="-286385" algn="r" rtl="1">
              <a:lnSpc>
                <a:spcPct val="100000"/>
              </a:lnSpc>
              <a:buFont typeface="Arial"/>
              <a:buChar char="•"/>
              <a:tabLst>
                <a:tab pos="299085" algn="l"/>
                <a:tab pos="299720" algn="l"/>
              </a:tabLst>
            </a:pPr>
            <a:r>
              <a:rPr lang="fa-IR" sz="1800" spc="-110" dirty="0" smtClean="0">
                <a:latin typeface="Trebuchet MS"/>
                <a:cs typeface="Trebuchet MS"/>
              </a:rPr>
              <a:t>ضد علائم سفید</a:t>
            </a:r>
            <a:endParaRPr sz="1800" dirty="0">
              <a:latin typeface="Trebuchet MS"/>
              <a:cs typeface="Trebuchet MS"/>
            </a:endParaRPr>
          </a:p>
        </p:txBody>
      </p:sp>
      <p:sp>
        <p:nvSpPr>
          <p:cNvPr id="17" name="object 17"/>
          <p:cNvSpPr/>
          <p:nvPr/>
        </p:nvSpPr>
        <p:spPr>
          <a:xfrm>
            <a:off x="4538216" y="173355"/>
            <a:ext cx="3142488" cy="6408420"/>
          </a:xfrm>
          <a:prstGeom prst="rect">
            <a:avLst/>
          </a:prstGeom>
          <a:blipFill>
            <a:blip r:embed="rId3" cstate="print"/>
            <a:stretch>
              <a:fillRect/>
            </a:stretch>
          </a:blipFill>
        </p:spPr>
        <p:txBody>
          <a:bodyPr wrap="square" lIns="0" tIns="0" rIns="0" bIns="0" rtlCol="0"/>
          <a:lstStyle/>
          <a:p>
            <a:endParaRPr/>
          </a:p>
        </p:txBody>
      </p:sp>
      <p:graphicFrame>
        <p:nvGraphicFramePr>
          <p:cNvPr id="18" name="object 18"/>
          <p:cNvGraphicFramePr>
            <a:graphicFrameLocks noGrp="1"/>
          </p:cNvGraphicFramePr>
          <p:nvPr/>
        </p:nvGraphicFramePr>
        <p:xfrm>
          <a:off x="7377938" y="5984989"/>
          <a:ext cx="4736590" cy="759925"/>
        </p:xfrm>
        <a:graphic>
          <a:graphicData uri="http://schemas.openxmlformats.org/drawingml/2006/table">
            <a:tbl>
              <a:tblPr firstRow="1" bandRow="1">
                <a:tableStyleId>{2D5ABB26-0587-4C30-8999-92F81FD0307C}</a:tableStyleId>
              </a:tblPr>
              <a:tblGrid>
                <a:gridCol w="947292">
                  <a:extLst>
                    <a:ext uri="{9D8B030D-6E8A-4147-A177-3AD203B41FA5}">
                      <a16:colId xmlns:a16="http://schemas.microsoft.com/office/drawing/2014/main" xmlns="" val="20000"/>
                    </a:ext>
                  </a:extLst>
                </a:gridCol>
                <a:gridCol w="947293">
                  <a:extLst>
                    <a:ext uri="{9D8B030D-6E8A-4147-A177-3AD203B41FA5}">
                      <a16:colId xmlns:a16="http://schemas.microsoft.com/office/drawing/2014/main" xmlns="" val="20001"/>
                    </a:ext>
                  </a:extLst>
                </a:gridCol>
                <a:gridCol w="947420">
                  <a:extLst>
                    <a:ext uri="{9D8B030D-6E8A-4147-A177-3AD203B41FA5}">
                      <a16:colId xmlns:a16="http://schemas.microsoft.com/office/drawing/2014/main" xmlns="" val="20002"/>
                    </a:ext>
                  </a:extLst>
                </a:gridCol>
                <a:gridCol w="947292">
                  <a:extLst>
                    <a:ext uri="{9D8B030D-6E8A-4147-A177-3AD203B41FA5}">
                      <a16:colId xmlns:a16="http://schemas.microsoft.com/office/drawing/2014/main" xmlns="" val="20003"/>
                    </a:ext>
                  </a:extLst>
                </a:gridCol>
                <a:gridCol w="947293">
                  <a:extLst>
                    <a:ext uri="{9D8B030D-6E8A-4147-A177-3AD203B41FA5}">
                      <a16:colId xmlns:a16="http://schemas.microsoft.com/office/drawing/2014/main" xmlns="" val="20004"/>
                    </a:ext>
                  </a:extLst>
                </a:gridCol>
              </a:tblGrid>
              <a:tr h="363689">
                <a:tc>
                  <a:txBody>
                    <a:bodyPr/>
                    <a:lstStyle/>
                    <a:p>
                      <a:pPr>
                        <a:lnSpc>
                          <a:spcPct val="100000"/>
                        </a:lnSpc>
                        <a:spcBef>
                          <a:spcPts val="5"/>
                        </a:spcBef>
                      </a:pPr>
                      <a:endParaRPr sz="750">
                        <a:latin typeface="Times New Roman"/>
                        <a:cs typeface="Times New Roman"/>
                      </a:endParaRPr>
                    </a:p>
                    <a:p>
                      <a:pPr marL="1270" algn="ctr">
                        <a:lnSpc>
                          <a:spcPct val="100000"/>
                        </a:lnSpc>
                      </a:pPr>
                      <a:r>
                        <a:rPr sz="800" spc="-15" dirty="0">
                          <a:solidFill>
                            <a:srgbClr val="FFFFFF"/>
                          </a:solidFill>
                          <a:latin typeface="Trebuchet MS"/>
                          <a:cs typeface="Trebuchet MS"/>
                        </a:rPr>
                        <a:t>GENDER</a:t>
                      </a:r>
                      <a:endParaRPr sz="800">
                        <a:latin typeface="Trebuchet MS"/>
                        <a:cs typeface="Trebuchet MS"/>
                      </a:endParaRPr>
                    </a:p>
                  </a:txBody>
                  <a:tcPr marL="0" marR="0" marT="63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390"/>
                        </a:spcBef>
                      </a:pPr>
                      <a:r>
                        <a:rPr sz="800" spc="15" dirty="0">
                          <a:solidFill>
                            <a:srgbClr val="FFFFFF"/>
                          </a:solidFill>
                          <a:latin typeface="Trebuchet MS"/>
                          <a:cs typeface="Trebuchet MS"/>
                        </a:rPr>
                        <a:t>APD</a:t>
                      </a:r>
                      <a:endParaRPr sz="800">
                        <a:latin typeface="Trebuchet MS"/>
                        <a:cs typeface="Trebuchet MS"/>
                      </a:endParaRPr>
                    </a:p>
                    <a:p>
                      <a:pPr algn="ctr">
                        <a:lnSpc>
                          <a:spcPct val="100000"/>
                        </a:lnSpc>
                      </a:pPr>
                      <a:r>
                        <a:rPr sz="800" spc="-80" dirty="0">
                          <a:solidFill>
                            <a:srgbClr val="FFFFFF"/>
                          </a:solidFill>
                          <a:latin typeface="Trebuchet MS"/>
                          <a:cs typeface="Trebuchet MS"/>
                        </a:rPr>
                        <a:t>150ml</a:t>
                      </a:r>
                      <a:endParaRPr sz="800">
                        <a:latin typeface="Trebuchet MS"/>
                        <a:cs typeface="Trebuchet MS"/>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325755" marR="318135" algn="ctr">
                        <a:lnSpc>
                          <a:spcPct val="100000"/>
                        </a:lnSpc>
                        <a:spcBef>
                          <a:spcPts val="390"/>
                        </a:spcBef>
                      </a:pPr>
                      <a:r>
                        <a:rPr sz="800" spc="-75" dirty="0">
                          <a:solidFill>
                            <a:srgbClr val="FFFFFF"/>
                          </a:solidFill>
                          <a:latin typeface="Trebuchet MS"/>
                          <a:cs typeface="Trebuchet MS"/>
                        </a:rPr>
                        <a:t>Roll</a:t>
                      </a:r>
                      <a:r>
                        <a:rPr sz="800" spc="-185" dirty="0">
                          <a:solidFill>
                            <a:srgbClr val="FFFFFF"/>
                          </a:solidFill>
                          <a:latin typeface="Trebuchet MS"/>
                          <a:cs typeface="Trebuchet MS"/>
                        </a:rPr>
                        <a:t> </a:t>
                      </a:r>
                      <a:r>
                        <a:rPr sz="800" spc="10" dirty="0">
                          <a:solidFill>
                            <a:srgbClr val="FFFFFF"/>
                          </a:solidFill>
                          <a:latin typeface="Trebuchet MS"/>
                          <a:cs typeface="Trebuchet MS"/>
                        </a:rPr>
                        <a:t>On </a:t>
                      </a:r>
                      <a:r>
                        <a:rPr sz="800" dirty="0">
                          <a:solidFill>
                            <a:srgbClr val="FFFFFF"/>
                          </a:solidFill>
                          <a:latin typeface="Trebuchet MS"/>
                          <a:cs typeface="Trebuchet MS"/>
                        </a:rPr>
                        <a:t> </a:t>
                      </a:r>
                      <a:r>
                        <a:rPr sz="800" spc="-35" dirty="0">
                          <a:solidFill>
                            <a:srgbClr val="FFFFFF"/>
                          </a:solidFill>
                          <a:latin typeface="Trebuchet MS"/>
                          <a:cs typeface="Trebuchet MS"/>
                        </a:rPr>
                        <a:t>50ml</a:t>
                      </a:r>
                      <a:endParaRPr sz="800">
                        <a:latin typeface="Trebuchet MS"/>
                        <a:cs typeface="Trebuchet MS"/>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339725" marR="212725" indent="-118110">
                        <a:lnSpc>
                          <a:spcPct val="100000"/>
                        </a:lnSpc>
                        <a:spcBef>
                          <a:spcPts val="390"/>
                        </a:spcBef>
                      </a:pPr>
                      <a:r>
                        <a:rPr sz="800" spc="-5" dirty="0">
                          <a:solidFill>
                            <a:srgbClr val="FFFFFF"/>
                          </a:solidFill>
                          <a:latin typeface="Trebuchet MS"/>
                          <a:cs typeface="Trebuchet MS"/>
                        </a:rPr>
                        <a:t>Shower</a:t>
                      </a:r>
                      <a:r>
                        <a:rPr sz="800" spc="-160" dirty="0">
                          <a:solidFill>
                            <a:srgbClr val="FFFFFF"/>
                          </a:solidFill>
                          <a:latin typeface="Trebuchet MS"/>
                          <a:cs typeface="Trebuchet MS"/>
                        </a:rPr>
                        <a:t> </a:t>
                      </a:r>
                      <a:r>
                        <a:rPr sz="800" spc="-30" dirty="0">
                          <a:solidFill>
                            <a:srgbClr val="FFFFFF"/>
                          </a:solidFill>
                          <a:latin typeface="Trebuchet MS"/>
                          <a:cs typeface="Trebuchet MS"/>
                        </a:rPr>
                        <a:t>Gel  250ml</a:t>
                      </a:r>
                      <a:endParaRPr sz="800">
                        <a:latin typeface="Trebuchet MS"/>
                        <a:cs typeface="Trebuchet MS"/>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338455" marR="212090" indent="-116205">
                        <a:lnSpc>
                          <a:spcPct val="100000"/>
                        </a:lnSpc>
                        <a:spcBef>
                          <a:spcPts val="390"/>
                        </a:spcBef>
                      </a:pPr>
                      <a:r>
                        <a:rPr sz="800" spc="-5" dirty="0">
                          <a:solidFill>
                            <a:srgbClr val="FFFFFF"/>
                          </a:solidFill>
                          <a:latin typeface="Trebuchet MS"/>
                          <a:cs typeface="Trebuchet MS"/>
                        </a:rPr>
                        <a:t>Shower</a:t>
                      </a:r>
                      <a:r>
                        <a:rPr sz="800" spc="-160" dirty="0">
                          <a:solidFill>
                            <a:srgbClr val="FFFFFF"/>
                          </a:solidFill>
                          <a:latin typeface="Trebuchet MS"/>
                          <a:cs typeface="Trebuchet MS"/>
                        </a:rPr>
                        <a:t> </a:t>
                      </a:r>
                      <a:r>
                        <a:rPr sz="800" spc="-30" dirty="0">
                          <a:solidFill>
                            <a:srgbClr val="FFFFFF"/>
                          </a:solidFill>
                          <a:latin typeface="Trebuchet MS"/>
                          <a:cs typeface="Trebuchet MS"/>
                        </a:rPr>
                        <a:t>Gel  400ml</a:t>
                      </a:r>
                      <a:endParaRPr sz="800">
                        <a:latin typeface="Trebuchet MS"/>
                        <a:cs typeface="Trebuchet MS"/>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19">
                <a:tc>
                  <a:txBody>
                    <a:bodyPr/>
                    <a:lstStyle/>
                    <a:p>
                      <a:pPr algn="ctr">
                        <a:lnSpc>
                          <a:spcPct val="100000"/>
                        </a:lnSpc>
                        <a:spcBef>
                          <a:spcPts val="180"/>
                        </a:spcBef>
                      </a:pPr>
                      <a:r>
                        <a:rPr sz="700" spc="-5" dirty="0">
                          <a:latin typeface="Trebuchet MS"/>
                          <a:cs typeface="Trebuchet MS"/>
                        </a:rPr>
                        <a:t>MALE</a:t>
                      </a:r>
                      <a:endParaRPr sz="700">
                        <a:latin typeface="Trebuchet MS"/>
                        <a:cs typeface="Trebuchet M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635"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r h="198117">
                <a:tc>
                  <a:txBody>
                    <a:bodyPr/>
                    <a:lstStyle/>
                    <a:p>
                      <a:pPr marL="1270" algn="ctr">
                        <a:lnSpc>
                          <a:spcPct val="100000"/>
                        </a:lnSpc>
                        <a:spcBef>
                          <a:spcPts val="280"/>
                        </a:spcBef>
                      </a:pPr>
                      <a:r>
                        <a:rPr sz="700" spc="-15" dirty="0">
                          <a:latin typeface="Trebuchet MS"/>
                          <a:cs typeface="Trebuchet MS"/>
                        </a:rPr>
                        <a:t>FEMALE</a:t>
                      </a:r>
                      <a:endParaRPr sz="7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endParaRPr sz="7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endParaRPr sz="7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endParaRPr sz="7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endParaRPr sz="7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extLst>
                  <a:ext uri="{0D108BD9-81ED-4DB2-BD59-A6C34878D82A}">
                    <a16:rowId xmlns:a16="http://schemas.microsoft.com/office/drawing/2014/main" xmlns="" val="10002"/>
                  </a:ext>
                </a:extLst>
              </a:tr>
            </a:tbl>
          </a:graphicData>
        </a:graphic>
      </p:graphicFrame>
      <p:sp>
        <p:nvSpPr>
          <p:cNvPr id="19" name="object 19"/>
          <p:cNvSpPr/>
          <p:nvPr/>
        </p:nvSpPr>
        <p:spPr>
          <a:xfrm>
            <a:off x="7353300" y="1956816"/>
            <a:ext cx="4750435" cy="3975100"/>
          </a:xfrm>
          <a:custGeom>
            <a:avLst/>
            <a:gdLst/>
            <a:ahLst/>
            <a:cxnLst/>
            <a:rect l="l" t="t" r="r" b="b"/>
            <a:pathLst>
              <a:path w="4750434" h="3975100">
                <a:moveTo>
                  <a:pt x="0" y="3974591"/>
                </a:moveTo>
                <a:lnTo>
                  <a:pt x="4750308" y="3974591"/>
                </a:lnTo>
                <a:lnTo>
                  <a:pt x="4750308" y="0"/>
                </a:lnTo>
                <a:lnTo>
                  <a:pt x="0" y="0"/>
                </a:lnTo>
                <a:lnTo>
                  <a:pt x="0" y="3974591"/>
                </a:lnTo>
                <a:close/>
              </a:path>
            </a:pathLst>
          </a:custGeom>
          <a:ln w="6096">
            <a:solidFill>
              <a:srgbClr val="000000"/>
            </a:solidFill>
          </a:ln>
        </p:spPr>
        <p:txBody>
          <a:bodyPr wrap="square" lIns="0" tIns="0" rIns="0" bIns="0" rtlCol="0"/>
          <a:lstStyle/>
          <a:p>
            <a:endParaRPr/>
          </a:p>
        </p:txBody>
      </p:sp>
      <p:sp>
        <p:nvSpPr>
          <p:cNvPr id="20" name="object 20"/>
          <p:cNvSpPr/>
          <p:nvPr/>
        </p:nvSpPr>
        <p:spPr>
          <a:xfrm>
            <a:off x="8630411" y="1444752"/>
            <a:ext cx="2334768" cy="909065"/>
          </a:xfrm>
          <a:prstGeom prst="rect">
            <a:avLst/>
          </a:prstGeom>
          <a:blipFill>
            <a:blip r:embed="rId4" cstate="print"/>
            <a:stretch>
              <a:fillRect/>
            </a:stretch>
          </a:blipFill>
        </p:spPr>
        <p:txBody>
          <a:bodyPr wrap="square" lIns="0" tIns="0" rIns="0" bIns="0" rtlCol="0"/>
          <a:lstStyle/>
          <a:p>
            <a:endParaRPr/>
          </a:p>
        </p:txBody>
      </p:sp>
      <p:sp>
        <p:nvSpPr>
          <p:cNvPr id="21" name="object 21"/>
          <p:cNvSpPr txBox="1"/>
          <p:nvPr/>
        </p:nvSpPr>
        <p:spPr>
          <a:xfrm>
            <a:off x="9121902" y="1818766"/>
            <a:ext cx="1363345" cy="290195"/>
          </a:xfrm>
          <a:prstGeom prst="rect">
            <a:avLst/>
          </a:prstGeom>
        </p:spPr>
        <p:txBody>
          <a:bodyPr vert="horz" wrap="square" lIns="0" tIns="0" rIns="0" bIns="0" rtlCol="0">
            <a:spAutoFit/>
          </a:bodyPr>
          <a:lstStyle/>
          <a:p>
            <a:pPr marL="12700">
              <a:lnSpc>
                <a:spcPct val="100000"/>
              </a:lnSpc>
            </a:pPr>
            <a:r>
              <a:rPr sz="1800" b="1" spc="-10" dirty="0">
                <a:solidFill>
                  <a:srgbClr val="FFFFFF"/>
                </a:solidFill>
                <a:latin typeface="Arial"/>
                <a:cs typeface="Arial"/>
              </a:rPr>
              <a:t>T</a:t>
            </a:r>
            <a:r>
              <a:rPr sz="1800" b="1" spc="-60" dirty="0">
                <a:solidFill>
                  <a:srgbClr val="FFFFFF"/>
                </a:solidFill>
                <a:latin typeface="Arial"/>
                <a:cs typeface="Arial"/>
              </a:rPr>
              <a:t>H</a:t>
            </a:r>
            <a:r>
              <a:rPr sz="1800" b="1" spc="170" dirty="0">
                <a:solidFill>
                  <a:srgbClr val="FFFFFF"/>
                </a:solidFill>
                <a:latin typeface="Arial"/>
                <a:cs typeface="Arial"/>
              </a:rPr>
              <a:t>E</a:t>
            </a:r>
            <a:r>
              <a:rPr sz="1800" b="1" spc="-125" dirty="0">
                <a:solidFill>
                  <a:srgbClr val="FFFFFF"/>
                </a:solidFill>
                <a:latin typeface="Arial"/>
                <a:cs typeface="Arial"/>
              </a:rPr>
              <a:t>L</a:t>
            </a:r>
            <a:r>
              <a:rPr sz="1800" b="1" spc="-30" dirty="0">
                <a:solidFill>
                  <a:srgbClr val="FFFFFF"/>
                </a:solidFill>
                <a:latin typeface="Arial"/>
                <a:cs typeface="Arial"/>
              </a:rPr>
              <a:t>I</a:t>
            </a:r>
            <a:r>
              <a:rPr sz="1800" b="1" spc="-45" dirty="0">
                <a:solidFill>
                  <a:srgbClr val="FFFFFF"/>
                </a:solidFill>
                <a:latin typeface="Arial"/>
                <a:cs typeface="Arial"/>
              </a:rPr>
              <a:t>N</a:t>
            </a:r>
            <a:r>
              <a:rPr sz="1800" b="1" spc="-140" dirty="0">
                <a:solidFill>
                  <a:srgbClr val="FFFFFF"/>
                </a:solidFill>
                <a:latin typeface="Arial"/>
                <a:cs typeface="Arial"/>
              </a:rPr>
              <a:t>E</a:t>
            </a:r>
            <a:r>
              <a:rPr sz="1800" b="1" spc="40" dirty="0">
                <a:solidFill>
                  <a:srgbClr val="FFFFFF"/>
                </a:solidFill>
                <a:latin typeface="Arial"/>
                <a:cs typeface="Arial"/>
              </a:rPr>
              <a:t>-</a:t>
            </a:r>
            <a:r>
              <a:rPr sz="1800" b="1" spc="-55" dirty="0">
                <a:solidFill>
                  <a:srgbClr val="FFFFFF"/>
                </a:solidFill>
                <a:latin typeface="Arial"/>
                <a:cs typeface="Arial"/>
              </a:rPr>
              <a:t>UP</a:t>
            </a:r>
            <a:endParaRPr sz="1800">
              <a:latin typeface="Arial"/>
              <a:cs typeface="Arial"/>
            </a:endParaRPr>
          </a:p>
        </p:txBody>
      </p:sp>
      <p:sp>
        <p:nvSpPr>
          <p:cNvPr id="22" name="object 22"/>
          <p:cNvSpPr/>
          <p:nvPr/>
        </p:nvSpPr>
        <p:spPr>
          <a:xfrm>
            <a:off x="8615171" y="3467100"/>
            <a:ext cx="696468" cy="1851660"/>
          </a:xfrm>
          <a:prstGeom prst="rect">
            <a:avLst/>
          </a:prstGeom>
          <a:blipFill>
            <a:blip r:embed="rId5" cstate="print"/>
            <a:stretch>
              <a:fillRect/>
            </a:stretch>
          </a:blipFill>
        </p:spPr>
        <p:txBody>
          <a:bodyPr wrap="square" lIns="0" tIns="0" rIns="0" bIns="0" rtlCol="0"/>
          <a:lstStyle/>
          <a:p>
            <a:endParaRPr/>
          </a:p>
        </p:txBody>
      </p:sp>
      <p:sp>
        <p:nvSpPr>
          <p:cNvPr id="23" name="object 23"/>
          <p:cNvSpPr/>
          <p:nvPr/>
        </p:nvSpPr>
        <p:spPr>
          <a:xfrm>
            <a:off x="10043159" y="3078479"/>
            <a:ext cx="992124" cy="2240280"/>
          </a:xfrm>
          <a:prstGeom prst="rect">
            <a:avLst/>
          </a:prstGeom>
          <a:blipFill>
            <a:blip r:embed="rId6" cstate="print"/>
            <a:stretch>
              <a:fillRect/>
            </a:stretch>
          </a:blipFill>
        </p:spPr>
        <p:txBody>
          <a:bodyPr wrap="square" lIns="0" tIns="0" rIns="0" bIns="0" rtlCol="0"/>
          <a:lstStyle/>
          <a:p>
            <a:endParaRPr/>
          </a:p>
        </p:txBody>
      </p:sp>
      <p:sp>
        <p:nvSpPr>
          <p:cNvPr id="24" name="object 24"/>
          <p:cNvSpPr/>
          <p:nvPr/>
        </p:nvSpPr>
        <p:spPr>
          <a:xfrm>
            <a:off x="9300971" y="3643884"/>
            <a:ext cx="810768" cy="1665731"/>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129539"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5</a:t>
            </a:r>
            <a:endParaRPr sz="1450">
              <a:latin typeface="Arial"/>
              <a:cs typeface="Arial"/>
            </a:endParaRPr>
          </a:p>
        </p:txBody>
      </p:sp>
      <p:sp>
        <p:nvSpPr>
          <p:cNvPr id="3" name="object 3"/>
          <p:cNvSpPr txBox="1"/>
          <p:nvPr/>
        </p:nvSpPr>
        <p:spPr>
          <a:xfrm>
            <a:off x="6096254" y="0"/>
            <a:ext cx="6096000" cy="6858000"/>
          </a:xfrm>
          <a:prstGeom prst="rect">
            <a:avLst/>
          </a:prstGeom>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30"/>
              </a:spcBef>
            </a:pPr>
            <a:endParaRPr sz="1600">
              <a:latin typeface="Times New Roman"/>
              <a:cs typeface="Times New Roman"/>
            </a:endParaRPr>
          </a:p>
          <a:p>
            <a:pPr>
              <a:lnSpc>
                <a:spcPct val="100000"/>
              </a:lnSpc>
            </a:pPr>
            <a:r>
              <a:rPr sz="1450" spc="5" dirty="0">
                <a:solidFill>
                  <a:srgbClr val="FFFFFF"/>
                </a:solidFill>
                <a:latin typeface="Arial"/>
                <a:cs typeface="Arial"/>
              </a:rPr>
              <a:t>3</a:t>
            </a:r>
            <a:endParaRPr sz="1450">
              <a:latin typeface="Arial"/>
              <a:cs typeface="Arial"/>
            </a:endParaRPr>
          </a:p>
        </p:txBody>
      </p:sp>
      <p:sp>
        <p:nvSpPr>
          <p:cNvPr id="4" name="object 4"/>
          <p:cNvSpPr/>
          <p:nvPr/>
        </p:nvSpPr>
        <p:spPr>
          <a:xfrm>
            <a:off x="6124955" y="0"/>
            <a:ext cx="6067425" cy="6858000"/>
          </a:xfrm>
          <a:custGeom>
            <a:avLst/>
            <a:gdLst/>
            <a:ahLst/>
            <a:cxnLst/>
            <a:rect l="l" t="t" r="r" b="b"/>
            <a:pathLst>
              <a:path w="6067425" h="6858000">
                <a:moveTo>
                  <a:pt x="0" y="0"/>
                </a:moveTo>
                <a:lnTo>
                  <a:pt x="0" y="6857996"/>
                </a:lnTo>
                <a:lnTo>
                  <a:pt x="6067044" y="6857996"/>
                </a:lnTo>
                <a:lnTo>
                  <a:pt x="6067044" y="0"/>
                </a:lnTo>
                <a:lnTo>
                  <a:pt x="0" y="0"/>
                </a:lnTo>
                <a:close/>
              </a:path>
            </a:pathLst>
          </a:custGeom>
          <a:solidFill>
            <a:srgbClr val="7E7E7E">
              <a:alpha val="21174"/>
            </a:srgbClr>
          </a:solidFill>
        </p:spPr>
        <p:txBody>
          <a:bodyPr wrap="square" lIns="0" tIns="0" rIns="0" bIns="0" rtlCol="0"/>
          <a:lstStyle/>
          <a:p>
            <a:endParaRPr/>
          </a:p>
        </p:txBody>
      </p:sp>
      <p:sp>
        <p:nvSpPr>
          <p:cNvPr id="5" name="object 5"/>
          <p:cNvSpPr/>
          <p:nvPr/>
        </p:nvSpPr>
        <p:spPr>
          <a:xfrm>
            <a:off x="5686044" y="207263"/>
            <a:ext cx="2609215" cy="1282065"/>
          </a:xfrm>
          <a:custGeom>
            <a:avLst/>
            <a:gdLst/>
            <a:ahLst/>
            <a:cxnLst/>
            <a:rect l="l" t="t" r="r" b="b"/>
            <a:pathLst>
              <a:path w="2609215" h="1282065">
                <a:moveTo>
                  <a:pt x="2135378" y="0"/>
                </a:moveTo>
                <a:lnTo>
                  <a:pt x="0" y="693800"/>
                </a:lnTo>
                <a:lnTo>
                  <a:pt x="176275" y="1211833"/>
                </a:lnTo>
                <a:lnTo>
                  <a:pt x="166623" y="1242186"/>
                </a:lnTo>
                <a:lnTo>
                  <a:pt x="2609087" y="1281683"/>
                </a:lnTo>
                <a:lnTo>
                  <a:pt x="2135378" y="0"/>
                </a:lnTo>
                <a:close/>
              </a:path>
            </a:pathLst>
          </a:custGeom>
          <a:solidFill>
            <a:srgbClr val="FF791C"/>
          </a:solidFill>
        </p:spPr>
        <p:txBody>
          <a:bodyPr wrap="square" lIns="0" tIns="0" rIns="0" bIns="0" rtlCol="0"/>
          <a:lstStyle/>
          <a:p>
            <a:endParaRPr/>
          </a:p>
        </p:txBody>
      </p:sp>
      <p:sp>
        <p:nvSpPr>
          <p:cNvPr id="6" name="object 6"/>
          <p:cNvSpPr txBox="1">
            <a:spLocks noGrp="1"/>
          </p:cNvSpPr>
          <p:nvPr>
            <p:ph type="title"/>
          </p:nvPr>
        </p:nvSpPr>
        <p:spPr>
          <a:xfrm>
            <a:off x="6234810" y="667511"/>
            <a:ext cx="1431925" cy="678815"/>
          </a:xfrm>
          <a:prstGeom prst="rect">
            <a:avLst/>
          </a:prstGeom>
        </p:spPr>
        <p:txBody>
          <a:bodyPr vert="horz" wrap="square" lIns="0" tIns="0" rIns="0" bIns="0" rtlCol="0">
            <a:spAutoFit/>
          </a:bodyPr>
          <a:lstStyle/>
          <a:p>
            <a:pPr marL="12700">
              <a:lnSpc>
                <a:spcPts val="3435"/>
              </a:lnSpc>
            </a:pPr>
            <a:r>
              <a:rPr lang="fa-IR" sz="3000" b="0" spc="-114" dirty="0" smtClean="0">
                <a:latin typeface="Trebuchet MS"/>
                <a:cs typeface="Trebuchet MS"/>
              </a:rPr>
              <a:t>72 ساعت </a:t>
            </a:r>
            <a:endParaRPr sz="3000" dirty="0" smtClean="0">
              <a:latin typeface="Trebuchet MS"/>
              <a:cs typeface="Trebuchet MS"/>
            </a:endParaRPr>
          </a:p>
          <a:p>
            <a:pPr marL="302260">
              <a:lnSpc>
                <a:spcPts val="1755"/>
              </a:lnSpc>
            </a:pPr>
            <a:r>
              <a:rPr lang="fa-IR" sz="1600" b="0" spc="-50" dirty="0" smtClean="0">
                <a:latin typeface="Trebuchet MS"/>
                <a:cs typeface="Trebuchet MS"/>
              </a:rPr>
              <a:t>حفاظت</a:t>
            </a:r>
            <a:endParaRPr sz="1600" dirty="0">
              <a:latin typeface="Trebuchet MS"/>
              <a:cs typeface="Trebuchet MS"/>
            </a:endParaRPr>
          </a:p>
        </p:txBody>
      </p:sp>
      <p:sp>
        <p:nvSpPr>
          <p:cNvPr id="7" name="object 7"/>
          <p:cNvSpPr/>
          <p:nvPr/>
        </p:nvSpPr>
        <p:spPr>
          <a:xfrm>
            <a:off x="2529839" y="2103120"/>
            <a:ext cx="2905125" cy="1282065"/>
          </a:xfrm>
          <a:custGeom>
            <a:avLst/>
            <a:gdLst/>
            <a:ahLst/>
            <a:cxnLst/>
            <a:rect l="l" t="t" r="r" b="b"/>
            <a:pathLst>
              <a:path w="2905125" h="1282064">
                <a:moveTo>
                  <a:pt x="563372" y="0"/>
                </a:moveTo>
                <a:lnTo>
                  <a:pt x="0" y="1281683"/>
                </a:lnTo>
                <a:lnTo>
                  <a:pt x="2904744" y="1242187"/>
                </a:lnTo>
                <a:lnTo>
                  <a:pt x="2893314" y="1211833"/>
                </a:lnTo>
                <a:lnTo>
                  <a:pt x="2670302" y="506983"/>
                </a:lnTo>
                <a:lnTo>
                  <a:pt x="2608326" y="497839"/>
                </a:lnTo>
                <a:lnTo>
                  <a:pt x="2527808" y="470534"/>
                </a:lnTo>
                <a:lnTo>
                  <a:pt x="563372" y="0"/>
                </a:lnTo>
                <a:close/>
              </a:path>
            </a:pathLst>
          </a:custGeom>
          <a:solidFill>
            <a:srgbClr val="505053"/>
          </a:solidFill>
        </p:spPr>
        <p:txBody>
          <a:bodyPr wrap="square" lIns="0" tIns="0" rIns="0" bIns="0" rtlCol="0"/>
          <a:lstStyle/>
          <a:p>
            <a:endParaRPr/>
          </a:p>
        </p:txBody>
      </p:sp>
      <p:sp>
        <p:nvSpPr>
          <p:cNvPr id="8" name="object 8"/>
          <p:cNvSpPr txBox="1"/>
          <p:nvPr/>
        </p:nvSpPr>
        <p:spPr>
          <a:xfrm>
            <a:off x="3253485" y="2424938"/>
            <a:ext cx="800100" cy="215444"/>
          </a:xfrm>
          <a:prstGeom prst="rect">
            <a:avLst/>
          </a:prstGeom>
        </p:spPr>
        <p:txBody>
          <a:bodyPr vert="horz" wrap="square" lIns="0" tIns="0" rIns="0" bIns="0" rtlCol="0">
            <a:spAutoFit/>
          </a:bodyPr>
          <a:lstStyle/>
          <a:p>
            <a:pPr marL="12700">
              <a:lnSpc>
                <a:spcPct val="100000"/>
              </a:lnSpc>
            </a:pPr>
            <a:r>
              <a:rPr lang="fa-IR" sz="1400" spc="-5" dirty="0" smtClean="0">
                <a:solidFill>
                  <a:srgbClr val="FFFFFF"/>
                </a:solidFill>
                <a:latin typeface="Trebuchet MS"/>
                <a:cs typeface="Trebuchet MS"/>
              </a:rPr>
              <a:t>شما را </a:t>
            </a:r>
            <a:endParaRPr sz="1400" dirty="0">
              <a:latin typeface="Trebuchet MS"/>
              <a:cs typeface="Trebuchet MS"/>
            </a:endParaRPr>
          </a:p>
        </p:txBody>
      </p:sp>
      <p:sp>
        <p:nvSpPr>
          <p:cNvPr id="9" name="object 9"/>
          <p:cNvSpPr txBox="1"/>
          <p:nvPr/>
        </p:nvSpPr>
        <p:spPr>
          <a:xfrm>
            <a:off x="2781945" y="2542750"/>
            <a:ext cx="3352800" cy="897682"/>
          </a:xfrm>
          <a:prstGeom prst="rect">
            <a:avLst/>
          </a:prstGeom>
        </p:spPr>
        <p:txBody>
          <a:bodyPr vert="horz" wrap="square" lIns="0" tIns="0" rIns="0" bIns="0" rtlCol="0">
            <a:spAutoFit/>
          </a:bodyPr>
          <a:lstStyle/>
          <a:p>
            <a:pPr marL="12700">
              <a:lnSpc>
                <a:spcPts val="3454"/>
              </a:lnSpc>
            </a:pPr>
            <a:r>
              <a:rPr lang="fa-IR" sz="3200" spc="190" dirty="0">
                <a:solidFill>
                  <a:srgbClr val="FFFFFF"/>
                </a:solidFill>
                <a:latin typeface="Trebuchet MS"/>
                <a:cs typeface="Trebuchet MS"/>
              </a:rPr>
              <a:t>خنک و خشک</a:t>
            </a:r>
          </a:p>
          <a:p>
            <a:pPr marL="12700">
              <a:lnSpc>
                <a:spcPts val="3454"/>
              </a:lnSpc>
            </a:pPr>
            <a:r>
              <a:rPr lang="fa-IR" sz="3200" spc="190" dirty="0">
                <a:solidFill>
                  <a:srgbClr val="FFFFFF"/>
                </a:solidFill>
                <a:latin typeface="Trebuchet MS"/>
                <a:cs typeface="Trebuchet MS"/>
              </a:rPr>
              <a:t>نگه می دارد</a:t>
            </a:r>
          </a:p>
        </p:txBody>
      </p:sp>
      <p:sp>
        <p:nvSpPr>
          <p:cNvPr id="10" name="object 10"/>
          <p:cNvSpPr/>
          <p:nvPr/>
        </p:nvSpPr>
        <p:spPr>
          <a:xfrm>
            <a:off x="10965180" y="153923"/>
            <a:ext cx="815340" cy="568451"/>
          </a:xfrm>
          <a:prstGeom prst="rect">
            <a:avLst/>
          </a:prstGeom>
          <a:blipFill>
            <a:blip r:embed="rId2" cstate="print"/>
            <a:stretch>
              <a:fillRect/>
            </a:stretch>
          </a:blipFill>
        </p:spPr>
        <p:txBody>
          <a:bodyPr wrap="square" lIns="0" tIns="0" rIns="0" bIns="0" rtlCol="0"/>
          <a:lstStyle/>
          <a:p>
            <a:endParaRPr/>
          </a:p>
        </p:txBody>
      </p:sp>
      <p:sp>
        <p:nvSpPr>
          <p:cNvPr id="12" name="object 12"/>
          <p:cNvSpPr txBox="1"/>
          <p:nvPr/>
        </p:nvSpPr>
        <p:spPr>
          <a:xfrm>
            <a:off x="164388" y="191515"/>
            <a:ext cx="4072890" cy="1569660"/>
          </a:xfrm>
          <a:prstGeom prst="rect">
            <a:avLst/>
          </a:prstGeom>
        </p:spPr>
        <p:txBody>
          <a:bodyPr vert="horz" wrap="square" lIns="0" tIns="0" rIns="0" bIns="0" rtlCol="0">
            <a:spAutoFit/>
          </a:bodyPr>
          <a:lstStyle/>
          <a:p>
            <a:pPr marL="12700">
              <a:lnSpc>
                <a:spcPct val="100000"/>
              </a:lnSpc>
            </a:pPr>
            <a:r>
              <a:rPr lang="fa-IR" sz="2800" b="1" spc="165" dirty="0" smtClean="0">
                <a:latin typeface="Trebuchet MS"/>
                <a:cs typeface="Trebuchet MS"/>
              </a:rPr>
              <a:t>به شدت خشک و خنک</a:t>
            </a:r>
            <a:endParaRPr sz="2800" dirty="0">
              <a:latin typeface="Trebuchet MS"/>
              <a:cs typeface="Trebuchet MS"/>
            </a:endParaRPr>
          </a:p>
          <a:p>
            <a:pPr marL="60325" algn="r" rtl="1">
              <a:lnSpc>
                <a:spcPct val="100000"/>
              </a:lnSpc>
              <a:spcBef>
                <a:spcPts val="2355"/>
              </a:spcBef>
            </a:pPr>
            <a:r>
              <a:rPr lang="fa-IR" spc="-60" dirty="0">
                <a:latin typeface="Trebuchet MS"/>
                <a:cs typeface="Trebuchet MS"/>
              </a:rPr>
              <a:t>درمورد: آنچه ضد تعرق ها به شما می دهند:</a:t>
            </a:r>
          </a:p>
          <a:p>
            <a:pPr marL="347345" indent="-287020" algn="r" rtl="1">
              <a:lnSpc>
                <a:spcPct val="100000"/>
              </a:lnSpc>
              <a:spcBef>
                <a:spcPts val="5"/>
              </a:spcBef>
              <a:buFont typeface="Arial"/>
              <a:buChar char="•"/>
              <a:tabLst>
                <a:tab pos="346710" algn="l"/>
                <a:tab pos="347980" algn="l"/>
              </a:tabLst>
            </a:pPr>
            <a:r>
              <a:rPr lang="fa-IR" sz="1800" spc="-90" dirty="0" smtClean="0">
                <a:latin typeface="Trebuchet MS"/>
                <a:cs typeface="Trebuchet MS"/>
              </a:rPr>
              <a:t>72 ساعت محافظت شدید</a:t>
            </a:r>
            <a:endParaRPr sz="1800" dirty="0">
              <a:latin typeface="Trebuchet MS"/>
              <a:cs typeface="Trebuchet MS"/>
            </a:endParaRPr>
          </a:p>
          <a:p>
            <a:pPr marL="347345" indent="-287020" algn="r" rtl="1">
              <a:lnSpc>
                <a:spcPct val="100000"/>
              </a:lnSpc>
              <a:buFont typeface="Arial"/>
              <a:buChar char="•"/>
              <a:tabLst>
                <a:tab pos="346710" algn="l"/>
                <a:tab pos="347980" algn="l"/>
              </a:tabLst>
            </a:pPr>
            <a:r>
              <a:rPr lang="fa-IR" sz="1800" spc="-5" dirty="0" smtClean="0">
                <a:latin typeface="Trebuchet MS"/>
                <a:cs typeface="Trebuchet MS"/>
              </a:rPr>
              <a:t>شما را خشک و خنک نگه می دارد</a:t>
            </a:r>
            <a:endParaRPr sz="1800" dirty="0">
              <a:latin typeface="Trebuchet MS"/>
              <a:cs typeface="Trebuchet MS"/>
            </a:endParaRPr>
          </a:p>
        </p:txBody>
      </p:sp>
      <p:graphicFrame>
        <p:nvGraphicFramePr>
          <p:cNvPr id="13" name="object 13"/>
          <p:cNvGraphicFramePr>
            <a:graphicFrameLocks noGrp="1"/>
          </p:cNvGraphicFramePr>
          <p:nvPr/>
        </p:nvGraphicFramePr>
        <p:xfrm>
          <a:off x="7377938" y="5984989"/>
          <a:ext cx="4736590" cy="759925"/>
        </p:xfrm>
        <a:graphic>
          <a:graphicData uri="http://schemas.openxmlformats.org/drawingml/2006/table">
            <a:tbl>
              <a:tblPr firstRow="1" bandRow="1">
                <a:tableStyleId>{2D5ABB26-0587-4C30-8999-92F81FD0307C}</a:tableStyleId>
              </a:tblPr>
              <a:tblGrid>
                <a:gridCol w="947292">
                  <a:extLst>
                    <a:ext uri="{9D8B030D-6E8A-4147-A177-3AD203B41FA5}">
                      <a16:colId xmlns:a16="http://schemas.microsoft.com/office/drawing/2014/main" xmlns="" val="20000"/>
                    </a:ext>
                  </a:extLst>
                </a:gridCol>
                <a:gridCol w="947293">
                  <a:extLst>
                    <a:ext uri="{9D8B030D-6E8A-4147-A177-3AD203B41FA5}">
                      <a16:colId xmlns:a16="http://schemas.microsoft.com/office/drawing/2014/main" xmlns="" val="20001"/>
                    </a:ext>
                  </a:extLst>
                </a:gridCol>
                <a:gridCol w="947420">
                  <a:extLst>
                    <a:ext uri="{9D8B030D-6E8A-4147-A177-3AD203B41FA5}">
                      <a16:colId xmlns:a16="http://schemas.microsoft.com/office/drawing/2014/main" xmlns="" val="20002"/>
                    </a:ext>
                  </a:extLst>
                </a:gridCol>
                <a:gridCol w="947292">
                  <a:extLst>
                    <a:ext uri="{9D8B030D-6E8A-4147-A177-3AD203B41FA5}">
                      <a16:colId xmlns:a16="http://schemas.microsoft.com/office/drawing/2014/main" xmlns="" val="20003"/>
                    </a:ext>
                  </a:extLst>
                </a:gridCol>
                <a:gridCol w="947293">
                  <a:extLst>
                    <a:ext uri="{9D8B030D-6E8A-4147-A177-3AD203B41FA5}">
                      <a16:colId xmlns:a16="http://schemas.microsoft.com/office/drawing/2014/main" xmlns="" val="20004"/>
                    </a:ext>
                  </a:extLst>
                </a:gridCol>
              </a:tblGrid>
              <a:tr h="363689">
                <a:tc>
                  <a:txBody>
                    <a:bodyPr/>
                    <a:lstStyle/>
                    <a:p>
                      <a:pPr>
                        <a:lnSpc>
                          <a:spcPct val="100000"/>
                        </a:lnSpc>
                        <a:spcBef>
                          <a:spcPts val="5"/>
                        </a:spcBef>
                      </a:pPr>
                      <a:endParaRPr sz="750">
                        <a:latin typeface="Times New Roman"/>
                        <a:cs typeface="Times New Roman"/>
                      </a:endParaRPr>
                    </a:p>
                    <a:p>
                      <a:pPr marL="1270" algn="ctr">
                        <a:lnSpc>
                          <a:spcPct val="100000"/>
                        </a:lnSpc>
                      </a:pPr>
                      <a:r>
                        <a:rPr sz="800" spc="-15" dirty="0">
                          <a:solidFill>
                            <a:srgbClr val="FFFFFF"/>
                          </a:solidFill>
                          <a:latin typeface="Trebuchet MS"/>
                          <a:cs typeface="Trebuchet MS"/>
                        </a:rPr>
                        <a:t>GENDER</a:t>
                      </a:r>
                      <a:endParaRPr sz="800">
                        <a:latin typeface="Trebuchet MS"/>
                        <a:cs typeface="Trebuchet MS"/>
                      </a:endParaRPr>
                    </a:p>
                  </a:txBody>
                  <a:tcPr marL="0" marR="0" marT="63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390"/>
                        </a:spcBef>
                      </a:pPr>
                      <a:r>
                        <a:rPr sz="800" spc="15" dirty="0">
                          <a:solidFill>
                            <a:srgbClr val="FFFFFF"/>
                          </a:solidFill>
                          <a:latin typeface="Trebuchet MS"/>
                          <a:cs typeface="Trebuchet MS"/>
                        </a:rPr>
                        <a:t>APD</a:t>
                      </a:r>
                      <a:endParaRPr sz="800">
                        <a:latin typeface="Trebuchet MS"/>
                        <a:cs typeface="Trebuchet MS"/>
                      </a:endParaRPr>
                    </a:p>
                    <a:p>
                      <a:pPr algn="ctr">
                        <a:lnSpc>
                          <a:spcPct val="100000"/>
                        </a:lnSpc>
                      </a:pPr>
                      <a:r>
                        <a:rPr sz="800" spc="-80" dirty="0">
                          <a:solidFill>
                            <a:srgbClr val="FFFFFF"/>
                          </a:solidFill>
                          <a:latin typeface="Trebuchet MS"/>
                          <a:cs typeface="Trebuchet MS"/>
                        </a:rPr>
                        <a:t>150ml</a:t>
                      </a:r>
                      <a:endParaRPr sz="800">
                        <a:latin typeface="Trebuchet MS"/>
                        <a:cs typeface="Trebuchet MS"/>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325755" marR="318135" algn="ctr">
                        <a:lnSpc>
                          <a:spcPct val="100000"/>
                        </a:lnSpc>
                        <a:spcBef>
                          <a:spcPts val="390"/>
                        </a:spcBef>
                      </a:pPr>
                      <a:r>
                        <a:rPr sz="800" spc="-75" dirty="0">
                          <a:solidFill>
                            <a:srgbClr val="FFFFFF"/>
                          </a:solidFill>
                          <a:latin typeface="Trebuchet MS"/>
                          <a:cs typeface="Trebuchet MS"/>
                        </a:rPr>
                        <a:t>Roll</a:t>
                      </a:r>
                      <a:r>
                        <a:rPr sz="800" spc="-185" dirty="0">
                          <a:solidFill>
                            <a:srgbClr val="FFFFFF"/>
                          </a:solidFill>
                          <a:latin typeface="Trebuchet MS"/>
                          <a:cs typeface="Trebuchet MS"/>
                        </a:rPr>
                        <a:t> </a:t>
                      </a:r>
                      <a:r>
                        <a:rPr sz="800" spc="10" dirty="0">
                          <a:solidFill>
                            <a:srgbClr val="FFFFFF"/>
                          </a:solidFill>
                          <a:latin typeface="Trebuchet MS"/>
                          <a:cs typeface="Trebuchet MS"/>
                        </a:rPr>
                        <a:t>On </a:t>
                      </a:r>
                      <a:r>
                        <a:rPr sz="800" dirty="0">
                          <a:solidFill>
                            <a:srgbClr val="FFFFFF"/>
                          </a:solidFill>
                          <a:latin typeface="Trebuchet MS"/>
                          <a:cs typeface="Trebuchet MS"/>
                        </a:rPr>
                        <a:t> </a:t>
                      </a:r>
                      <a:r>
                        <a:rPr sz="800" spc="-35" dirty="0">
                          <a:solidFill>
                            <a:srgbClr val="FFFFFF"/>
                          </a:solidFill>
                          <a:latin typeface="Trebuchet MS"/>
                          <a:cs typeface="Trebuchet MS"/>
                        </a:rPr>
                        <a:t>50ml</a:t>
                      </a:r>
                      <a:endParaRPr sz="800">
                        <a:latin typeface="Trebuchet MS"/>
                        <a:cs typeface="Trebuchet MS"/>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339725" marR="212725" indent="-118110">
                        <a:lnSpc>
                          <a:spcPct val="100000"/>
                        </a:lnSpc>
                        <a:spcBef>
                          <a:spcPts val="390"/>
                        </a:spcBef>
                      </a:pPr>
                      <a:r>
                        <a:rPr sz="800" spc="-5" dirty="0">
                          <a:solidFill>
                            <a:srgbClr val="FFFFFF"/>
                          </a:solidFill>
                          <a:latin typeface="Trebuchet MS"/>
                          <a:cs typeface="Trebuchet MS"/>
                        </a:rPr>
                        <a:t>Shower</a:t>
                      </a:r>
                      <a:r>
                        <a:rPr sz="800" spc="-160" dirty="0">
                          <a:solidFill>
                            <a:srgbClr val="FFFFFF"/>
                          </a:solidFill>
                          <a:latin typeface="Trebuchet MS"/>
                          <a:cs typeface="Trebuchet MS"/>
                        </a:rPr>
                        <a:t> </a:t>
                      </a:r>
                      <a:r>
                        <a:rPr sz="800" spc="-30" dirty="0">
                          <a:solidFill>
                            <a:srgbClr val="FFFFFF"/>
                          </a:solidFill>
                          <a:latin typeface="Trebuchet MS"/>
                          <a:cs typeface="Trebuchet MS"/>
                        </a:rPr>
                        <a:t>Gel  250ml</a:t>
                      </a:r>
                      <a:endParaRPr sz="800">
                        <a:latin typeface="Trebuchet MS"/>
                        <a:cs typeface="Trebuchet MS"/>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338455" marR="212090" indent="-116205">
                        <a:lnSpc>
                          <a:spcPct val="100000"/>
                        </a:lnSpc>
                        <a:spcBef>
                          <a:spcPts val="390"/>
                        </a:spcBef>
                      </a:pPr>
                      <a:r>
                        <a:rPr sz="800" spc="-5" dirty="0">
                          <a:solidFill>
                            <a:srgbClr val="FFFFFF"/>
                          </a:solidFill>
                          <a:latin typeface="Trebuchet MS"/>
                          <a:cs typeface="Trebuchet MS"/>
                        </a:rPr>
                        <a:t>Shower</a:t>
                      </a:r>
                      <a:r>
                        <a:rPr sz="800" spc="-160" dirty="0">
                          <a:solidFill>
                            <a:srgbClr val="FFFFFF"/>
                          </a:solidFill>
                          <a:latin typeface="Trebuchet MS"/>
                          <a:cs typeface="Trebuchet MS"/>
                        </a:rPr>
                        <a:t> </a:t>
                      </a:r>
                      <a:r>
                        <a:rPr sz="800" spc="-30" dirty="0">
                          <a:solidFill>
                            <a:srgbClr val="FFFFFF"/>
                          </a:solidFill>
                          <a:latin typeface="Trebuchet MS"/>
                          <a:cs typeface="Trebuchet MS"/>
                        </a:rPr>
                        <a:t>Gel  400ml</a:t>
                      </a:r>
                      <a:endParaRPr sz="800">
                        <a:latin typeface="Trebuchet MS"/>
                        <a:cs typeface="Trebuchet MS"/>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19">
                <a:tc>
                  <a:txBody>
                    <a:bodyPr/>
                    <a:lstStyle/>
                    <a:p>
                      <a:pPr algn="ctr">
                        <a:lnSpc>
                          <a:spcPct val="100000"/>
                        </a:lnSpc>
                        <a:spcBef>
                          <a:spcPts val="180"/>
                        </a:spcBef>
                      </a:pPr>
                      <a:r>
                        <a:rPr sz="700" spc="-5" dirty="0">
                          <a:latin typeface="Trebuchet MS"/>
                          <a:cs typeface="Trebuchet MS"/>
                        </a:rPr>
                        <a:t>MALE</a:t>
                      </a:r>
                      <a:endParaRPr sz="700">
                        <a:latin typeface="Trebuchet MS"/>
                        <a:cs typeface="Trebuchet M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Trebuchet MS"/>
                        <a:cs typeface="Trebuchet M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algn="ctr">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r h="198117">
                <a:tc>
                  <a:txBody>
                    <a:bodyPr/>
                    <a:lstStyle/>
                    <a:p>
                      <a:pPr marL="1270" algn="ctr">
                        <a:lnSpc>
                          <a:spcPct val="100000"/>
                        </a:lnSpc>
                        <a:spcBef>
                          <a:spcPts val="280"/>
                        </a:spcBef>
                      </a:pPr>
                      <a:r>
                        <a:rPr sz="700" spc="-15" dirty="0">
                          <a:latin typeface="Trebuchet MS"/>
                          <a:cs typeface="Trebuchet MS"/>
                        </a:rPr>
                        <a:t>FEMALE</a:t>
                      </a:r>
                      <a:endParaRPr sz="7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endParaRPr sz="7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endParaRPr sz="7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endParaRPr sz="7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endParaRPr sz="700">
                        <a:latin typeface="Trebuchet MS"/>
                        <a:cs typeface="Trebuchet M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extLst>
                  <a:ext uri="{0D108BD9-81ED-4DB2-BD59-A6C34878D82A}">
                    <a16:rowId xmlns:a16="http://schemas.microsoft.com/office/drawing/2014/main" xmlns="" val="10002"/>
                  </a:ext>
                </a:extLst>
              </a:tr>
            </a:tbl>
          </a:graphicData>
        </a:graphic>
      </p:graphicFrame>
      <p:sp>
        <p:nvSpPr>
          <p:cNvPr id="14" name="object 14"/>
          <p:cNvSpPr/>
          <p:nvPr/>
        </p:nvSpPr>
        <p:spPr>
          <a:xfrm>
            <a:off x="7353300" y="1956816"/>
            <a:ext cx="4750435" cy="3975100"/>
          </a:xfrm>
          <a:custGeom>
            <a:avLst/>
            <a:gdLst/>
            <a:ahLst/>
            <a:cxnLst/>
            <a:rect l="l" t="t" r="r" b="b"/>
            <a:pathLst>
              <a:path w="4750434" h="3975100">
                <a:moveTo>
                  <a:pt x="0" y="3974591"/>
                </a:moveTo>
                <a:lnTo>
                  <a:pt x="4750308" y="3974591"/>
                </a:lnTo>
                <a:lnTo>
                  <a:pt x="4750308" y="0"/>
                </a:lnTo>
                <a:lnTo>
                  <a:pt x="0" y="0"/>
                </a:lnTo>
                <a:lnTo>
                  <a:pt x="0" y="3974591"/>
                </a:lnTo>
                <a:close/>
              </a:path>
            </a:pathLst>
          </a:custGeom>
          <a:ln w="6096">
            <a:solidFill>
              <a:srgbClr val="000000"/>
            </a:solidFill>
          </a:ln>
        </p:spPr>
        <p:txBody>
          <a:bodyPr wrap="square" lIns="0" tIns="0" rIns="0" bIns="0" rtlCol="0"/>
          <a:lstStyle/>
          <a:p>
            <a:endParaRPr/>
          </a:p>
        </p:txBody>
      </p:sp>
      <p:sp>
        <p:nvSpPr>
          <p:cNvPr id="15" name="object 15"/>
          <p:cNvSpPr/>
          <p:nvPr/>
        </p:nvSpPr>
        <p:spPr>
          <a:xfrm>
            <a:off x="8630411" y="1444752"/>
            <a:ext cx="2334768" cy="909065"/>
          </a:xfrm>
          <a:prstGeom prst="rect">
            <a:avLst/>
          </a:prstGeom>
          <a:blipFill>
            <a:blip r:embed="rId3" cstate="print"/>
            <a:stretch>
              <a:fillRect/>
            </a:stretch>
          </a:blipFill>
        </p:spPr>
        <p:txBody>
          <a:bodyPr wrap="square" lIns="0" tIns="0" rIns="0" bIns="0" rtlCol="0"/>
          <a:lstStyle/>
          <a:p>
            <a:endParaRPr/>
          </a:p>
        </p:txBody>
      </p:sp>
      <p:sp>
        <p:nvSpPr>
          <p:cNvPr id="16" name="object 16"/>
          <p:cNvSpPr txBox="1"/>
          <p:nvPr/>
        </p:nvSpPr>
        <p:spPr>
          <a:xfrm>
            <a:off x="9121902" y="1818766"/>
            <a:ext cx="1363345" cy="290195"/>
          </a:xfrm>
          <a:prstGeom prst="rect">
            <a:avLst/>
          </a:prstGeom>
        </p:spPr>
        <p:txBody>
          <a:bodyPr vert="horz" wrap="square" lIns="0" tIns="0" rIns="0" bIns="0" rtlCol="0">
            <a:spAutoFit/>
          </a:bodyPr>
          <a:lstStyle/>
          <a:p>
            <a:pPr marL="12700">
              <a:lnSpc>
                <a:spcPct val="100000"/>
              </a:lnSpc>
            </a:pPr>
            <a:r>
              <a:rPr sz="1800" b="1" spc="-10" dirty="0">
                <a:solidFill>
                  <a:srgbClr val="FFFFFF"/>
                </a:solidFill>
                <a:latin typeface="Arial"/>
                <a:cs typeface="Arial"/>
              </a:rPr>
              <a:t>T</a:t>
            </a:r>
            <a:r>
              <a:rPr sz="1800" b="1" spc="-60" dirty="0">
                <a:solidFill>
                  <a:srgbClr val="FFFFFF"/>
                </a:solidFill>
                <a:latin typeface="Arial"/>
                <a:cs typeface="Arial"/>
              </a:rPr>
              <a:t>H</a:t>
            </a:r>
            <a:r>
              <a:rPr sz="1800" b="1" spc="170" dirty="0">
                <a:solidFill>
                  <a:srgbClr val="FFFFFF"/>
                </a:solidFill>
                <a:latin typeface="Arial"/>
                <a:cs typeface="Arial"/>
              </a:rPr>
              <a:t>E</a:t>
            </a:r>
            <a:r>
              <a:rPr sz="1800" b="1" spc="-125" dirty="0">
                <a:solidFill>
                  <a:srgbClr val="FFFFFF"/>
                </a:solidFill>
                <a:latin typeface="Arial"/>
                <a:cs typeface="Arial"/>
              </a:rPr>
              <a:t>L</a:t>
            </a:r>
            <a:r>
              <a:rPr sz="1800" b="1" spc="-30" dirty="0">
                <a:solidFill>
                  <a:srgbClr val="FFFFFF"/>
                </a:solidFill>
                <a:latin typeface="Arial"/>
                <a:cs typeface="Arial"/>
              </a:rPr>
              <a:t>I</a:t>
            </a:r>
            <a:r>
              <a:rPr sz="1800" b="1" spc="-45" dirty="0">
                <a:solidFill>
                  <a:srgbClr val="FFFFFF"/>
                </a:solidFill>
                <a:latin typeface="Arial"/>
                <a:cs typeface="Arial"/>
              </a:rPr>
              <a:t>N</a:t>
            </a:r>
            <a:r>
              <a:rPr sz="1800" b="1" spc="-140" dirty="0">
                <a:solidFill>
                  <a:srgbClr val="FFFFFF"/>
                </a:solidFill>
                <a:latin typeface="Arial"/>
                <a:cs typeface="Arial"/>
              </a:rPr>
              <a:t>E</a:t>
            </a:r>
            <a:r>
              <a:rPr sz="1800" b="1" spc="40" dirty="0">
                <a:solidFill>
                  <a:srgbClr val="FFFFFF"/>
                </a:solidFill>
                <a:latin typeface="Arial"/>
                <a:cs typeface="Arial"/>
              </a:rPr>
              <a:t>-</a:t>
            </a:r>
            <a:r>
              <a:rPr sz="1800" b="1" spc="-55" dirty="0">
                <a:solidFill>
                  <a:srgbClr val="FFFFFF"/>
                </a:solidFill>
                <a:latin typeface="Arial"/>
                <a:cs typeface="Arial"/>
              </a:rPr>
              <a:t>UP</a:t>
            </a:r>
            <a:endParaRPr sz="1800">
              <a:latin typeface="Arial"/>
              <a:cs typeface="Arial"/>
            </a:endParaRPr>
          </a:p>
        </p:txBody>
      </p:sp>
      <p:sp>
        <p:nvSpPr>
          <p:cNvPr id="17" name="object 17"/>
          <p:cNvSpPr/>
          <p:nvPr/>
        </p:nvSpPr>
        <p:spPr>
          <a:xfrm>
            <a:off x="4053585" y="-9975"/>
            <a:ext cx="3630167" cy="6857996"/>
          </a:xfrm>
          <a:prstGeom prst="rect">
            <a:avLst/>
          </a:prstGeom>
          <a:blipFill>
            <a:blip r:embed="rId4" cstate="print"/>
            <a:stretch>
              <a:fillRect/>
            </a:stretch>
          </a:blipFill>
        </p:spPr>
        <p:txBody>
          <a:bodyPr wrap="square" lIns="0" tIns="0" rIns="0" bIns="0" rtlCol="0"/>
          <a:lstStyle/>
          <a:p>
            <a:endParaRPr/>
          </a:p>
        </p:txBody>
      </p:sp>
      <p:sp>
        <p:nvSpPr>
          <p:cNvPr id="18" name="object 18"/>
          <p:cNvSpPr/>
          <p:nvPr/>
        </p:nvSpPr>
        <p:spPr>
          <a:xfrm>
            <a:off x="9230868" y="2743200"/>
            <a:ext cx="1299972" cy="2735580"/>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129539"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5</a:t>
            </a:r>
            <a:endParaRPr sz="1450">
              <a:latin typeface="Arial"/>
              <a:cs typeface="Arial"/>
            </a:endParaRPr>
          </a:p>
        </p:txBody>
      </p:sp>
      <p:sp>
        <p:nvSpPr>
          <p:cNvPr id="3" name="object 3"/>
          <p:cNvSpPr txBox="1"/>
          <p:nvPr/>
        </p:nvSpPr>
        <p:spPr>
          <a:xfrm>
            <a:off x="6096254" y="0"/>
            <a:ext cx="6096000" cy="6858000"/>
          </a:xfrm>
          <a:prstGeom prst="rect">
            <a:avLst/>
          </a:prstGeom>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a:lnSpc>
                <a:spcPct val="100000"/>
              </a:lnSpc>
              <a:spcBef>
                <a:spcPts val="30"/>
              </a:spcBef>
            </a:pPr>
            <a:endParaRPr sz="1600">
              <a:latin typeface="Times New Roman"/>
              <a:cs typeface="Times New Roman"/>
            </a:endParaRPr>
          </a:p>
          <a:p>
            <a:pPr>
              <a:lnSpc>
                <a:spcPct val="100000"/>
              </a:lnSpc>
            </a:pPr>
            <a:r>
              <a:rPr sz="1450" spc="5" dirty="0">
                <a:solidFill>
                  <a:srgbClr val="FFFFFF"/>
                </a:solidFill>
                <a:latin typeface="Arial"/>
                <a:cs typeface="Arial"/>
              </a:rPr>
              <a:t>4</a:t>
            </a:r>
            <a:endParaRPr sz="1450">
              <a:latin typeface="Arial"/>
              <a:cs typeface="Arial"/>
            </a:endParaRPr>
          </a:p>
        </p:txBody>
      </p:sp>
      <p:sp>
        <p:nvSpPr>
          <p:cNvPr id="4" name="object 4"/>
          <p:cNvSpPr/>
          <p:nvPr/>
        </p:nvSpPr>
        <p:spPr>
          <a:xfrm>
            <a:off x="6124955" y="0"/>
            <a:ext cx="6067425" cy="6858000"/>
          </a:xfrm>
          <a:custGeom>
            <a:avLst/>
            <a:gdLst/>
            <a:ahLst/>
            <a:cxnLst/>
            <a:rect l="l" t="t" r="r" b="b"/>
            <a:pathLst>
              <a:path w="6067425" h="6858000">
                <a:moveTo>
                  <a:pt x="0" y="0"/>
                </a:moveTo>
                <a:lnTo>
                  <a:pt x="0" y="6857996"/>
                </a:lnTo>
                <a:lnTo>
                  <a:pt x="6067044" y="6857996"/>
                </a:lnTo>
                <a:lnTo>
                  <a:pt x="6067044" y="0"/>
                </a:lnTo>
                <a:lnTo>
                  <a:pt x="0" y="0"/>
                </a:lnTo>
                <a:close/>
              </a:path>
            </a:pathLst>
          </a:custGeom>
          <a:solidFill>
            <a:srgbClr val="7E7E7E">
              <a:alpha val="21174"/>
            </a:srgbClr>
          </a:solidFill>
        </p:spPr>
        <p:txBody>
          <a:bodyPr wrap="square" lIns="0" tIns="0" rIns="0" bIns="0" rtlCol="0"/>
          <a:lstStyle/>
          <a:p>
            <a:endParaRPr/>
          </a:p>
        </p:txBody>
      </p:sp>
      <p:sp>
        <p:nvSpPr>
          <p:cNvPr id="5" name="object 5"/>
          <p:cNvSpPr/>
          <p:nvPr/>
        </p:nvSpPr>
        <p:spPr>
          <a:xfrm>
            <a:off x="6056376" y="163068"/>
            <a:ext cx="2609215" cy="1282065"/>
          </a:xfrm>
          <a:custGeom>
            <a:avLst/>
            <a:gdLst/>
            <a:ahLst/>
            <a:cxnLst/>
            <a:rect l="l" t="t" r="r" b="b"/>
            <a:pathLst>
              <a:path w="2609215" h="1282065">
                <a:moveTo>
                  <a:pt x="2135378" y="0"/>
                </a:moveTo>
                <a:lnTo>
                  <a:pt x="0" y="693801"/>
                </a:lnTo>
                <a:lnTo>
                  <a:pt x="176275" y="1211833"/>
                </a:lnTo>
                <a:lnTo>
                  <a:pt x="166624" y="1242186"/>
                </a:lnTo>
                <a:lnTo>
                  <a:pt x="2609088" y="1281683"/>
                </a:lnTo>
                <a:lnTo>
                  <a:pt x="2135378" y="0"/>
                </a:lnTo>
                <a:close/>
              </a:path>
            </a:pathLst>
          </a:custGeom>
          <a:solidFill>
            <a:srgbClr val="F69FC4"/>
          </a:solidFill>
        </p:spPr>
        <p:txBody>
          <a:bodyPr wrap="square" lIns="0" tIns="0" rIns="0" bIns="0" rtlCol="0"/>
          <a:lstStyle/>
          <a:p>
            <a:endParaRPr/>
          </a:p>
        </p:txBody>
      </p:sp>
      <p:sp>
        <p:nvSpPr>
          <p:cNvPr id="6" name="object 6"/>
          <p:cNvSpPr txBox="1"/>
          <p:nvPr/>
        </p:nvSpPr>
        <p:spPr>
          <a:xfrm>
            <a:off x="6585331" y="622046"/>
            <a:ext cx="1451610" cy="678815"/>
          </a:xfrm>
          <a:prstGeom prst="rect">
            <a:avLst/>
          </a:prstGeom>
        </p:spPr>
        <p:txBody>
          <a:bodyPr vert="horz" wrap="square" lIns="0" tIns="0" rIns="0" bIns="0" rtlCol="0">
            <a:spAutoFit/>
          </a:bodyPr>
          <a:lstStyle/>
          <a:p>
            <a:pPr marL="12700">
              <a:lnSpc>
                <a:spcPts val="3435"/>
              </a:lnSpc>
            </a:pPr>
            <a:r>
              <a:rPr lang="fa-IR" sz="3000" spc="-35" dirty="0" smtClean="0">
                <a:latin typeface="Trebuchet MS"/>
                <a:cs typeface="Trebuchet MS"/>
              </a:rPr>
              <a:t>48 ساعت </a:t>
            </a:r>
            <a:endParaRPr sz="3000" dirty="0">
              <a:latin typeface="Trebuchet MS"/>
              <a:cs typeface="Trebuchet MS"/>
            </a:endParaRPr>
          </a:p>
          <a:p>
            <a:pPr marL="321945">
              <a:lnSpc>
                <a:spcPts val="1755"/>
              </a:lnSpc>
            </a:pPr>
            <a:r>
              <a:rPr lang="fa-IR" sz="1600" spc="-50" dirty="0" smtClean="0">
                <a:latin typeface="Trebuchet MS"/>
                <a:cs typeface="Trebuchet MS"/>
              </a:rPr>
              <a:t>محافظت</a:t>
            </a:r>
            <a:endParaRPr sz="1600" dirty="0">
              <a:latin typeface="Trebuchet MS"/>
              <a:cs typeface="Trebuchet MS"/>
            </a:endParaRPr>
          </a:p>
        </p:txBody>
      </p:sp>
      <p:sp>
        <p:nvSpPr>
          <p:cNvPr id="7" name="object 7"/>
          <p:cNvSpPr/>
          <p:nvPr/>
        </p:nvSpPr>
        <p:spPr>
          <a:xfrm>
            <a:off x="2415539" y="3587496"/>
            <a:ext cx="3388360" cy="1615440"/>
          </a:xfrm>
          <a:custGeom>
            <a:avLst/>
            <a:gdLst/>
            <a:ahLst/>
            <a:cxnLst/>
            <a:rect l="l" t="t" r="r" b="b"/>
            <a:pathLst>
              <a:path w="3388360" h="1615439">
                <a:moveTo>
                  <a:pt x="0" y="0"/>
                </a:moveTo>
                <a:lnTo>
                  <a:pt x="399923" y="1572895"/>
                </a:lnTo>
                <a:lnTo>
                  <a:pt x="3076321" y="1615439"/>
                </a:lnTo>
                <a:lnTo>
                  <a:pt x="3387852" y="698372"/>
                </a:lnTo>
                <a:lnTo>
                  <a:pt x="0" y="0"/>
                </a:lnTo>
                <a:close/>
              </a:path>
            </a:pathLst>
          </a:custGeom>
          <a:solidFill>
            <a:srgbClr val="A6A6A6"/>
          </a:solidFill>
        </p:spPr>
        <p:txBody>
          <a:bodyPr wrap="square" lIns="0" tIns="0" rIns="0" bIns="0" rtlCol="0"/>
          <a:lstStyle/>
          <a:p>
            <a:endParaRPr/>
          </a:p>
        </p:txBody>
      </p:sp>
      <p:sp>
        <p:nvSpPr>
          <p:cNvPr id="8" name="object 8"/>
          <p:cNvSpPr txBox="1"/>
          <p:nvPr/>
        </p:nvSpPr>
        <p:spPr>
          <a:xfrm>
            <a:off x="2773806" y="4220209"/>
            <a:ext cx="2560193" cy="584775"/>
          </a:xfrm>
          <a:prstGeom prst="rect">
            <a:avLst/>
          </a:prstGeom>
        </p:spPr>
        <p:txBody>
          <a:bodyPr vert="horz" wrap="square" lIns="0" tIns="0" rIns="0" bIns="0" rtlCol="0">
            <a:spAutoFit/>
          </a:bodyPr>
          <a:lstStyle/>
          <a:p>
            <a:pPr marL="12700">
              <a:lnSpc>
                <a:spcPct val="100000"/>
              </a:lnSpc>
            </a:pPr>
            <a:r>
              <a:rPr lang="fa-IR" sz="2400" spc="140" dirty="0" smtClean="0">
                <a:latin typeface="Trebuchet MS"/>
                <a:cs typeface="Trebuchet MS"/>
              </a:rPr>
              <a:t>خنک کننده و محافظ</a:t>
            </a:r>
            <a:endParaRPr sz="2400" dirty="0">
              <a:latin typeface="Trebuchet MS"/>
              <a:cs typeface="Trebuchet MS"/>
            </a:endParaRPr>
          </a:p>
          <a:p>
            <a:pPr marL="12700">
              <a:lnSpc>
                <a:spcPct val="100000"/>
              </a:lnSpc>
              <a:spcBef>
                <a:spcPts val="5"/>
              </a:spcBef>
            </a:pPr>
            <a:r>
              <a:rPr lang="fa-IR" sz="1400" spc="-15" dirty="0" smtClean="0">
                <a:latin typeface="Trebuchet MS"/>
                <a:cs typeface="Trebuchet MS"/>
              </a:rPr>
              <a:t>پوست شما    </a:t>
            </a:r>
            <a:endParaRPr sz="1400" dirty="0">
              <a:latin typeface="Trebuchet MS"/>
              <a:cs typeface="Trebuchet MS"/>
            </a:endParaRPr>
          </a:p>
        </p:txBody>
      </p:sp>
      <p:sp>
        <p:nvSpPr>
          <p:cNvPr id="9" name="object 9"/>
          <p:cNvSpPr/>
          <p:nvPr/>
        </p:nvSpPr>
        <p:spPr>
          <a:xfrm>
            <a:off x="10965180" y="153923"/>
            <a:ext cx="815340" cy="568451"/>
          </a:xfrm>
          <a:prstGeom prst="rect">
            <a:avLst/>
          </a:prstGeom>
          <a:blipFill>
            <a:blip r:embed="rId2" cstate="print"/>
            <a:stretch>
              <a:fillRect/>
            </a:stretch>
          </a:blipFill>
        </p:spPr>
        <p:txBody>
          <a:bodyPr wrap="square" lIns="0" tIns="0" rIns="0" bIns="0" rtlCol="0"/>
          <a:lstStyle/>
          <a:p>
            <a:endParaRPr/>
          </a:p>
        </p:txBody>
      </p:sp>
      <p:sp>
        <p:nvSpPr>
          <p:cNvPr id="11" name="object 11"/>
          <p:cNvSpPr txBox="1">
            <a:spLocks noGrp="1"/>
          </p:cNvSpPr>
          <p:nvPr>
            <p:ph type="title"/>
          </p:nvPr>
        </p:nvSpPr>
        <p:spPr>
          <a:xfrm>
            <a:off x="1059815" y="181632"/>
            <a:ext cx="1718310" cy="426720"/>
          </a:xfrm>
          <a:prstGeom prst="rect">
            <a:avLst/>
          </a:prstGeom>
          <a:effectLst>
            <a:outerShdw blurRad="50800" dist="50800" dir="5400000" algn="ctr" rotWithShape="0">
              <a:schemeClr val="bg2">
                <a:lumMod val="75000"/>
              </a:schemeClr>
            </a:outerShdw>
          </a:effectLst>
        </p:spPr>
        <p:txBody>
          <a:bodyPr vert="horz" wrap="square" lIns="0" tIns="0" rIns="0" bIns="0" rtlCol="0">
            <a:spAutoFit/>
          </a:bodyPr>
          <a:lstStyle/>
          <a:p>
            <a:pPr marL="12700">
              <a:lnSpc>
                <a:spcPct val="100000"/>
              </a:lnSpc>
            </a:pPr>
            <a:r>
              <a:rPr lang="fa-IR" sz="2800" spc="235" dirty="0" smtClean="0"/>
              <a:t>کنترل</a:t>
            </a:r>
            <a:endParaRPr sz="2800" dirty="0"/>
          </a:p>
        </p:txBody>
      </p:sp>
      <p:sp>
        <p:nvSpPr>
          <p:cNvPr id="12" name="object 12"/>
          <p:cNvSpPr txBox="1"/>
          <p:nvPr/>
        </p:nvSpPr>
        <p:spPr>
          <a:xfrm>
            <a:off x="66243" y="940561"/>
            <a:ext cx="3434715" cy="1938992"/>
          </a:xfrm>
          <a:prstGeom prst="rect">
            <a:avLst/>
          </a:prstGeom>
        </p:spPr>
        <p:txBody>
          <a:bodyPr vert="horz" wrap="square" lIns="0" tIns="0" rIns="0" bIns="0" rtlCol="0">
            <a:spAutoFit/>
          </a:bodyPr>
          <a:lstStyle/>
          <a:p>
            <a:pPr marL="12700" algn="r" rtl="1">
              <a:lnSpc>
                <a:spcPct val="100000"/>
              </a:lnSpc>
            </a:pPr>
            <a:r>
              <a:rPr lang="fa-IR" sz="1800" spc="-60" dirty="0" smtClean="0">
                <a:latin typeface="Trebuchet MS"/>
                <a:cs typeface="Trebuchet MS"/>
              </a:rPr>
              <a:t>در مورد:</a:t>
            </a:r>
          </a:p>
          <a:p>
            <a:pPr marL="12700" algn="r" rtl="1">
              <a:lnSpc>
                <a:spcPct val="100000"/>
              </a:lnSpc>
            </a:pPr>
            <a:r>
              <a:rPr lang="fa-IR" spc="-60" dirty="0" smtClean="0">
                <a:latin typeface="Trebuchet MS"/>
                <a:cs typeface="Trebuchet MS"/>
              </a:rPr>
              <a:t>آنچه ضد تعرق ها به شما می دهند؛</a:t>
            </a:r>
            <a:endParaRPr sz="1800" dirty="0">
              <a:latin typeface="Trebuchet MS"/>
              <a:cs typeface="Trebuchet MS"/>
            </a:endParaRPr>
          </a:p>
          <a:p>
            <a:pPr marL="299085" indent="-286385" algn="r" rtl="1">
              <a:lnSpc>
                <a:spcPct val="100000"/>
              </a:lnSpc>
              <a:buFont typeface="Arial"/>
              <a:buChar char="•"/>
              <a:tabLst>
                <a:tab pos="299085" algn="l"/>
                <a:tab pos="299720" algn="l"/>
              </a:tabLst>
            </a:pPr>
            <a:r>
              <a:rPr lang="fa-IR" sz="1800" spc="-90" dirty="0" smtClean="0">
                <a:latin typeface="Trebuchet MS"/>
                <a:cs typeface="Trebuchet MS"/>
              </a:rPr>
              <a:t>48 ساعت حفاظت</a:t>
            </a:r>
            <a:endParaRPr sz="1800" dirty="0">
              <a:latin typeface="Trebuchet MS"/>
              <a:cs typeface="Trebuchet MS"/>
            </a:endParaRPr>
          </a:p>
          <a:p>
            <a:pPr marL="299085" indent="-286385" algn="r" rtl="1">
              <a:lnSpc>
                <a:spcPct val="100000"/>
              </a:lnSpc>
              <a:buFont typeface="Arial"/>
              <a:buChar char="•"/>
              <a:tabLst>
                <a:tab pos="299085" algn="l"/>
                <a:tab pos="299720" algn="l"/>
              </a:tabLst>
            </a:pPr>
            <a:r>
              <a:rPr lang="fa-IR" sz="1800" dirty="0" smtClean="0">
                <a:latin typeface="Trebuchet MS"/>
                <a:cs typeface="Trebuchet MS"/>
              </a:rPr>
              <a:t>خنک کننده و مراقب پوست</a:t>
            </a:r>
            <a:endParaRPr sz="1800" dirty="0">
              <a:latin typeface="Trebuchet MS"/>
              <a:cs typeface="Trebuchet MS"/>
            </a:endParaRPr>
          </a:p>
          <a:p>
            <a:pPr marL="299085" indent="-286385" algn="r" rtl="1">
              <a:lnSpc>
                <a:spcPct val="100000"/>
              </a:lnSpc>
              <a:buFont typeface="Arial"/>
              <a:buChar char="•"/>
              <a:tabLst>
                <a:tab pos="299085" algn="l"/>
                <a:tab pos="299720" algn="l"/>
              </a:tabLst>
            </a:pPr>
            <a:r>
              <a:rPr lang="fa-IR" sz="1800" spc="185" dirty="0" smtClean="0">
                <a:latin typeface="Trebuchet MS"/>
                <a:cs typeface="Trebuchet MS"/>
              </a:rPr>
              <a:t>بدون الکل – </a:t>
            </a:r>
            <a:r>
              <a:rPr lang="en-US" sz="1800" spc="185" dirty="0" err="1" smtClean="0">
                <a:latin typeface="Trebuchet MS"/>
                <a:cs typeface="Trebuchet MS"/>
              </a:rPr>
              <a:t>ph</a:t>
            </a:r>
            <a:r>
              <a:rPr lang="fa-IR" sz="1800" spc="185" dirty="0" smtClean="0">
                <a:latin typeface="Trebuchet MS"/>
                <a:cs typeface="Trebuchet MS"/>
              </a:rPr>
              <a:t> پوست را حفظ می کند</a:t>
            </a:r>
            <a:endParaRPr sz="1800" dirty="0">
              <a:latin typeface="Trebuchet MS"/>
              <a:cs typeface="Trebuchet MS"/>
            </a:endParaRPr>
          </a:p>
          <a:p>
            <a:pPr marL="299085" indent="-286385" algn="r" rtl="1">
              <a:lnSpc>
                <a:spcPct val="100000"/>
              </a:lnSpc>
              <a:buFont typeface="Arial"/>
              <a:buChar char="•"/>
              <a:tabLst>
                <a:tab pos="299085" algn="l"/>
                <a:tab pos="299720" algn="l"/>
              </a:tabLst>
            </a:pPr>
            <a:r>
              <a:rPr lang="fa-IR" sz="1800" spc="-70" dirty="0" smtClean="0">
                <a:latin typeface="Trebuchet MS"/>
                <a:cs typeface="Trebuchet MS"/>
              </a:rPr>
              <a:t>آزمایش شده توسط متخصصین پوست</a:t>
            </a:r>
            <a:endParaRPr sz="1800" dirty="0">
              <a:latin typeface="Trebuchet MS"/>
              <a:cs typeface="Trebuchet MS"/>
            </a:endParaRPr>
          </a:p>
        </p:txBody>
      </p:sp>
      <p:graphicFrame>
        <p:nvGraphicFramePr>
          <p:cNvPr id="13" name="object 13"/>
          <p:cNvGraphicFramePr>
            <a:graphicFrameLocks noGrp="1"/>
          </p:cNvGraphicFramePr>
          <p:nvPr/>
        </p:nvGraphicFramePr>
        <p:xfrm>
          <a:off x="7377938" y="5984989"/>
          <a:ext cx="4736590" cy="759925"/>
        </p:xfrm>
        <a:graphic>
          <a:graphicData uri="http://schemas.openxmlformats.org/drawingml/2006/table">
            <a:tbl>
              <a:tblPr firstRow="1" bandRow="1">
                <a:tableStyleId>{2D5ABB26-0587-4C30-8999-92F81FD0307C}</a:tableStyleId>
              </a:tblPr>
              <a:tblGrid>
                <a:gridCol w="947292">
                  <a:extLst>
                    <a:ext uri="{9D8B030D-6E8A-4147-A177-3AD203B41FA5}">
                      <a16:colId xmlns:a16="http://schemas.microsoft.com/office/drawing/2014/main" xmlns="" val="20000"/>
                    </a:ext>
                  </a:extLst>
                </a:gridCol>
                <a:gridCol w="947293">
                  <a:extLst>
                    <a:ext uri="{9D8B030D-6E8A-4147-A177-3AD203B41FA5}">
                      <a16:colId xmlns:a16="http://schemas.microsoft.com/office/drawing/2014/main" xmlns="" val="20001"/>
                    </a:ext>
                  </a:extLst>
                </a:gridCol>
                <a:gridCol w="947420">
                  <a:extLst>
                    <a:ext uri="{9D8B030D-6E8A-4147-A177-3AD203B41FA5}">
                      <a16:colId xmlns:a16="http://schemas.microsoft.com/office/drawing/2014/main" xmlns="" val="20002"/>
                    </a:ext>
                  </a:extLst>
                </a:gridCol>
                <a:gridCol w="947292">
                  <a:extLst>
                    <a:ext uri="{9D8B030D-6E8A-4147-A177-3AD203B41FA5}">
                      <a16:colId xmlns:a16="http://schemas.microsoft.com/office/drawing/2014/main" xmlns="" val="20003"/>
                    </a:ext>
                  </a:extLst>
                </a:gridCol>
                <a:gridCol w="947293">
                  <a:extLst>
                    <a:ext uri="{9D8B030D-6E8A-4147-A177-3AD203B41FA5}">
                      <a16:colId xmlns:a16="http://schemas.microsoft.com/office/drawing/2014/main" xmlns="" val="20004"/>
                    </a:ext>
                  </a:extLst>
                </a:gridCol>
              </a:tblGrid>
              <a:tr h="363689">
                <a:tc>
                  <a:txBody>
                    <a:bodyPr/>
                    <a:lstStyle/>
                    <a:p>
                      <a:pPr>
                        <a:lnSpc>
                          <a:spcPct val="100000"/>
                        </a:lnSpc>
                        <a:spcBef>
                          <a:spcPts val="5"/>
                        </a:spcBef>
                      </a:pPr>
                      <a:endParaRPr sz="750">
                        <a:latin typeface="Times New Roman"/>
                        <a:cs typeface="Times New Roman"/>
                      </a:endParaRPr>
                    </a:p>
                    <a:p>
                      <a:pPr marL="1270" algn="ctr">
                        <a:lnSpc>
                          <a:spcPct val="100000"/>
                        </a:lnSpc>
                      </a:pPr>
                      <a:r>
                        <a:rPr sz="800" spc="-15" dirty="0">
                          <a:solidFill>
                            <a:srgbClr val="FFFFFF"/>
                          </a:solidFill>
                          <a:latin typeface="Trebuchet MS"/>
                          <a:cs typeface="Trebuchet MS"/>
                        </a:rPr>
                        <a:t>GENDER</a:t>
                      </a:r>
                      <a:endParaRPr sz="800">
                        <a:latin typeface="Trebuchet MS"/>
                        <a:cs typeface="Trebuchet MS"/>
                      </a:endParaRPr>
                    </a:p>
                  </a:txBody>
                  <a:tcPr marL="0" marR="0" marT="63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algn="ctr">
                        <a:lnSpc>
                          <a:spcPct val="100000"/>
                        </a:lnSpc>
                        <a:spcBef>
                          <a:spcPts val="390"/>
                        </a:spcBef>
                      </a:pPr>
                      <a:r>
                        <a:rPr sz="800" spc="15" dirty="0">
                          <a:solidFill>
                            <a:srgbClr val="FFFFFF"/>
                          </a:solidFill>
                          <a:latin typeface="Trebuchet MS"/>
                          <a:cs typeface="Trebuchet MS"/>
                        </a:rPr>
                        <a:t>APD</a:t>
                      </a:r>
                      <a:endParaRPr sz="800">
                        <a:latin typeface="Trebuchet MS"/>
                        <a:cs typeface="Trebuchet MS"/>
                      </a:endParaRPr>
                    </a:p>
                    <a:p>
                      <a:pPr algn="ctr">
                        <a:lnSpc>
                          <a:spcPct val="100000"/>
                        </a:lnSpc>
                      </a:pPr>
                      <a:r>
                        <a:rPr sz="800" spc="-80" dirty="0">
                          <a:solidFill>
                            <a:srgbClr val="FFFFFF"/>
                          </a:solidFill>
                          <a:latin typeface="Trebuchet MS"/>
                          <a:cs typeface="Trebuchet MS"/>
                        </a:rPr>
                        <a:t>150ml</a:t>
                      </a:r>
                      <a:endParaRPr sz="800">
                        <a:latin typeface="Trebuchet MS"/>
                        <a:cs typeface="Trebuchet MS"/>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325755" marR="318135" algn="ctr">
                        <a:lnSpc>
                          <a:spcPct val="100000"/>
                        </a:lnSpc>
                        <a:spcBef>
                          <a:spcPts val="390"/>
                        </a:spcBef>
                      </a:pPr>
                      <a:r>
                        <a:rPr sz="800" spc="-75" dirty="0">
                          <a:solidFill>
                            <a:srgbClr val="FFFFFF"/>
                          </a:solidFill>
                          <a:latin typeface="Trebuchet MS"/>
                          <a:cs typeface="Trebuchet MS"/>
                        </a:rPr>
                        <a:t>Roll</a:t>
                      </a:r>
                      <a:r>
                        <a:rPr sz="800" spc="-185" dirty="0">
                          <a:solidFill>
                            <a:srgbClr val="FFFFFF"/>
                          </a:solidFill>
                          <a:latin typeface="Trebuchet MS"/>
                          <a:cs typeface="Trebuchet MS"/>
                        </a:rPr>
                        <a:t> </a:t>
                      </a:r>
                      <a:r>
                        <a:rPr sz="800" spc="10" dirty="0">
                          <a:solidFill>
                            <a:srgbClr val="FFFFFF"/>
                          </a:solidFill>
                          <a:latin typeface="Trebuchet MS"/>
                          <a:cs typeface="Trebuchet MS"/>
                        </a:rPr>
                        <a:t>On </a:t>
                      </a:r>
                      <a:r>
                        <a:rPr sz="800" dirty="0">
                          <a:solidFill>
                            <a:srgbClr val="FFFFFF"/>
                          </a:solidFill>
                          <a:latin typeface="Trebuchet MS"/>
                          <a:cs typeface="Trebuchet MS"/>
                        </a:rPr>
                        <a:t> </a:t>
                      </a:r>
                      <a:r>
                        <a:rPr sz="800" spc="-35" dirty="0">
                          <a:solidFill>
                            <a:srgbClr val="FFFFFF"/>
                          </a:solidFill>
                          <a:latin typeface="Trebuchet MS"/>
                          <a:cs typeface="Trebuchet MS"/>
                        </a:rPr>
                        <a:t>50ml</a:t>
                      </a:r>
                      <a:endParaRPr sz="800">
                        <a:latin typeface="Trebuchet MS"/>
                        <a:cs typeface="Trebuchet MS"/>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339725" marR="212725" indent="-118110">
                        <a:lnSpc>
                          <a:spcPct val="100000"/>
                        </a:lnSpc>
                        <a:spcBef>
                          <a:spcPts val="390"/>
                        </a:spcBef>
                      </a:pPr>
                      <a:r>
                        <a:rPr sz="800" spc="-5" dirty="0">
                          <a:solidFill>
                            <a:srgbClr val="FFFFFF"/>
                          </a:solidFill>
                          <a:latin typeface="Trebuchet MS"/>
                          <a:cs typeface="Trebuchet MS"/>
                        </a:rPr>
                        <a:t>Shower</a:t>
                      </a:r>
                      <a:r>
                        <a:rPr sz="800" spc="-160" dirty="0">
                          <a:solidFill>
                            <a:srgbClr val="FFFFFF"/>
                          </a:solidFill>
                          <a:latin typeface="Trebuchet MS"/>
                          <a:cs typeface="Trebuchet MS"/>
                        </a:rPr>
                        <a:t> </a:t>
                      </a:r>
                      <a:r>
                        <a:rPr sz="800" spc="-30" dirty="0">
                          <a:solidFill>
                            <a:srgbClr val="FFFFFF"/>
                          </a:solidFill>
                          <a:latin typeface="Trebuchet MS"/>
                          <a:cs typeface="Trebuchet MS"/>
                        </a:rPr>
                        <a:t>Gel  250ml</a:t>
                      </a:r>
                      <a:endParaRPr sz="800">
                        <a:latin typeface="Trebuchet MS"/>
                        <a:cs typeface="Trebuchet MS"/>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338455" marR="212090" indent="-116205">
                        <a:lnSpc>
                          <a:spcPct val="100000"/>
                        </a:lnSpc>
                        <a:spcBef>
                          <a:spcPts val="390"/>
                        </a:spcBef>
                      </a:pPr>
                      <a:r>
                        <a:rPr sz="800" spc="-5" dirty="0">
                          <a:solidFill>
                            <a:srgbClr val="FFFFFF"/>
                          </a:solidFill>
                          <a:latin typeface="Trebuchet MS"/>
                          <a:cs typeface="Trebuchet MS"/>
                        </a:rPr>
                        <a:t>Shower</a:t>
                      </a:r>
                      <a:r>
                        <a:rPr sz="800" spc="-160" dirty="0">
                          <a:solidFill>
                            <a:srgbClr val="FFFFFF"/>
                          </a:solidFill>
                          <a:latin typeface="Trebuchet MS"/>
                          <a:cs typeface="Trebuchet MS"/>
                        </a:rPr>
                        <a:t> </a:t>
                      </a:r>
                      <a:r>
                        <a:rPr sz="800" spc="-30" dirty="0">
                          <a:solidFill>
                            <a:srgbClr val="FFFFFF"/>
                          </a:solidFill>
                          <a:latin typeface="Trebuchet MS"/>
                          <a:cs typeface="Trebuchet MS"/>
                        </a:rPr>
                        <a:t>Gel  400ml</a:t>
                      </a:r>
                      <a:endParaRPr sz="800">
                        <a:latin typeface="Trebuchet MS"/>
                        <a:cs typeface="Trebuchet MS"/>
                      </a:endParaRPr>
                    </a:p>
                  </a:txBody>
                  <a:tcPr marL="0" marR="0" marT="4953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19">
                <a:tc>
                  <a:txBody>
                    <a:bodyPr/>
                    <a:lstStyle/>
                    <a:p>
                      <a:pPr algn="ctr">
                        <a:lnSpc>
                          <a:spcPct val="100000"/>
                        </a:lnSpc>
                        <a:spcBef>
                          <a:spcPts val="180"/>
                        </a:spcBef>
                      </a:pPr>
                      <a:r>
                        <a:rPr sz="700" spc="-5" dirty="0">
                          <a:latin typeface="Trebuchet MS"/>
                          <a:cs typeface="Trebuchet MS"/>
                        </a:rPr>
                        <a:t>MALE</a:t>
                      </a:r>
                      <a:endParaRPr sz="700">
                        <a:latin typeface="Trebuchet MS"/>
                        <a:cs typeface="Trebuchet M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Trebuchet MS"/>
                        <a:cs typeface="Trebuchet M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Trebuchet MS"/>
                        <a:cs typeface="Trebuchet M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Trebuchet MS"/>
                        <a:cs typeface="Trebuchet M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Trebuchet MS"/>
                        <a:cs typeface="Trebuchet M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r h="198117">
                <a:tc>
                  <a:txBody>
                    <a:bodyPr/>
                    <a:lstStyle/>
                    <a:p>
                      <a:pPr marL="1270" algn="ctr">
                        <a:lnSpc>
                          <a:spcPct val="100000"/>
                        </a:lnSpc>
                        <a:spcBef>
                          <a:spcPts val="280"/>
                        </a:spcBef>
                      </a:pPr>
                      <a:r>
                        <a:rPr sz="700" spc="-15" dirty="0">
                          <a:latin typeface="Trebuchet MS"/>
                          <a:cs typeface="Trebuchet MS"/>
                        </a:rPr>
                        <a:t>FEMALE</a:t>
                      </a:r>
                      <a:endParaRPr sz="7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algn="ctr">
                        <a:lnSpc>
                          <a:spcPct val="100000"/>
                        </a:lnSpc>
                        <a:spcBef>
                          <a:spcPts val="280"/>
                        </a:spcBef>
                      </a:pPr>
                      <a:r>
                        <a:rPr sz="700" dirty="0">
                          <a:latin typeface="Wingdings"/>
                          <a:cs typeface="Wingdings"/>
                        </a:rPr>
                        <a:t></a:t>
                      </a:r>
                      <a:endParaRPr sz="700">
                        <a:latin typeface="Wingdings"/>
                        <a:cs typeface="Wingding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algn="ctr">
                        <a:lnSpc>
                          <a:spcPct val="100000"/>
                        </a:lnSpc>
                        <a:spcBef>
                          <a:spcPts val="280"/>
                        </a:spcBef>
                      </a:pPr>
                      <a:r>
                        <a:rPr sz="700" dirty="0">
                          <a:latin typeface="Wingdings"/>
                          <a:cs typeface="Wingdings"/>
                        </a:rPr>
                        <a:t></a:t>
                      </a:r>
                      <a:endParaRPr sz="700">
                        <a:latin typeface="Wingdings"/>
                        <a:cs typeface="Wingding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extLst>
                  <a:ext uri="{0D108BD9-81ED-4DB2-BD59-A6C34878D82A}">
                    <a16:rowId xmlns:a16="http://schemas.microsoft.com/office/drawing/2014/main" xmlns="" val="10002"/>
                  </a:ext>
                </a:extLst>
              </a:tr>
            </a:tbl>
          </a:graphicData>
        </a:graphic>
      </p:graphicFrame>
      <p:sp>
        <p:nvSpPr>
          <p:cNvPr id="14" name="object 14"/>
          <p:cNvSpPr/>
          <p:nvPr/>
        </p:nvSpPr>
        <p:spPr>
          <a:xfrm>
            <a:off x="7353300" y="1956816"/>
            <a:ext cx="4750435" cy="3975100"/>
          </a:xfrm>
          <a:custGeom>
            <a:avLst/>
            <a:gdLst/>
            <a:ahLst/>
            <a:cxnLst/>
            <a:rect l="l" t="t" r="r" b="b"/>
            <a:pathLst>
              <a:path w="4750434" h="3975100">
                <a:moveTo>
                  <a:pt x="0" y="3974591"/>
                </a:moveTo>
                <a:lnTo>
                  <a:pt x="4750308" y="3974591"/>
                </a:lnTo>
                <a:lnTo>
                  <a:pt x="4750308" y="0"/>
                </a:lnTo>
                <a:lnTo>
                  <a:pt x="0" y="0"/>
                </a:lnTo>
                <a:lnTo>
                  <a:pt x="0" y="3974591"/>
                </a:lnTo>
                <a:close/>
              </a:path>
            </a:pathLst>
          </a:custGeom>
          <a:ln w="6096">
            <a:solidFill>
              <a:srgbClr val="000000"/>
            </a:solidFill>
          </a:ln>
        </p:spPr>
        <p:txBody>
          <a:bodyPr wrap="square" lIns="0" tIns="0" rIns="0" bIns="0" rtlCol="0"/>
          <a:lstStyle/>
          <a:p>
            <a:endParaRPr/>
          </a:p>
        </p:txBody>
      </p:sp>
      <p:sp>
        <p:nvSpPr>
          <p:cNvPr id="15" name="object 15"/>
          <p:cNvSpPr/>
          <p:nvPr/>
        </p:nvSpPr>
        <p:spPr>
          <a:xfrm>
            <a:off x="8630411" y="1444752"/>
            <a:ext cx="2334768" cy="909065"/>
          </a:xfrm>
          <a:prstGeom prst="rect">
            <a:avLst/>
          </a:prstGeom>
          <a:blipFill>
            <a:blip r:embed="rId3" cstate="print"/>
            <a:stretch>
              <a:fillRect/>
            </a:stretch>
          </a:blipFill>
        </p:spPr>
        <p:txBody>
          <a:bodyPr wrap="square" lIns="0" tIns="0" rIns="0" bIns="0" rtlCol="0"/>
          <a:lstStyle/>
          <a:p>
            <a:endParaRPr/>
          </a:p>
        </p:txBody>
      </p:sp>
      <p:sp>
        <p:nvSpPr>
          <p:cNvPr id="16" name="object 16"/>
          <p:cNvSpPr txBox="1"/>
          <p:nvPr/>
        </p:nvSpPr>
        <p:spPr>
          <a:xfrm>
            <a:off x="9121902" y="1818766"/>
            <a:ext cx="1363345" cy="290195"/>
          </a:xfrm>
          <a:prstGeom prst="rect">
            <a:avLst/>
          </a:prstGeom>
        </p:spPr>
        <p:txBody>
          <a:bodyPr vert="horz" wrap="square" lIns="0" tIns="0" rIns="0" bIns="0" rtlCol="0">
            <a:spAutoFit/>
          </a:bodyPr>
          <a:lstStyle/>
          <a:p>
            <a:pPr marL="12700">
              <a:lnSpc>
                <a:spcPct val="100000"/>
              </a:lnSpc>
            </a:pPr>
            <a:r>
              <a:rPr sz="1800" b="1" spc="-10" dirty="0">
                <a:latin typeface="Arial"/>
                <a:cs typeface="Arial"/>
              </a:rPr>
              <a:t>T</a:t>
            </a:r>
            <a:r>
              <a:rPr sz="1800" b="1" spc="-60" dirty="0">
                <a:latin typeface="Arial"/>
                <a:cs typeface="Arial"/>
              </a:rPr>
              <a:t>H</a:t>
            </a:r>
            <a:r>
              <a:rPr sz="1800" b="1" spc="170" dirty="0">
                <a:latin typeface="Arial"/>
                <a:cs typeface="Arial"/>
              </a:rPr>
              <a:t>E</a:t>
            </a:r>
            <a:r>
              <a:rPr sz="1800" b="1" spc="-125" dirty="0">
                <a:latin typeface="Arial"/>
                <a:cs typeface="Arial"/>
              </a:rPr>
              <a:t>L</a:t>
            </a:r>
            <a:r>
              <a:rPr sz="1800" b="1" spc="-30" dirty="0">
                <a:latin typeface="Arial"/>
                <a:cs typeface="Arial"/>
              </a:rPr>
              <a:t>I</a:t>
            </a:r>
            <a:r>
              <a:rPr sz="1800" b="1" spc="-45" dirty="0">
                <a:latin typeface="Arial"/>
                <a:cs typeface="Arial"/>
              </a:rPr>
              <a:t>N</a:t>
            </a:r>
            <a:r>
              <a:rPr sz="1800" b="1" spc="-140" dirty="0">
                <a:latin typeface="Arial"/>
                <a:cs typeface="Arial"/>
              </a:rPr>
              <a:t>E</a:t>
            </a:r>
            <a:r>
              <a:rPr sz="1800" b="1" spc="40" dirty="0">
                <a:latin typeface="Arial"/>
                <a:cs typeface="Arial"/>
              </a:rPr>
              <a:t>-</a:t>
            </a:r>
            <a:r>
              <a:rPr sz="1800" b="1" spc="-55" dirty="0">
                <a:latin typeface="Arial"/>
                <a:cs typeface="Arial"/>
              </a:rPr>
              <a:t>UP</a:t>
            </a:r>
            <a:endParaRPr sz="1800">
              <a:latin typeface="Arial"/>
              <a:cs typeface="Arial"/>
            </a:endParaRPr>
          </a:p>
        </p:txBody>
      </p:sp>
      <p:sp>
        <p:nvSpPr>
          <p:cNvPr id="17" name="object 17"/>
          <p:cNvSpPr/>
          <p:nvPr/>
        </p:nvSpPr>
        <p:spPr>
          <a:xfrm>
            <a:off x="4526279" y="0"/>
            <a:ext cx="3116579" cy="6507480"/>
          </a:xfrm>
          <a:prstGeom prst="rect">
            <a:avLst/>
          </a:prstGeom>
          <a:blipFill>
            <a:blip r:embed="rId4" cstate="print"/>
            <a:stretch>
              <a:fillRect/>
            </a:stretch>
          </a:blipFill>
        </p:spPr>
        <p:txBody>
          <a:bodyPr wrap="square" lIns="0" tIns="0" rIns="0" bIns="0" rtlCol="0"/>
          <a:lstStyle/>
          <a:p>
            <a:endParaRPr/>
          </a:p>
        </p:txBody>
      </p:sp>
      <p:sp>
        <p:nvSpPr>
          <p:cNvPr id="18" name="object 18"/>
          <p:cNvSpPr/>
          <p:nvPr/>
        </p:nvSpPr>
        <p:spPr>
          <a:xfrm>
            <a:off x="9570719" y="3162300"/>
            <a:ext cx="1403603" cy="2465832"/>
          </a:xfrm>
          <a:prstGeom prst="rect">
            <a:avLst/>
          </a:prstGeom>
          <a:blipFill>
            <a:blip r:embed="rId5" cstate="print"/>
            <a:stretch>
              <a:fillRect/>
            </a:stretch>
          </a:blipFill>
        </p:spPr>
        <p:txBody>
          <a:bodyPr wrap="square" lIns="0" tIns="0" rIns="0" bIns="0" rtlCol="0"/>
          <a:lstStyle/>
          <a:p>
            <a:endParaRPr/>
          </a:p>
        </p:txBody>
      </p:sp>
      <p:sp>
        <p:nvSpPr>
          <p:cNvPr id="19" name="object 19"/>
          <p:cNvSpPr/>
          <p:nvPr/>
        </p:nvSpPr>
        <p:spPr>
          <a:xfrm>
            <a:off x="8827007" y="2764535"/>
            <a:ext cx="1165859" cy="2564891"/>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23304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55</a:t>
            </a:r>
            <a:endParaRPr sz="1450">
              <a:latin typeface="Arial"/>
              <a:cs typeface="Arial"/>
            </a:endParaRPr>
          </a:p>
        </p:txBody>
      </p:sp>
      <p:sp>
        <p:nvSpPr>
          <p:cNvPr id="3" name="object 3"/>
          <p:cNvSpPr/>
          <p:nvPr/>
        </p:nvSpPr>
        <p:spPr>
          <a:xfrm>
            <a:off x="4757928" y="1688591"/>
            <a:ext cx="7434071" cy="516940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98120" y="0"/>
            <a:ext cx="6408420" cy="2725547"/>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924560" y="1197991"/>
            <a:ext cx="5028565" cy="500137"/>
          </a:xfrm>
          <a:prstGeom prst="rect">
            <a:avLst/>
          </a:prstGeom>
        </p:spPr>
        <p:txBody>
          <a:bodyPr vert="horz" wrap="square" lIns="0" tIns="0" rIns="0" bIns="0" rtlCol="0">
            <a:spAutoFit/>
          </a:bodyPr>
          <a:lstStyle/>
          <a:p>
            <a:pPr marL="12700" marR="5080" indent="848360">
              <a:lnSpc>
                <a:spcPts val="3890"/>
              </a:lnSpc>
            </a:pPr>
            <a:r>
              <a:rPr lang="fa-IR" sz="3600" spc="114" dirty="0" smtClean="0">
                <a:solidFill>
                  <a:srgbClr val="FFFFFF"/>
                </a:solidFill>
              </a:rPr>
              <a:t>در مورد ساختار آدیداس</a:t>
            </a:r>
            <a:endParaRPr sz="3600" dirty="0"/>
          </a:p>
        </p:txBody>
      </p:sp>
      <p:sp>
        <p:nvSpPr>
          <p:cNvPr id="6" name="object 6"/>
          <p:cNvSpPr/>
          <p:nvPr/>
        </p:nvSpPr>
        <p:spPr>
          <a:xfrm>
            <a:off x="236220" y="2845307"/>
            <a:ext cx="6408420" cy="2201925"/>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1169924" y="3346704"/>
            <a:ext cx="4542155" cy="1314450"/>
          </a:xfrm>
          <a:prstGeom prst="rect">
            <a:avLst/>
          </a:prstGeom>
        </p:spPr>
        <p:txBody>
          <a:bodyPr vert="horz" wrap="square" lIns="0" tIns="0" rIns="0" bIns="0" rtlCol="0">
            <a:spAutoFit/>
          </a:bodyPr>
          <a:lstStyle/>
          <a:p>
            <a:pPr algn="ctr">
              <a:lnSpc>
                <a:spcPct val="100000"/>
              </a:lnSpc>
            </a:pPr>
            <a:r>
              <a:rPr lang="fa-IR" sz="2400" b="1" spc="55" dirty="0" smtClean="0">
                <a:solidFill>
                  <a:srgbClr val="FFFFFF"/>
                </a:solidFill>
                <a:latin typeface="Trebuchet MS"/>
                <a:cs typeface="Trebuchet MS"/>
              </a:rPr>
              <a:t>ژل های مستقل حمام</a:t>
            </a:r>
            <a:endParaRPr sz="2400" dirty="0">
              <a:latin typeface="Trebuchet MS"/>
              <a:cs typeface="Trebuchet MS"/>
            </a:endParaRPr>
          </a:p>
          <a:p>
            <a:pPr>
              <a:lnSpc>
                <a:spcPct val="100000"/>
              </a:lnSpc>
              <a:spcBef>
                <a:spcPts val="40"/>
              </a:spcBef>
            </a:pPr>
            <a:endParaRPr sz="3800" dirty="0">
              <a:latin typeface="Times New Roman"/>
              <a:cs typeface="Times New Roman"/>
            </a:endParaRPr>
          </a:p>
          <a:p>
            <a:pPr algn="ctr">
              <a:lnSpc>
                <a:spcPct val="100000"/>
              </a:lnSpc>
            </a:pPr>
            <a:r>
              <a:rPr lang="fa-IR" sz="2400" b="1" spc="130" dirty="0" smtClean="0">
                <a:solidFill>
                  <a:srgbClr val="FFFFFF"/>
                </a:solidFill>
                <a:latin typeface="Trebuchet MS"/>
                <a:cs typeface="Trebuchet MS"/>
              </a:rPr>
              <a:t>ژل های حمام بانوان و آقایان </a:t>
            </a:r>
            <a:endParaRPr sz="2400" dirty="0">
              <a:latin typeface="Trebuchet MS"/>
              <a:cs typeface="Trebuchet M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216140" y="818388"/>
            <a:ext cx="2720340" cy="1209040"/>
          </a:xfrm>
          <a:custGeom>
            <a:avLst/>
            <a:gdLst/>
            <a:ahLst/>
            <a:cxnLst/>
            <a:rect l="l" t="t" r="r" b="b"/>
            <a:pathLst>
              <a:path w="2720340" h="1209039">
                <a:moveTo>
                  <a:pt x="527557" y="0"/>
                </a:moveTo>
                <a:lnTo>
                  <a:pt x="0" y="1208532"/>
                </a:lnTo>
                <a:lnTo>
                  <a:pt x="2720339" y="1171321"/>
                </a:lnTo>
                <a:lnTo>
                  <a:pt x="2709544" y="1142619"/>
                </a:lnTo>
                <a:lnTo>
                  <a:pt x="2500756" y="478027"/>
                </a:lnTo>
                <a:lnTo>
                  <a:pt x="2442717" y="469391"/>
                </a:lnTo>
                <a:lnTo>
                  <a:pt x="2367406" y="443611"/>
                </a:lnTo>
                <a:lnTo>
                  <a:pt x="527557" y="0"/>
                </a:lnTo>
                <a:close/>
              </a:path>
            </a:pathLst>
          </a:custGeom>
          <a:solidFill>
            <a:srgbClr val="092A61"/>
          </a:solidFill>
        </p:spPr>
        <p:txBody>
          <a:bodyPr wrap="square" lIns="0" tIns="0" rIns="0" bIns="0" rtlCol="0"/>
          <a:lstStyle/>
          <a:p>
            <a:endParaRPr/>
          </a:p>
        </p:txBody>
      </p:sp>
      <p:sp>
        <p:nvSpPr>
          <p:cNvPr id="3" name="object 3"/>
          <p:cNvSpPr txBox="1"/>
          <p:nvPr/>
        </p:nvSpPr>
        <p:spPr>
          <a:xfrm>
            <a:off x="7940420" y="1218438"/>
            <a:ext cx="1584580" cy="307777"/>
          </a:xfrm>
          <a:prstGeom prst="rect">
            <a:avLst/>
          </a:prstGeom>
        </p:spPr>
        <p:txBody>
          <a:bodyPr vert="horz" wrap="square" lIns="0" tIns="0" rIns="0" bIns="0" rtlCol="0">
            <a:spAutoFit/>
          </a:bodyPr>
          <a:lstStyle/>
          <a:p>
            <a:pPr marL="12700">
              <a:lnSpc>
                <a:spcPct val="100000"/>
              </a:lnSpc>
            </a:pPr>
            <a:r>
              <a:rPr lang="fa-IR" sz="2000" b="1" spc="30" dirty="0">
                <a:solidFill>
                  <a:srgbClr val="FFFFFF"/>
                </a:solidFill>
                <a:latin typeface="Trebuchet MS"/>
                <a:cs typeface="Trebuchet MS"/>
              </a:rPr>
              <a:t>مرطوب کنندگی</a:t>
            </a:r>
          </a:p>
        </p:txBody>
      </p:sp>
      <p:sp>
        <p:nvSpPr>
          <p:cNvPr id="4" name="object 4"/>
          <p:cNvSpPr/>
          <p:nvPr/>
        </p:nvSpPr>
        <p:spPr>
          <a:xfrm>
            <a:off x="3480815" y="818388"/>
            <a:ext cx="2720340" cy="1209040"/>
          </a:xfrm>
          <a:custGeom>
            <a:avLst/>
            <a:gdLst/>
            <a:ahLst/>
            <a:cxnLst/>
            <a:rect l="l" t="t" r="r" b="b"/>
            <a:pathLst>
              <a:path w="2720340" h="1209039">
                <a:moveTo>
                  <a:pt x="527558" y="0"/>
                </a:moveTo>
                <a:lnTo>
                  <a:pt x="0" y="1208532"/>
                </a:lnTo>
                <a:lnTo>
                  <a:pt x="2720340" y="1171321"/>
                </a:lnTo>
                <a:lnTo>
                  <a:pt x="2709545" y="1142619"/>
                </a:lnTo>
                <a:lnTo>
                  <a:pt x="2500757" y="478027"/>
                </a:lnTo>
                <a:lnTo>
                  <a:pt x="2442718" y="469391"/>
                </a:lnTo>
                <a:lnTo>
                  <a:pt x="2367407" y="443611"/>
                </a:lnTo>
                <a:lnTo>
                  <a:pt x="527558" y="0"/>
                </a:lnTo>
                <a:close/>
              </a:path>
            </a:pathLst>
          </a:custGeom>
          <a:solidFill>
            <a:srgbClr val="6BC0FD"/>
          </a:solidFill>
        </p:spPr>
        <p:txBody>
          <a:bodyPr wrap="square" lIns="0" tIns="0" rIns="0" bIns="0" rtlCol="0"/>
          <a:lstStyle/>
          <a:p>
            <a:endParaRPr/>
          </a:p>
        </p:txBody>
      </p:sp>
      <p:sp>
        <p:nvSpPr>
          <p:cNvPr id="5" name="object 5"/>
          <p:cNvSpPr txBox="1"/>
          <p:nvPr/>
        </p:nvSpPr>
        <p:spPr>
          <a:xfrm>
            <a:off x="4204842" y="1218438"/>
            <a:ext cx="1357758" cy="276999"/>
          </a:xfrm>
          <a:prstGeom prst="rect">
            <a:avLst/>
          </a:prstGeom>
        </p:spPr>
        <p:txBody>
          <a:bodyPr vert="horz" wrap="square" lIns="0" tIns="0" rIns="0" bIns="0" rtlCol="0">
            <a:spAutoFit/>
          </a:bodyPr>
          <a:lstStyle/>
          <a:p>
            <a:pPr marL="12700">
              <a:lnSpc>
                <a:spcPct val="100000"/>
              </a:lnSpc>
            </a:pPr>
            <a:r>
              <a:rPr lang="fa-IR" b="1" spc="-35" dirty="0" smtClean="0">
                <a:latin typeface="Trebuchet MS"/>
                <a:cs typeface="Trebuchet MS"/>
              </a:rPr>
              <a:t>هیدراته</a:t>
            </a:r>
            <a:endParaRPr b="1" dirty="0">
              <a:latin typeface="Trebuchet MS"/>
              <a:cs typeface="Trebuchet MS"/>
            </a:endParaRPr>
          </a:p>
        </p:txBody>
      </p:sp>
      <p:sp>
        <p:nvSpPr>
          <p:cNvPr id="6" name="object 6"/>
          <p:cNvSpPr/>
          <p:nvPr/>
        </p:nvSpPr>
        <p:spPr>
          <a:xfrm>
            <a:off x="60960" y="821436"/>
            <a:ext cx="2720340" cy="1209040"/>
          </a:xfrm>
          <a:custGeom>
            <a:avLst/>
            <a:gdLst/>
            <a:ahLst/>
            <a:cxnLst/>
            <a:rect l="l" t="t" r="r" b="b"/>
            <a:pathLst>
              <a:path w="2720340" h="1209039">
                <a:moveTo>
                  <a:pt x="527621" y="0"/>
                </a:moveTo>
                <a:lnTo>
                  <a:pt x="0" y="1208531"/>
                </a:lnTo>
                <a:lnTo>
                  <a:pt x="2720340" y="1171321"/>
                </a:lnTo>
                <a:lnTo>
                  <a:pt x="2709545" y="1142618"/>
                </a:lnTo>
                <a:lnTo>
                  <a:pt x="2500757" y="478027"/>
                </a:lnTo>
                <a:lnTo>
                  <a:pt x="2442717" y="469391"/>
                </a:lnTo>
                <a:lnTo>
                  <a:pt x="2367407" y="443611"/>
                </a:lnTo>
                <a:lnTo>
                  <a:pt x="527621" y="0"/>
                </a:lnTo>
                <a:close/>
              </a:path>
            </a:pathLst>
          </a:custGeom>
          <a:solidFill>
            <a:srgbClr val="A3EB9B"/>
          </a:solidFill>
        </p:spPr>
        <p:txBody>
          <a:bodyPr wrap="square" lIns="0" tIns="0" rIns="0" bIns="0" rtlCol="0"/>
          <a:lstStyle/>
          <a:p>
            <a:endParaRPr/>
          </a:p>
        </p:txBody>
      </p:sp>
      <p:sp>
        <p:nvSpPr>
          <p:cNvPr id="7" name="object 7"/>
          <p:cNvSpPr txBox="1"/>
          <p:nvPr/>
        </p:nvSpPr>
        <p:spPr>
          <a:xfrm>
            <a:off x="784351" y="1221994"/>
            <a:ext cx="1132205" cy="307777"/>
          </a:xfrm>
          <a:prstGeom prst="rect">
            <a:avLst/>
          </a:prstGeom>
        </p:spPr>
        <p:txBody>
          <a:bodyPr vert="horz" wrap="square" lIns="0" tIns="0" rIns="0" bIns="0" rtlCol="0">
            <a:spAutoFit/>
          </a:bodyPr>
          <a:lstStyle/>
          <a:p>
            <a:pPr marL="12700">
              <a:lnSpc>
                <a:spcPct val="100000"/>
              </a:lnSpc>
            </a:pPr>
            <a:r>
              <a:rPr lang="fa-IR" sz="2000" b="1" spc="-90" dirty="0" smtClean="0">
                <a:latin typeface="Trebuchet MS"/>
                <a:cs typeface="Trebuchet MS"/>
              </a:rPr>
              <a:t>احیا کنندگی </a:t>
            </a:r>
            <a:endParaRPr sz="2000" b="1" dirty="0">
              <a:latin typeface="Trebuchet MS"/>
              <a:cs typeface="Trebuchet MS"/>
            </a:endParaRPr>
          </a:p>
        </p:txBody>
      </p:sp>
      <p:sp>
        <p:nvSpPr>
          <p:cNvPr id="8" name="object 8"/>
          <p:cNvSpPr/>
          <p:nvPr/>
        </p:nvSpPr>
        <p:spPr>
          <a:xfrm>
            <a:off x="10965180" y="153923"/>
            <a:ext cx="815340" cy="568451"/>
          </a:xfrm>
          <a:prstGeom prst="rect">
            <a:avLst/>
          </a:prstGeom>
          <a:blipFill>
            <a:blip r:embed="rId2" cstate="print"/>
            <a:stretch>
              <a:fillRect/>
            </a:stretch>
          </a:blipFill>
        </p:spPr>
        <p:txBody>
          <a:bodyPr wrap="square" lIns="0" tIns="0" rIns="0" bIns="0" rtlCol="0"/>
          <a:lstStyle/>
          <a:p>
            <a:endParaRPr/>
          </a:p>
        </p:txBody>
      </p:sp>
      <p:sp>
        <p:nvSpPr>
          <p:cNvPr id="11" name="object 11"/>
          <p:cNvSpPr txBox="1">
            <a:spLocks noGrp="1"/>
          </p:cNvSpPr>
          <p:nvPr>
            <p:ph type="title"/>
          </p:nvPr>
        </p:nvSpPr>
        <p:spPr>
          <a:xfrm>
            <a:off x="393191" y="153923"/>
            <a:ext cx="6045200" cy="430887"/>
          </a:xfrm>
          <a:prstGeom prst="rect">
            <a:avLst/>
          </a:prstGeom>
          <a:effectLst>
            <a:outerShdw blurRad="50800" dist="50800" dir="5400000" algn="ctr" rotWithShape="0">
              <a:schemeClr val="bg2">
                <a:lumMod val="75000"/>
              </a:schemeClr>
            </a:outerShdw>
          </a:effectLst>
        </p:spPr>
        <p:txBody>
          <a:bodyPr vert="horz" wrap="square" lIns="0" tIns="0" rIns="0" bIns="0" rtlCol="0">
            <a:spAutoFit/>
          </a:bodyPr>
          <a:lstStyle/>
          <a:p>
            <a:pPr marL="12700">
              <a:lnSpc>
                <a:spcPct val="100000"/>
              </a:lnSpc>
            </a:pPr>
            <a:r>
              <a:rPr lang="fa-IR" sz="2800" spc="180" dirty="0" smtClean="0"/>
              <a:t>ژل ها حمام مستقل آقایان </a:t>
            </a:r>
            <a:endParaRPr sz="2800" dirty="0"/>
          </a:p>
        </p:txBody>
      </p:sp>
      <p:sp>
        <p:nvSpPr>
          <p:cNvPr id="12" name="object 12"/>
          <p:cNvSpPr/>
          <p:nvPr/>
        </p:nvSpPr>
        <p:spPr>
          <a:xfrm>
            <a:off x="1066800" y="1447800"/>
            <a:ext cx="2542031" cy="5035296"/>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4965191" y="1479803"/>
            <a:ext cx="2167127" cy="5035296"/>
          </a:xfrm>
          <a:prstGeom prst="rect">
            <a:avLst/>
          </a:prstGeom>
          <a:blipFill>
            <a:blip r:embed="rId4" cstate="print"/>
            <a:stretch>
              <a:fillRect/>
            </a:stretch>
          </a:blipFill>
        </p:spPr>
        <p:txBody>
          <a:bodyPr wrap="square" lIns="0" tIns="0" rIns="0" bIns="0" rtlCol="0"/>
          <a:lstStyle/>
          <a:p>
            <a:endParaRPr/>
          </a:p>
        </p:txBody>
      </p:sp>
      <p:sp>
        <p:nvSpPr>
          <p:cNvPr id="14" name="object 14"/>
          <p:cNvSpPr/>
          <p:nvPr/>
        </p:nvSpPr>
        <p:spPr>
          <a:xfrm>
            <a:off x="8602980" y="1447800"/>
            <a:ext cx="2362200" cy="5099304"/>
          </a:xfrm>
          <a:prstGeom prst="rect">
            <a:avLst/>
          </a:prstGeom>
          <a:blipFill>
            <a:blip r:embed="rId5" cstate="print"/>
            <a:stretch>
              <a:fillRect/>
            </a:stretch>
          </a:blipFill>
        </p:spPr>
        <p:txBody>
          <a:bodyPr wrap="square" lIns="0" tIns="0" rIns="0" bIns="0" rtlCol="0"/>
          <a:lstStyle/>
          <a:p>
            <a:endParaRPr/>
          </a:p>
        </p:txBody>
      </p:sp>
      <p:sp>
        <p:nvSpPr>
          <p:cNvPr id="15" name="object 15"/>
          <p:cNvSpPr txBox="1"/>
          <p:nvPr/>
        </p:nvSpPr>
        <p:spPr>
          <a:xfrm>
            <a:off x="1305856" y="6406095"/>
            <a:ext cx="2063918" cy="436017"/>
          </a:xfrm>
          <a:prstGeom prst="rect">
            <a:avLst/>
          </a:prstGeom>
        </p:spPr>
        <p:txBody>
          <a:bodyPr vert="horz" wrap="square" lIns="0" tIns="0" rIns="0" bIns="0" rtlCol="0">
            <a:spAutoFit/>
          </a:bodyPr>
          <a:lstStyle/>
          <a:p>
            <a:pPr marL="114300" marR="5080" indent="-102235" algn="r" rtl="1">
              <a:lnSpc>
                <a:spcPts val="1730"/>
              </a:lnSpc>
            </a:pPr>
            <a:r>
              <a:rPr lang="fa-IR" sz="1600" b="1" spc="-30" dirty="0">
                <a:latin typeface="Trebuchet MS"/>
                <a:cs typeface="Trebuchet MS"/>
              </a:rPr>
              <a:t>حاوی پروتئین ویتامین </a:t>
            </a:r>
            <a:r>
              <a:rPr lang="en-US" sz="1600" b="1" spc="-30" dirty="0">
                <a:latin typeface="Trebuchet MS"/>
                <a:cs typeface="Trebuchet MS"/>
              </a:rPr>
              <a:t>B5 </a:t>
            </a:r>
            <a:r>
              <a:rPr lang="fa-IR" sz="1600" b="1" spc="-30" dirty="0">
                <a:latin typeface="Trebuchet MS"/>
                <a:cs typeface="Trebuchet MS"/>
              </a:rPr>
              <a:t>است</a:t>
            </a:r>
            <a:endParaRPr sz="1600" b="1" dirty="0">
              <a:latin typeface="Trebuchet MS"/>
              <a:cs typeface="Trebuchet MS"/>
            </a:endParaRPr>
          </a:p>
        </p:txBody>
      </p:sp>
      <p:sp>
        <p:nvSpPr>
          <p:cNvPr id="16" name="object 16"/>
          <p:cNvSpPr txBox="1"/>
          <p:nvPr/>
        </p:nvSpPr>
        <p:spPr>
          <a:xfrm>
            <a:off x="5598481" y="6438100"/>
            <a:ext cx="1256791" cy="218008"/>
          </a:xfrm>
          <a:prstGeom prst="rect">
            <a:avLst/>
          </a:prstGeom>
        </p:spPr>
        <p:txBody>
          <a:bodyPr vert="horz" wrap="square" lIns="0" tIns="0" rIns="0" bIns="0" rtlCol="0">
            <a:spAutoFit/>
          </a:bodyPr>
          <a:lstStyle/>
          <a:p>
            <a:pPr marL="96520" marR="5080" indent="-83820">
              <a:lnSpc>
                <a:spcPts val="1730"/>
              </a:lnSpc>
            </a:pPr>
            <a:r>
              <a:rPr lang="fa-IR" sz="1600" b="1" spc="40" dirty="0" smtClean="0">
                <a:latin typeface="Trebuchet MS"/>
                <a:cs typeface="Trebuchet MS"/>
              </a:rPr>
              <a:t>حاوی پروتئین</a:t>
            </a:r>
            <a:endParaRPr sz="1600" b="1" dirty="0">
              <a:latin typeface="Trebuchet MS"/>
              <a:cs typeface="Trebuchet MS"/>
            </a:endParaRPr>
          </a:p>
        </p:txBody>
      </p:sp>
      <p:sp>
        <p:nvSpPr>
          <p:cNvPr id="17" name="object 17"/>
          <p:cNvSpPr txBox="1"/>
          <p:nvPr/>
        </p:nvSpPr>
        <p:spPr>
          <a:xfrm>
            <a:off x="8879585" y="6359144"/>
            <a:ext cx="1811655" cy="436017"/>
          </a:xfrm>
          <a:prstGeom prst="rect">
            <a:avLst/>
          </a:prstGeom>
        </p:spPr>
        <p:txBody>
          <a:bodyPr vert="horz" wrap="square" lIns="0" tIns="0" rIns="0" bIns="0" rtlCol="0">
            <a:spAutoFit/>
          </a:bodyPr>
          <a:lstStyle/>
          <a:p>
            <a:pPr marL="12700" marR="5080" indent="411480" algn="r" rtl="1">
              <a:lnSpc>
                <a:spcPts val="1730"/>
              </a:lnSpc>
            </a:pPr>
            <a:r>
              <a:rPr lang="fa-IR" sz="1600" b="1" spc="-80" dirty="0">
                <a:latin typeface="Trebuchet MS"/>
                <a:cs typeface="Trebuchet MS"/>
              </a:rPr>
              <a:t>برای پوست خشک </a:t>
            </a:r>
            <a:r>
              <a:rPr lang="fa-IR" sz="1600" b="1" spc="-80" dirty="0" smtClean="0">
                <a:latin typeface="Trebuchet MS"/>
                <a:cs typeface="Trebuchet MS"/>
              </a:rPr>
              <a:t>    پوست </a:t>
            </a:r>
            <a:r>
              <a:rPr lang="fa-IR" sz="1600" b="1" spc="-80" dirty="0">
                <a:latin typeface="Trebuchet MS"/>
                <a:cs typeface="Trebuchet MS"/>
              </a:rPr>
              <a:t>را بهبود می بخشد</a:t>
            </a:r>
            <a:endParaRPr sz="1600" b="1" dirty="0">
              <a:latin typeface="Trebuchet MS"/>
              <a:cs typeface="Trebuchet M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23304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57</a:t>
            </a:r>
            <a:endParaRPr sz="1450">
              <a:latin typeface="Arial"/>
              <a:cs typeface="Arial"/>
            </a:endParaRPr>
          </a:p>
        </p:txBody>
      </p:sp>
      <p:sp>
        <p:nvSpPr>
          <p:cNvPr id="3" name="object 3"/>
          <p:cNvSpPr/>
          <p:nvPr/>
        </p:nvSpPr>
        <p:spPr>
          <a:xfrm>
            <a:off x="5306567" y="3788664"/>
            <a:ext cx="3023870" cy="1282065"/>
          </a:xfrm>
          <a:custGeom>
            <a:avLst/>
            <a:gdLst/>
            <a:ahLst/>
            <a:cxnLst/>
            <a:rect l="l" t="t" r="r" b="b"/>
            <a:pathLst>
              <a:path w="3023870" h="1282064">
                <a:moveTo>
                  <a:pt x="2474595" y="0"/>
                </a:moveTo>
                <a:lnTo>
                  <a:pt x="0" y="693801"/>
                </a:lnTo>
                <a:lnTo>
                  <a:pt x="204343" y="1211834"/>
                </a:lnTo>
                <a:lnTo>
                  <a:pt x="193167" y="1242187"/>
                </a:lnTo>
                <a:lnTo>
                  <a:pt x="3023616" y="1281684"/>
                </a:lnTo>
                <a:lnTo>
                  <a:pt x="2474595" y="0"/>
                </a:lnTo>
                <a:close/>
              </a:path>
            </a:pathLst>
          </a:custGeom>
          <a:solidFill>
            <a:srgbClr val="FF1590"/>
          </a:solidFill>
        </p:spPr>
        <p:txBody>
          <a:bodyPr wrap="square" lIns="0" tIns="0" rIns="0" bIns="0" rtlCol="0"/>
          <a:lstStyle/>
          <a:p>
            <a:endParaRPr/>
          </a:p>
        </p:txBody>
      </p:sp>
      <p:sp>
        <p:nvSpPr>
          <p:cNvPr id="4" name="object 4"/>
          <p:cNvSpPr txBox="1"/>
          <p:nvPr/>
        </p:nvSpPr>
        <p:spPr>
          <a:xfrm>
            <a:off x="6545326" y="4481576"/>
            <a:ext cx="1158240" cy="369332"/>
          </a:xfrm>
          <a:prstGeom prst="rect">
            <a:avLst/>
          </a:prstGeom>
        </p:spPr>
        <p:txBody>
          <a:bodyPr vert="horz" wrap="square" lIns="0" tIns="0" rIns="0" bIns="0" rtlCol="0">
            <a:spAutoFit/>
          </a:bodyPr>
          <a:lstStyle/>
          <a:p>
            <a:pPr marL="12700">
              <a:lnSpc>
                <a:spcPct val="100000"/>
              </a:lnSpc>
            </a:pPr>
            <a:r>
              <a:rPr lang="fa-IR" sz="2400" b="1" spc="-55" dirty="0" smtClean="0">
                <a:solidFill>
                  <a:srgbClr val="FFFFFF"/>
                </a:solidFill>
                <a:latin typeface="Trebuchet MS"/>
                <a:cs typeface="Trebuchet MS"/>
              </a:rPr>
              <a:t>سم زدا</a:t>
            </a:r>
            <a:endParaRPr sz="2400" b="1" dirty="0">
              <a:latin typeface="Trebuchet MS"/>
              <a:cs typeface="Trebuchet MS"/>
            </a:endParaRPr>
          </a:p>
        </p:txBody>
      </p:sp>
      <p:sp>
        <p:nvSpPr>
          <p:cNvPr id="5" name="object 5"/>
          <p:cNvSpPr/>
          <p:nvPr/>
        </p:nvSpPr>
        <p:spPr>
          <a:xfrm>
            <a:off x="1763267" y="3788664"/>
            <a:ext cx="3023870" cy="1282065"/>
          </a:xfrm>
          <a:custGeom>
            <a:avLst/>
            <a:gdLst/>
            <a:ahLst/>
            <a:cxnLst/>
            <a:rect l="l" t="t" r="r" b="b"/>
            <a:pathLst>
              <a:path w="3023870" h="1282064">
                <a:moveTo>
                  <a:pt x="2474595" y="0"/>
                </a:moveTo>
                <a:lnTo>
                  <a:pt x="0" y="693801"/>
                </a:lnTo>
                <a:lnTo>
                  <a:pt x="204343" y="1211834"/>
                </a:lnTo>
                <a:lnTo>
                  <a:pt x="193167" y="1242187"/>
                </a:lnTo>
                <a:lnTo>
                  <a:pt x="3023616" y="1281684"/>
                </a:lnTo>
                <a:lnTo>
                  <a:pt x="2474595" y="0"/>
                </a:lnTo>
                <a:close/>
              </a:path>
            </a:pathLst>
          </a:custGeom>
          <a:solidFill>
            <a:srgbClr val="E1DE4D"/>
          </a:solidFill>
        </p:spPr>
        <p:txBody>
          <a:bodyPr wrap="square" lIns="0" tIns="0" rIns="0" bIns="0" rtlCol="0"/>
          <a:lstStyle/>
          <a:p>
            <a:endParaRPr/>
          </a:p>
        </p:txBody>
      </p:sp>
      <p:sp>
        <p:nvSpPr>
          <p:cNvPr id="6" name="object 6"/>
          <p:cNvSpPr txBox="1"/>
          <p:nvPr/>
        </p:nvSpPr>
        <p:spPr>
          <a:xfrm>
            <a:off x="3106673" y="4481576"/>
            <a:ext cx="1052830" cy="369332"/>
          </a:xfrm>
          <a:prstGeom prst="rect">
            <a:avLst/>
          </a:prstGeom>
        </p:spPr>
        <p:txBody>
          <a:bodyPr vert="horz" wrap="square" lIns="0" tIns="0" rIns="0" bIns="0" rtlCol="0">
            <a:spAutoFit/>
          </a:bodyPr>
          <a:lstStyle/>
          <a:p>
            <a:pPr marL="12700">
              <a:lnSpc>
                <a:spcPct val="100000"/>
              </a:lnSpc>
            </a:pPr>
            <a:r>
              <a:rPr lang="fa-IR" sz="2400" b="1" spc="-65" dirty="0" smtClean="0">
                <a:latin typeface="Trebuchet MS"/>
                <a:cs typeface="Trebuchet MS"/>
              </a:rPr>
              <a:t>انرژی زا</a:t>
            </a:r>
            <a:endParaRPr sz="2400" b="1" dirty="0">
              <a:latin typeface="Trebuchet MS"/>
              <a:cs typeface="Trebuchet MS"/>
            </a:endParaRPr>
          </a:p>
        </p:txBody>
      </p:sp>
      <p:sp>
        <p:nvSpPr>
          <p:cNvPr id="7" name="object 7"/>
          <p:cNvSpPr/>
          <p:nvPr/>
        </p:nvSpPr>
        <p:spPr>
          <a:xfrm>
            <a:off x="8651747" y="3788664"/>
            <a:ext cx="3023870" cy="1282065"/>
          </a:xfrm>
          <a:custGeom>
            <a:avLst/>
            <a:gdLst/>
            <a:ahLst/>
            <a:cxnLst/>
            <a:rect l="l" t="t" r="r" b="b"/>
            <a:pathLst>
              <a:path w="3023870" h="1282064">
                <a:moveTo>
                  <a:pt x="2474595" y="0"/>
                </a:moveTo>
                <a:lnTo>
                  <a:pt x="0" y="693801"/>
                </a:lnTo>
                <a:lnTo>
                  <a:pt x="204343" y="1211834"/>
                </a:lnTo>
                <a:lnTo>
                  <a:pt x="193167" y="1242187"/>
                </a:lnTo>
                <a:lnTo>
                  <a:pt x="3023616" y="1281684"/>
                </a:lnTo>
                <a:lnTo>
                  <a:pt x="2474595" y="0"/>
                </a:lnTo>
                <a:close/>
              </a:path>
            </a:pathLst>
          </a:custGeom>
          <a:solidFill>
            <a:srgbClr val="EA90AC"/>
          </a:solidFill>
        </p:spPr>
        <p:txBody>
          <a:bodyPr wrap="square" lIns="0" tIns="0" rIns="0" bIns="0" rtlCol="0"/>
          <a:lstStyle/>
          <a:p>
            <a:endParaRPr/>
          </a:p>
        </p:txBody>
      </p:sp>
      <p:sp>
        <p:nvSpPr>
          <p:cNvPr id="8" name="object 8"/>
          <p:cNvSpPr txBox="1"/>
          <p:nvPr/>
        </p:nvSpPr>
        <p:spPr>
          <a:xfrm>
            <a:off x="9915525" y="4481576"/>
            <a:ext cx="1133475" cy="307777"/>
          </a:xfrm>
          <a:prstGeom prst="rect">
            <a:avLst/>
          </a:prstGeom>
        </p:spPr>
        <p:txBody>
          <a:bodyPr vert="horz" wrap="square" lIns="0" tIns="0" rIns="0" bIns="0" rtlCol="0">
            <a:spAutoFit/>
          </a:bodyPr>
          <a:lstStyle/>
          <a:p>
            <a:pPr marL="12700">
              <a:lnSpc>
                <a:spcPct val="100000"/>
              </a:lnSpc>
            </a:pPr>
            <a:r>
              <a:rPr lang="fa-IR" sz="2000" b="1" dirty="0" smtClean="0">
                <a:latin typeface="Trebuchet MS"/>
                <a:cs typeface="Trebuchet MS"/>
              </a:rPr>
              <a:t>لایه بردار</a:t>
            </a:r>
            <a:endParaRPr sz="2000" b="1" dirty="0">
              <a:latin typeface="Trebuchet MS"/>
              <a:cs typeface="Trebuchet MS"/>
            </a:endParaRPr>
          </a:p>
        </p:txBody>
      </p:sp>
      <p:sp>
        <p:nvSpPr>
          <p:cNvPr id="9" name="object 9"/>
          <p:cNvSpPr/>
          <p:nvPr/>
        </p:nvSpPr>
        <p:spPr>
          <a:xfrm>
            <a:off x="10965180" y="153923"/>
            <a:ext cx="815340" cy="568451"/>
          </a:xfrm>
          <a:prstGeom prst="rect">
            <a:avLst/>
          </a:prstGeom>
          <a:blipFill>
            <a:blip r:embed="rId2" cstate="print"/>
            <a:stretch>
              <a:fillRect/>
            </a:stretch>
          </a:blipFill>
        </p:spPr>
        <p:txBody>
          <a:bodyPr wrap="square" lIns="0" tIns="0" rIns="0" bIns="0" rtlCol="0"/>
          <a:lstStyle/>
          <a:p>
            <a:endParaRPr/>
          </a:p>
        </p:txBody>
      </p:sp>
      <p:sp>
        <p:nvSpPr>
          <p:cNvPr id="12" name="object 12"/>
          <p:cNvSpPr txBox="1">
            <a:spLocks noGrp="1"/>
          </p:cNvSpPr>
          <p:nvPr>
            <p:ph type="title"/>
          </p:nvPr>
        </p:nvSpPr>
        <p:spPr>
          <a:xfrm>
            <a:off x="169799" y="153923"/>
            <a:ext cx="6468110" cy="430887"/>
          </a:xfrm>
          <a:prstGeom prst="rect">
            <a:avLst/>
          </a:prstGeom>
          <a:effectLst>
            <a:outerShdw blurRad="50800" dist="50800" dir="5400000" algn="ctr" rotWithShape="0">
              <a:schemeClr val="bg2">
                <a:lumMod val="75000"/>
              </a:schemeClr>
            </a:outerShdw>
          </a:effectLst>
        </p:spPr>
        <p:txBody>
          <a:bodyPr vert="horz" wrap="square" lIns="0" tIns="0" rIns="0" bIns="0" rtlCol="0">
            <a:spAutoFit/>
          </a:bodyPr>
          <a:lstStyle/>
          <a:p>
            <a:pPr marL="12700">
              <a:lnSpc>
                <a:spcPct val="100000"/>
              </a:lnSpc>
            </a:pPr>
            <a:r>
              <a:rPr lang="fa-IR" sz="2800" spc="130" dirty="0" smtClean="0"/>
              <a:t>ژل های خمام مستقل بانوان</a:t>
            </a:r>
            <a:endParaRPr sz="2800" dirty="0"/>
          </a:p>
        </p:txBody>
      </p:sp>
      <p:sp>
        <p:nvSpPr>
          <p:cNvPr id="13" name="object 13"/>
          <p:cNvSpPr txBox="1"/>
          <p:nvPr/>
        </p:nvSpPr>
        <p:spPr>
          <a:xfrm>
            <a:off x="1209639" y="5915216"/>
            <a:ext cx="2256155" cy="276999"/>
          </a:xfrm>
          <a:prstGeom prst="rect">
            <a:avLst/>
          </a:prstGeom>
        </p:spPr>
        <p:txBody>
          <a:bodyPr vert="horz" wrap="square" lIns="0" tIns="0" rIns="0" bIns="0" rtlCol="0">
            <a:spAutoFit/>
          </a:bodyPr>
          <a:lstStyle/>
          <a:p>
            <a:pPr marL="12700">
              <a:lnSpc>
                <a:spcPct val="100000"/>
              </a:lnSpc>
            </a:pPr>
            <a:r>
              <a:rPr lang="fa-IR" b="1" spc="-65" dirty="0" smtClean="0">
                <a:latin typeface="Trebuchet MS"/>
                <a:cs typeface="Trebuchet MS"/>
              </a:rPr>
              <a:t>مایع ماساژ هیدراته </a:t>
            </a:r>
            <a:endParaRPr b="1" dirty="0">
              <a:latin typeface="Trebuchet MS"/>
              <a:cs typeface="Trebuchet MS"/>
            </a:endParaRPr>
          </a:p>
        </p:txBody>
      </p:sp>
      <p:sp>
        <p:nvSpPr>
          <p:cNvPr id="14" name="object 14"/>
          <p:cNvSpPr txBox="1"/>
          <p:nvPr/>
        </p:nvSpPr>
        <p:spPr>
          <a:xfrm>
            <a:off x="4760214" y="5954979"/>
            <a:ext cx="2364232" cy="276999"/>
          </a:xfrm>
          <a:prstGeom prst="rect">
            <a:avLst/>
          </a:prstGeom>
        </p:spPr>
        <p:txBody>
          <a:bodyPr vert="horz" wrap="square" lIns="0" tIns="0" rIns="0" bIns="0" rtlCol="0">
            <a:spAutoFit/>
          </a:bodyPr>
          <a:lstStyle/>
          <a:p>
            <a:pPr marL="12700">
              <a:lnSpc>
                <a:spcPct val="100000"/>
              </a:lnSpc>
            </a:pPr>
            <a:r>
              <a:rPr lang="fa-IR" b="1" spc="-40" dirty="0">
                <a:latin typeface="Trebuchet MS"/>
                <a:cs typeface="Trebuchet MS"/>
              </a:rPr>
              <a:t>دانه های اکسید کننده پوست</a:t>
            </a:r>
            <a:endParaRPr b="1" dirty="0">
              <a:latin typeface="Trebuchet MS"/>
              <a:cs typeface="Trebuchet MS"/>
            </a:endParaRPr>
          </a:p>
        </p:txBody>
      </p:sp>
      <p:sp>
        <p:nvSpPr>
          <p:cNvPr id="15" name="object 15"/>
          <p:cNvSpPr txBox="1"/>
          <p:nvPr/>
        </p:nvSpPr>
        <p:spPr>
          <a:xfrm>
            <a:off x="8229092" y="5954979"/>
            <a:ext cx="2438908" cy="307777"/>
          </a:xfrm>
          <a:prstGeom prst="rect">
            <a:avLst/>
          </a:prstGeom>
        </p:spPr>
        <p:txBody>
          <a:bodyPr vert="horz" wrap="square" lIns="0" tIns="0" rIns="0" bIns="0" rtlCol="0">
            <a:spAutoFit/>
          </a:bodyPr>
          <a:lstStyle/>
          <a:p>
            <a:pPr marL="12700">
              <a:lnSpc>
                <a:spcPct val="100000"/>
              </a:lnSpc>
            </a:pPr>
            <a:r>
              <a:rPr lang="fa-IR" sz="2000" b="1" spc="-65" dirty="0" smtClean="0">
                <a:latin typeface="Trebuchet MS"/>
                <a:cs typeface="Trebuchet MS"/>
              </a:rPr>
              <a:t>مایع هیدراته کننده ی میکرو</a:t>
            </a:r>
            <a:endParaRPr sz="2000" b="1" dirty="0">
              <a:latin typeface="Trebuchet MS"/>
              <a:cs typeface="Trebuchet MS"/>
            </a:endParaRPr>
          </a:p>
        </p:txBody>
      </p:sp>
      <p:sp>
        <p:nvSpPr>
          <p:cNvPr id="16" name="object 16"/>
          <p:cNvSpPr/>
          <p:nvPr/>
        </p:nvSpPr>
        <p:spPr>
          <a:xfrm>
            <a:off x="4786884" y="1469136"/>
            <a:ext cx="1824355" cy="4448556"/>
          </a:xfrm>
          <a:prstGeom prst="rect">
            <a:avLst/>
          </a:prstGeom>
          <a:blipFill>
            <a:blip r:embed="rId3" cstate="print"/>
            <a:stretch>
              <a:fillRect/>
            </a:stretch>
          </a:blipFill>
        </p:spPr>
        <p:txBody>
          <a:bodyPr wrap="square" lIns="0" tIns="0" rIns="0" bIns="0" rtlCol="0"/>
          <a:lstStyle/>
          <a:p>
            <a:endParaRPr/>
          </a:p>
        </p:txBody>
      </p:sp>
      <p:sp>
        <p:nvSpPr>
          <p:cNvPr id="17" name="object 17"/>
          <p:cNvSpPr/>
          <p:nvPr/>
        </p:nvSpPr>
        <p:spPr>
          <a:xfrm>
            <a:off x="8008619" y="1368552"/>
            <a:ext cx="2154935" cy="4448556"/>
          </a:xfrm>
          <a:prstGeom prst="rect">
            <a:avLst/>
          </a:prstGeom>
          <a:blipFill>
            <a:blip r:embed="rId4" cstate="print"/>
            <a:stretch>
              <a:fillRect/>
            </a:stretch>
          </a:blipFill>
        </p:spPr>
        <p:txBody>
          <a:bodyPr wrap="square" lIns="0" tIns="0" rIns="0" bIns="0" rtlCol="0"/>
          <a:lstStyle/>
          <a:p>
            <a:endParaRPr/>
          </a:p>
        </p:txBody>
      </p:sp>
      <p:sp>
        <p:nvSpPr>
          <p:cNvPr id="18" name="object 18"/>
          <p:cNvSpPr/>
          <p:nvPr/>
        </p:nvSpPr>
        <p:spPr>
          <a:xfrm>
            <a:off x="1175003" y="1498091"/>
            <a:ext cx="1485899" cy="4309872"/>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23304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58</a:t>
            </a:r>
            <a:endParaRPr sz="1450">
              <a:latin typeface="Arial"/>
              <a:cs typeface="Arial"/>
            </a:endParaRPr>
          </a:p>
        </p:txBody>
      </p:sp>
      <p:sp>
        <p:nvSpPr>
          <p:cNvPr id="3" name="object 3"/>
          <p:cNvSpPr/>
          <p:nvPr/>
        </p:nvSpPr>
        <p:spPr>
          <a:xfrm>
            <a:off x="4757928" y="1688591"/>
            <a:ext cx="7434071" cy="516940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98120" y="0"/>
            <a:ext cx="6408420" cy="2725547"/>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924560" y="1197991"/>
            <a:ext cx="5028565" cy="500137"/>
          </a:xfrm>
          <a:prstGeom prst="rect">
            <a:avLst/>
          </a:prstGeom>
        </p:spPr>
        <p:txBody>
          <a:bodyPr vert="horz" wrap="square" lIns="0" tIns="0" rIns="0" bIns="0" rtlCol="0">
            <a:spAutoFit/>
          </a:bodyPr>
          <a:lstStyle/>
          <a:p>
            <a:pPr marL="12700" marR="5080" indent="848360">
              <a:lnSpc>
                <a:spcPts val="3890"/>
              </a:lnSpc>
            </a:pPr>
            <a:r>
              <a:rPr lang="fa-IR" sz="3600" spc="114" dirty="0" smtClean="0">
                <a:solidFill>
                  <a:srgbClr val="FFFFFF"/>
                </a:solidFill>
              </a:rPr>
              <a:t>در مورد ساختار آدیداس</a:t>
            </a:r>
            <a:endParaRPr sz="3600" dirty="0"/>
          </a:p>
        </p:txBody>
      </p:sp>
      <p:sp>
        <p:nvSpPr>
          <p:cNvPr id="6" name="object 6"/>
          <p:cNvSpPr/>
          <p:nvPr/>
        </p:nvSpPr>
        <p:spPr>
          <a:xfrm>
            <a:off x="236220" y="2845307"/>
            <a:ext cx="6408420" cy="1234185"/>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1073911" y="3346704"/>
            <a:ext cx="4732655" cy="369332"/>
          </a:xfrm>
          <a:prstGeom prst="rect">
            <a:avLst/>
          </a:prstGeom>
        </p:spPr>
        <p:txBody>
          <a:bodyPr vert="horz" wrap="square" lIns="0" tIns="0" rIns="0" bIns="0" rtlCol="0">
            <a:spAutoFit/>
          </a:bodyPr>
          <a:lstStyle/>
          <a:p>
            <a:pPr marL="12700">
              <a:lnSpc>
                <a:spcPct val="100000"/>
              </a:lnSpc>
            </a:pPr>
            <a:r>
              <a:rPr lang="fa-IR" sz="2400" b="1" spc="145" dirty="0" smtClean="0">
                <a:solidFill>
                  <a:srgbClr val="FFFFFF"/>
                </a:solidFill>
                <a:latin typeface="Trebuchet MS"/>
                <a:cs typeface="Trebuchet MS"/>
              </a:rPr>
              <a:t>خلاصه ی پروتفولیو      </a:t>
            </a:r>
            <a:endParaRPr sz="2400" dirty="0">
              <a:latin typeface="Trebuchet MS"/>
              <a:cs typeface="Trebuchet M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23304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59</a:t>
            </a:r>
            <a:endParaRPr sz="1450">
              <a:latin typeface="Arial"/>
              <a:cs typeface="Arial"/>
            </a:endParaRPr>
          </a:p>
        </p:txBody>
      </p:sp>
      <p:sp>
        <p:nvSpPr>
          <p:cNvPr id="3" name="object 3"/>
          <p:cNvSpPr/>
          <p:nvPr/>
        </p:nvSpPr>
        <p:spPr>
          <a:xfrm>
            <a:off x="10965180" y="153923"/>
            <a:ext cx="815340" cy="568451"/>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78739" y="246760"/>
            <a:ext cx="3016250" cy="369332"/>
          </a:xfrm>
          <a:prstGeom prst="rect">
            <a:avLst/>
          </a:prstGeom>
        </p:spPr>
        <p:txBody>
          <a:bodyPr vert="horz" wrap="square" lIns="0" tIns="0" rIns="0" bIns="0" rtlCol="0">
            <a:spAutoFit/>
          </a:bodyPr>
          <a:lstStyle/>
          <a:p>
            <a:pPr marL="12700">
              <a:lnSpc>
                <a:spcPct val="100000"/>
              </a:lnSpc>
            </a:pPr>
            <a:r>
              <a:rPr lang="fa-IR" sz="2400" spc="60" dirty="0" smtClean="0"/>
              <a:t>ضد تعرق مردانه    </a:t>
            </a:r>
            <a:endParaRPr sz="2400" dirty="0"/>
          </a:p>
        </p:txBody>
      </p:sp>
      <p:sp>
        <p:nvSpPr>
          <p:cNvPr id="5" name="object 5"/>
          <p:cNvSpPr/>
          <p:nvPr/>
        </p:nvSpPr>
        <p:spPr>
          <a:xfrm>
            <a:off x="422148" y="637031"/>
            <a:ext cx="3218815" cy="2946400"/>
          </a:xfrm>
          <a:custGeom>
            <a:avLst/>
            <a:gdLst/>
            <a:ahLst/>
            <a:cxnLst/>
            <a:rect l="l" t="t" r="r" b="b"/>
            <a:pathLst>
              <a:path w="3218815" h="2946400">
                <a:moveTo>
                  <a:pt x="0" y="2945892"/>
                </a:moveTo>
                <a:lnTo>
                  <a:pt x="3218688" y="2945892"/>
                </a:lnTo>
                <a:lnTo>
                  <a:pt x="3218688" y="0"/>
                </a:lnTo>
                <a:lnTo>
                  <a:pt x="0" y="0"/>
                </a:lnTo>
                <a:lnTo>
                  <a:pt x="0" y="2945892"/>
                </a:lnTo>
                <a:close/>
              </a:path>
            </a:pathLst>
          </a:custGeom>
          <a:ln w="6096">
            <a:solidFill>
              <a:srgbClr val="000000"/>
            </a:solidFill>
          </a:ln>
        </p:spPr>
        <p:txBody>
          <a:bodyPr wrap="square" lIns="0" tIns="0" rIns="0" bIns="0" rtlCol="0"/>
          <a:lstStyle/>
          <a:p>
            <a:endParaRPr/>
          </a:p>
        </p:txBody>
      </p:sp>
      <p:sp>
        <p:nvSpPr>
          <p:cNvPr id="6" name="object 6"/>
          <p:cNvSpPr/>
          <p:nvPr/>
        </p:nvSpPr>
        <p:spPr>
          <a:xfrm>
            <a:off x="530351" y="641642"/>
            <a:ext cx="2874137" cy="563714"/>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1055624" y="718058"/>
            <a:ext cx="1826260" cy="276999"/>
          </a:xfrm>
          <a:prstGeom prst="rect">
            <a:avLst/>
          </a:prstGeom>
        </p:spPr>
        <p:txBody>
          <a:bodyPr vert="horz" wrap="square" lIns="0" tIns="0" rIns="0" bIns="0" rtlCol="0">
            <a:spAutoFit/>
          </a:bodyPr>
          <a:lstStyle/>
          <a:p>
            <a:pPr marL="12700">
              <a:lnSpc>
                <a:spcPct val="100000"/>
              </a:lnSpc>
            </a:pPr>
            <a:r>
              <a:rPr lang="fa-IR" sz="1800" b="1" spc="35" dirty="0" smtClean="0">
                <a:latin typeface="Trebuchet MS"/>
                <a:cs typeface="Trebuchet MS"/>
              </a:rPr>
              <a:t>مردانه</a:t>
            </a:r>
            <a:r>
              <a:rPr sz="1800" b="1" spc="35" dirty="0" smtClean="0">
                <a:latin typeface="Trebuchet MS"/>
                <a:cs typeface="Trebuchet MS"/>
              </a:rPr>
              <a:t>CLIMACOOL</a:t>
            </a:r>
            <a:endParaRPr sz="1800" b="1" dirty="0">
              <a:latin typeface="Trebuchet MS"/>
              <a:cs typeface="Trebuchet MS"/>
            </a:endParaRPr>
          </a:p>
        </p:txBody>
      </p:sp>
      <p:sp>
        <p:nvSpPr>
          <p:cNvPr id="8" name="object 8"/>
          <p:cNvSpPr/>
          <p:nvPr/>
        </p:nvSpPr>
        <p:spPr>
          <a:xfrm>
            <a:off x="2151888" y="1530096"/>
            <a:ext cx="385572" cy="1222248"/>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2397251" y="1927860"/>
            <a:ext cx="804672" cy="804672"/>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1257300" y="1037844"/>
            <a:ext cx="1040891" cy="1851660"/>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809244" y="1313688"/>
            <a:ext cx="819912" cy="1626107"/>
          </a:xfrm>
          <a:prstGeom prst="rect">
            <a:avLst/>
          </a:prstGeom>
          <a:blipFill>
            <a:blip r:embed="rId7" cstate="print"/>
            <a:stretch>
              <a:fillRect/>
            </a:stretch>
          </a:blipFill>
        </p:spPr>
        <p:txBody>
          <a:bodyPr wrap="square" lIns="0" tIns="0" rIns="0" bIns="0" rtlCol="0"/>
          <a:lstStyle/>
          <a:p>
            <a:endParaRPr/>
          </a:p>
        </p:txBody>
      </p:sp>
      <p:graphicFrame>
        <p:nvGraphicFramePr>
          <p:cNvPr id="12" name="object 12"/>
          <p:cNvGraphicFramePr>
            <a:graphicFrameLocks noGrp="1"/>
          </p:cNvGraphicFramePr>
          <p:nvPr/>
        </p:nvGraphicFramePr>
        <p:xfrm>
          <a:off x="477050" y="2882645"/>
          <a:ext cx="3095583" cy="563879"/>
        </p:xfrm>
        <a:graphic>
          <a:graphicData uri="http://schemas.openxmlformats.org/drawingml/2006/table">
            <a:tbl>
              <a:tblPr firstRow="1" bandRow="1">
                <a:tableStyleId>{2D5ABB26-0587-4C30-8999-92F81FD0307C}</a:tableStyleId>
              </a:tblPr>
              <a:tblGrid>
                <a:gridCol w="442226">
                  <a:extLst>
                    <a:ext uri="{9D8B030D-6E8A-4147-A177-3AD203B41FA5}">
                      <a16:colId xmlns:a16="http://schemas.microsoft.com/office/drawing/2014/main" xmlns="" val="20000"/>
                    </a:ext>
                  </a:extLst>
                </a:gridCol>
                <a:gridCol w="442290">
                  <a:extLst>
                    <a:ext uri="{9D8B030D-6E8A-4147-A177-3AD203B41FA5}">
                      <a16:colId xmlns:a16="http://schemas.microsoft.com/office/drawing/2014/main" xmlns="" val="20001"/>
                    </a:ext>
                  </a:extLst>
                </a:gridCol>
                <a:gridCol w="442214">
                  <a:extLst>
                    <a:ext uri="{9D8B030D-6E8A-4147-A177-3AD203B41FA5}">
                      <a16:colId xmlns:a16="http://schemas.microsoft.com/office/drawing/2014/main" xmlns="" val="20002"/>
                    </a:ext>
                  </a:extLst>
                </a:gridCol>
                <a:gridCol w="442213">
                  <a:extLst>
                    <a:ext uri="{9D8B030D-6E8A-4147-A177-3AD203B41FA5}">
                      <a16:colId xmlns:a16="http://schemas.microsoft.com/office/drawing/2014/main" xmlns="" val="20003"/>
                    </a:ext>
                  </a:extLst>
                </a:gridCol>
                <a:gridCol w="442213">
                  <a:extLst>
                    <a:ext uri="{9D8B030D-6E8A-4147-A177-3AD203B41FA5}">
                      <a16:colId xmlns:a16="http://schemas.microsoft.com/office/drawing/2014/main" xmlns="" val="20004"/>
                    </a:ext>
                  </a:extLst>
                </a:gridCol>
                <a:gridCol w="442214">
                  <a:extLst>
                    <a:ext uri="{9D8B030D-6E8A-4147-A177-3AD203B41FA5}">
                      <a16:colId xmlns:a16="http://schemas.microsoft.com/office/drawing/2014/main" xmlns="" val="20005"/>
                    </a:ext>
                  </a:extLst>
                </a:gridCol>
                <a:gridCol w="442213">
                  <a:extLst>
                    <a:ext uri="{9D8B030D-6E8A-4147-A177-3AD203B41FA5}">
                      <a16:colId xmlns:a16="http://schemas.microsoft.com/office/drawing/2014/main" xmlns="" val="20006"/>
                    </a:ext>
                  </a:extLst>
                </a:gridCol>
              </a:tblGrid>
              <a:tr h="365759">
                <a:tc>
                  <a:txBody>
                    <a:bodyPr/>
                    <a:lstStyle/>
                    <a:p>
                      <a:pPr marL="85090">
                        <a:lnSpc>
                          <a:spcPct val="100000"/>
                        </a:lnSpc>
                        <a:spcBef>
                          <a:spcPts val="280"/>
                        </a:spcBef>
                      </a:pPr>
                      <a:r>
                        <a:rPr sz="600" spc="15" dirty="0">
                          <a:solidFill>
                            <a:srgbClr val="FFFFFF"/>
                          </a:solidFill>
                          <a:latin typeface="Trebuchet MS"/>
                          <a:cs typeface="Trebuchet MS"/>
                        </a:rPr>
                        <a:t>APD</a:t>
                      </a:r>
                      <a:endParaRPr sz="600">
                        <a:latin typeface="Trebuchet MS"/>
                        <a:cs typeface="Trebuchet MS"/>
                      </a:endParaRPr>
                    </a:p>
                    <a:p>
                      <a:pPr marL="85090">
                        <a:lnSpc>
                          <a:spcPct val="100000"/>
                        </a:lnSpc>
                      </a:pPr>
                      <a:r>
                        <a:rPr sz="600" spc="-55" dirty="0">
                          <a:solidFill>
                            <a:srgbClr val="FFFFFF"/>
                          </a:solidFill>
                          <a:latin typeface="Trebuchet MS"/>
                          <a:cs typeface="Trebuchet MS"/>
                        </a:rPr>
                        <a:t>150ml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122555">
                        <a:lnSpc>
                          <a:spcPct val="100000"/>
                        </a:lnSpc>
                        <a:spcBef>
                          <a:spcPts val="280"/>
                        </a:spcBef>
                      </a:pPr>
                      <a:r>
                        <a:rPr sz="600" spc="10" dirty="0">
                          <a:solidFill>
                            <a:srgbClr val="FFFFFF"/>
                          </a:solidFill>
                          <a:latin typeface="Trebuchet MS"/>
                          <a:cs typeface="Trebuchet MS"/>
                        </a:rPr>
                        <a:t>R</a:t>
                      </a:r>
                      <a:r>
                        <a:rPr sz="600" spc="5" dirty="0">
                          <a:solidFill>
                            <a:srgbClr val="FFFFFF"/>
                          </a:solidFill>
                          <a:latin typeface="Trebuchet MS"/>
                          <a:cs typeface="Trebuchet MS"/>
                        </a:rPr>
                        <a:t>ol</a:t>
                      </a:r>
                      <a:r>
                        <a:rPr sz="600" dirty="0">
                          <a:solidFill>
                            <a:srgbClr val="FFFFFF"/>
                          </a:solidFill>
                          <a:latin typeface="Trebuchet MS"/>
                          <a:cs typeface="Trebuchet MS"/>
                        </a:rPr>
                        <a:t>l</a:t>
                      </a:r>
                      <a:r>
                        <a:rPr sz="600" spc="-95" dirty="0">
                          <a:solidFill>
                            <a:srgbClr val="FFFFFF"/>
                          </a:solidFill>
                          <a:latin typeface="Trebuchet MS"/>
                          <a:cs typeface="Trebuchet MS"/>
                        </a:rPr>
                        <a:t> </a:t>
                      </a:r>
                      <a:r>
                        <a:rPr sz="600" spc="10" dirty="0">
                          <a:solidFill>
                            <a:srgbClr val="FFFFFF"/>
                          </a:solidFill>
                          <a:latin typeface="Trebuchet MS"/>
                          <a:cs typeface="Trebuchet MS"/>
                        </a:rPr>
                        <a:t>O</a:t>
                      </a:r>
                      <a:r>
                        <a:rPr sz="600" dirty="0">
                          <a:solidFill>
                            <a:srgbClr val="FFFFFF"/>
                          </a:solidFill>
                          <a:latin typeface="Trebuchet MS"/>
                          <a:cs typeface="Trebuchet MS"/>
                        </a:rPr>
                        <a:t>n  </a:t>
                      </a:r>
                      <a:r>
                        <a:rPr sz="600" spc="-25" dirty="0">
                          <a:solidFill>
                            <a:srgbClr val="FFFFFF"/>
                          </a:solidFill>
                          <a:latin typeface="Trebuchet MS"/>
                          <a:cs typeface="Trebuchet MS"/>
                        </a:rPr>
                        <a:t>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85090">
                        <a:lnSpc>
                          <a:spcPct val="100000"/>
                        </a:lnSpc>
                        <a:spcBef>
                          <a:spcPts val="280"/>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a:t>
                      </a:r>
                      <a:r>
                        <a:rPr sz="600" spc="-20" dirty="0">
                          <a:solidFill>
                            <a:srgbClr val="FFFFFF"/>
                          </a:solidFill>
                          <a:latin typeface="Trebuchet MS"/>
                          <a:cs typeface="Trebuchet MS"/>
                        </a:rPr>
                        <a:t>250ml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85090">
                        <a:lnSpc>
                          <a:spcPct val="100000"/>
                        </a:lnSpc>
                        <a:spcBef>
                          <a:spcPts val="280"/>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400ml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a:lnSpc>
                          <a:spcPct val="100000"/>
                        </a:lnSpc>
                        <a:spcBef>
                          <a:spcPts val="280"/>
                        </a:spcBef>
                      </a:pPr>
                      <a:r>
                        <a:rPr sz="600" spc="-10" dirty="0">
                          <a:solidFill>
                            <a:srgbClr val="FFFFFF"/>
                          </a:solidFill>
                          <a:latin typeface="Trebuchet MS"/>
                          <a:cs typeface="Trebuchet MS"/>
                        </a:rPr>
                        <a:t>EDT</a:t>
                      </a:r>
                      <a:endParaRPr sz="600">
                        <a:latin typeface="Trebuchet MS"/>
                        <a:cs typeface="Trebuchet MS"/>
                      </a:endParaRPr>
                    </a:p>
                    <a:p>
                      <a:pPr marL="85090">
                        <a:lnSpc>
                          <a:spcPct val="100000"/>
                        </a:lnSpc>
                      </a:pPr>
                      <a:r>
                        <a:rPr sz="600" spc="-25" dirty="0">
                          <a:solidFill>
                            <a:srgbClr val="FFFFFF"/>
                          </a:solidFill>
                          <a:latin typeface="Trebuchet MS"/>
                          <a:cs typeface="Trebuchet MS"/>
                        </a:rPr>
                        <a:t>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a:lnSpc>
                          <a:spcPct val="100000"/>
                        </a:lnSpc>
                        <a:spcBef>
                          <a:spcPts val="280"/>
                        </a:spcBef>
                      </a:pPr>
                      <a:r>
                        <a:rPr sz="600" spc="-5" dirty="0">
                          <a:solidFill>
                            <a:srgbClr val="FFFFFF"/>
                          </a:solidFill>
                          <a:latin typeface="Trebuchet MS"/>
                          <a:cs typeface="Trebuchet MS"/>
                        </a:rPr>
                        <a:t>EDT</a:t>
                      </a:r>
                      <a:endParaRPr sz="600">
                        <a:latin typeface="Trebuchet MS"/>
                        <a:cs typeface="Trebuchet MS"/>
                      </a:endParaRPr>
                    </a:p>
                    <a:p>
                      <a:pPr marL="85090">
                        <a:lnSpc>
                          <a:spcPct val="100000"/>
                        </a:lnSpc>
                      </a:pPr>
                      <a:r>
                        <a:rPr sz="600" spc="-55" dirty="0">
                          <a:solidFill>
                            <a:srgbClr val="FFFFFF"/>
                          </a:solidFill>
                          <a:latin typeface="Trebuchet MS"/>
                          <a:cs typeface="Trebuchet MS"/>
                        </a:rPr>
                        <a:t>100ml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127000">
                        <a:lnSpc>
                          <a:spcPct val="100000"/>
                        </a:lnSpc>
                        <a:spcBef>
                          <a:spcPts val="280"/>
                        </a:spcBef>
                      </a:pPr>
                      <a:r>
                        <a:rPr sz="600" spc="-25" dirty="0">
                          <a:solidFill>
                            <a:srgbClr val="FFFFFF"/>
                          </a:solidFill>
                          <a:latin typeface="Trebuchet MS"/>
                          <a:cs typeface="Trebuchet MS"/>
                        </a:rPr>
                        <a:t>After  </a:t>
                      </a: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10" dirty="0">
                          <a:solidFill>
                            <a:srgbClr val="FFFFFF"/>
                          </a:solidFill>
                          <a:latin typeface="Trebuchet MS"/>
                          <a:cs typeface="Trebuchet MS"/>
                        </a:rPr>
                        <a:t>a</a:t>
                      </a:r>
                      <a:r>
                        <a:rPr sz="600" dirty="0">
                          <a:solidFill>
                            <a:srgbClr val="FFFFFF"/>
                          </a:solidFill>
                          <a:latin typeface="Trebuchet MS"/>
                          <a:cs typeface="Trebuchet MS"/>
                        </a:rPr>
                        <a:t>ve  </a:t>
                      </a:r>
                      <a:r>
                        <a:rPr sz="600" spc="-55" dirty="0">
                          <a:solidFill>
                            <a:srgbClr val="FFFFFF"/>
                          </a:solidFill>
                          <a:latin typeface="Trebuchet MS"/>
                          <a:cs typeface="Trebuchet MS"/>
                        </a:rPr>
                        <a:t>100ml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20">
                <a:tc>
                  <a:txBody>
                    <a:bodyPr/>
                    <a:lstStyle/>
                    <a:p>
                      <a:pPr marL="85090">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090">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090">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090">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13" name="object 13"/>
          <p:cNvSpPr/>
          <p:nvPr/>
        </p:nvSpPr>
        <p:spPr>
          <a:xfrm>
            <a:off x="3811523" y="637031"/>
            <a:ext cx="3218815" cy="2946400"/>
          </a:xfrm>
          <a:custGeom>
            <a:avLst/>
            <a:gdLst/>
            <a:ahLst/>
            <a:cxnLst/>
            <a:rect l="l" t="t" r="r" b="b"/>
            <a:pathLst>
              <a:path w="3218815" h="2946400">
                <a:moveTo>
                  <a:pt x="0" y="2945892"/>
                </a:moveTo>
                <a:lnTo>
                  <a:pt x="3218687" y="2945892"/>
                </a:lnTo>
                <a:lnTo>
                  <a:pt x="3218687" y="0"/>
                </a:lnTo>
                <a:lnTo>
                  <a:pt x="0" y="0"/>
                </a:lnTo>
                <a:lnTo>
                  <a:pt x="0" y="2945892"/>
                </a:lnTo>
                <a:close/>
              </a:path>
            </a:pathLst>
          </a:custGeom>
          <a:ln w="6096">
            <a:solidFill>
              <a:srgbClr val="000000"/>
            </a:solidFill>
          </a:ln>
        </p:spPr>
        <p:txBody>
          <a:bodyPr wrap="square" lIns="0" tIns="0" rIns="0" bIns="0" rtlCol="0"/>
          <a:lstStyle/>
          <a:p>
            <a:endParaRPr/>
          </a:p>
        </p:txBody>
      </p:sp>
      <p:sp>
        <p:nvSpPr>
          <p:cNvPr id="14" name="object 14"/>
          <p:cNvSpPr/>
          <p:nvPr/>
        </p:nvSpPr>
        <p:spPr>
          <a:xfrm>
            <a:off x="3919728" y="641642"/>
            <a:ext cx="2874137" cy="563714"/>
          </a:xfrm>
          <a:prstGeom prst="rect">
            <a:avLst/>
          </a:prstGeom>
          <a:blipFill>
            <a:blip r:embed="rId8" cstate="print"/>
            <a:stretch>
              <a:fillRect/>
            </a:stretch>
          </a:blipFill>
        </p:spPr>
        <p:txBody>
          <a:bodyPr wrap="square" lIns="0" tIns="0" rIns="0" bIns="0" rtlCol="0"/>
          <a:lstStyle/>
          <a:p>
            <a:endParaRPr/>
          </a:p>
        </p:txBody>
      </p:sp>
      <p:sp>
        <p:nvSpPr>
          <p:cNvPr id="15" name="object 15"/>
          <p:cNvSpPr txBox="1"/>
          <p:nvPr/>
        </p:nvSpPr>
        <p:spPr>
          <a:xfrm>
            <a:off x="4837556" y="718058"/>
            <a:ext cx="1375409" cy="276999"/>
          </a:xfrm>
          <a:prstGeom prst="rect">
            <a:avLst/>
          </a:prstGeom>
        </p:spPr>
        <p:txBody>
          <a:bodyPr vert="horz" wrap="square" lIns="0" tIns="0" rIns="0" bIns="0" rtlCol="0">
            <a:spAutoFit/>
          </a:bodyPr>
          <a:lstStyle/>
          <a:p>
            <a:pPr marL="12700">
              <a:lnSpc>
                <a:spcPct val="100000"/>
              </a:lnSpc>
            </a:pPr>
            <a:r>
              <a:rPr lang="fa-IR" sz="1800" b="1" spc="30" dirty="0" smtClean="0">
                <a:latin typeface="Trebuchet MS"/>
                <a:cs typeface="Trebuchet MS"/>
              </a:rPr>
              <a:t>6 در 1 مردانه</a:t>
            </a:r>
            <a:endParaRPr sz="1800" b="1" dirty="0">
              <a:latin typeface="Trebuchet MS"/>
              <a:cs typeface="Trebuchet MS"/>
            </a:endParaRPr>
          </a:p>
        </p:txBody>
      </p:sp>
      <p:graphicFrame>
        <p:nvGraphicFramePr>
          <p:cNvPr id="16" name="object 16"/>
          <p:cNvGraphicFramePr>
            <a:graphicFrameLocks noGrp="1"/>
          </p:cNvGraphicFramePr>
          <p:nvPr/>
        </p:nvGraphicFramePr>
        <p:xfrm>
          <a:off x="3866769" y="2882645"/>
          <a:ext cx="3095619" cy="563879"/>
        </p:xfrm>
        <a:graphic>
          <a:graphicData uri="http://schemas.openxmlformats.org/drawingml/2006/table">
            <a:tbl>
              <a:tblPr firstRow="1" bandRow="1">
                <a:tableStyleId>{2D5ABB26-0587-4C30-8999-92F81FD0307C}</a:tableStyleId>
              </a:tblPr>
              <a:tblGrid>
                <a:gridCol w="442340">
                  <a:extLst>
                    <a:ext uri="{9D8B030D-6E8A-4147-A177-3AD203B41FA5}">
                      <a16:colId xmlns:a16="http://schemas.microsoft.com/office/drawing/2014/main" xmlns="" val="20000"/>
                    </a:ext>
                  </a:extLst>
                </a:gridCol>
                <a:gridCol w="442213">
                  <a:extLst>
                    <a:ext uri="{9D8B030D-6E8A-4147-A177-3AD203B41FA5}">
                      <a16:colId xmlns:a16="http://schemas.microsoft.com/office/drawing/2014/main" xmlns="" val="20001"/>
                    </a:ext>
                  </a:extLst>
                </a:gridCol>
                <a:gridCol w="442213">
                  <a:extLst>
                    <a:ext uri="{9D8B030D-6E8A-4147-A177-3AD203B41FA5}">
                      <a16:colId xmlns:a16="http://schemas.microsoft.com/office/drawing/2014/main" xmlns="" val="20002"/>
                    </a:ext>
                  </a:extLst>
                </a:gridCol>
                <a:gridCol w="442213">
                  <a:extLst>
                    <a:ext uri="{9D8B030D-6E8A-4147-A177-3AD203B41FA5}">
                      <a16:colId xmlns:a16="http://schemas.microsoft.com/office/drawing/2014/main" xmlns="" val="20003"/>
                    </a:ext>
                  </a:extLst>
                </a:gridCol>
                <a:gridCol w="442213">
                  <a:extLst>
                    <a:ext uri="{9D8B030D-6E8A-4147-A177-3AD203B41FA5}">
                      <a16:colId xmlns:a16="http://schemas.microsoft.com/office/drawing/2014/main" xmlns="" val="20004"/>
                    </a:ext>
                  </a:extLst>
                </a:gridCol>
                <a:gridCol w="442213">
                  <a:extLst>
                    <a:ext uri="{9D8B030D-6E8A-4147-A177-3AD203B41FA5}">
                      <a16:colId xmlns:a16="http://schemas.microsoft.com/office/drawing/2014/main" xmlns="" val="20005"/>
                    </a:ext>
                  </a:extLst>
                </a:gridCol>
                <a:gridCol w="442214">
                  <a:extLst>
                    <a:ext uri="{9D8B030D-6E8A-4147-A177-3AD203B41FA5}">
                      <a16:colId xmlns:a16="http://schemas.microsoft.com/office/drawing/2014/main" xmlns="" val="20006"/>
                    </a:ext>
                  </a:extLst>
                </a:gridCol>
              </a:tblGrid>
              <a:tr h="365759">
                <a:tc>
                  <a:txBody>
                    <a:bodyPr/>
                    <a:lstStyle/>
                    <a:p>
                      <a:pPr marL="85725">
                        <a:lnSpc>
                          <a:spcPct val="100000"/>
                        </a:lnSpc>
                        <a:spcBef>
                          <a:spcPts val="280"/>
                        </a:spcBef>
                      </a:pPr>
                      <a:r>
                        <a:rPr sz="600" spc="15" dirty="0">
                          <a:solidFill>
                            <a:srgbClr val="FFFFFF"/>
                          </a:solidFill>
                          <a:latin typeface="Trebuchet MS"/>
                          <a:cs typeface="Trebuchet MS"/>
                        </a:rPr>
                        <a:t>APD</a:t>
                      </a:r>
                      <a:endParaRPr sz="600">
                        <a:latin typeface="Trebuchet MS"/>
                        <a:cs typeface="Trebuchet MS"/>
                      </a:endParaRPr>
                    </a:p>
                    <a:p>
                      <a:pPr marL="85725">
                        <a:lnSpc>
                          <a:spcPct val="100000"/>
                        </a:lnSpc>
                      </a:pPr>
                      <a:r>
                        <a:rPr sz="600" spc="-55" dirty="0">
                          <a:solidFill>
                            <a:srgbClr val="FFFFFF"/>
                          </a:solidFill>
                          <a:latin typeface="Trebuchet MS"/>
                          <a:cs typeface="Trebuchet MS"/>
                        </a:rPr>
                        <a:t>150ml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123189">
                        <a:lnSpc>
                          <a:spcPct val="100000"/>
                        </a:lnSpc>
                        <a:spcBef>
                          <a:spcPts val="280"/>
                        </a:spcBef>
                      </a:pPr>
                      <a:r>
                        <a:rPr sz="600" spc="10" dirty="0">
                          <a:solidFill>
                            <a:srgbClr val="FFFFFF"/>
                          </a:solidFill>
                          <a:latin typeface="Trebuchet MS"/>
                          <a:cs typeface="Trebuchet MS"/>
                        </a:rPr>
                        <a:t>R</a:t>
                      </a:r>
                      <a:r>
                        <a:rPr sz="600" spc="5" dirty="0">
                          <a:solidFill>
                            <a:srgbClr val="FFFFFF"/>
                          </a:solidFill>
                          <a:latin typeface="Trebuchet MS"/>
                          <a:cs typeface="Trebuchet MS"/>
                        </a:rPr>
                        <a:t>ol</a:t>
                      </a:r>
                      <a:r>
                        <a:rPr sz="600" dirty="0">
                          <a:solidFill>
                            <a:srgbClr val="FFFFFF"/>
                          </a:solidFill>
                          <a:latin typeface="Trebuchet MS"/>
                          <a:cs typeface="Trebuchet MS"/>
                        </a:rPr>
                        <a:t>l</a:t>
                      </a:r>
                      <a:r>
                        <a:rPr sz="600" spc="-95" dirty="0">
                          <a:solidFill>
                            <a:srgbClr val="FFFFFF"/>
                          </a:solidFill>
                          <a:latin typeface="Trebuchet MS"/>
                          <a:cs typeface="Trebuchet MS"/>
                        </a:rPr>
                        <a:t> </a:t>
                      </a:r>
                      <a:r>
                        <a:rPr sz="600" spc="10" dirty="0">
                          <a:solidFill>
                            <a:srgbClr val="FFFFFF"/>
                          </a:solidFill>
                          <a:latin typeface="Trebuchet MS"/>
                          <a:cs typeface="Trebuchet MS"/>
                        </a:rPr>
                        <a:t>O</a:t>
                      </a:r>
                      <a:r>
                        <a:rPr sz="600" dirty="0">
                          <a:solidFill>
                            <a:srgbClr val="FFFFFF"/>
                          </a:solidFill>
                          <a:latin typeface="Trebuchet MS"/>
                          <a:cs typeface="Trebuchet MS"/>
                        </a:rPr>
                        <a:t>n  </a:t>
                      </a:r>
                      <a:r>
                        <a:rPr sz="600" spc="-25" dirty="0">
                          <a:solidFill>
                            <a:srgbClr val="FFFFFF"/>
                          </a:solidFill>
                          <a:latin typeface="Trebuchet MS"/>
                          <a:cs typeface="Trebuchet MS"/>
                        </a:rPr>
                        <a:t>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85090">
                        <a:lnSpc>
                          <a:spcPct val="100000"/>
                        </a:lnSpc>
                        <a:spcBef>
                          <a:spcPts val="280"/>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a:t>
                      </a:r>
                      <a:r>
                        <a:rPr sz="600" spc="-20" dirty="0">
                          <a:solidFill>
                            <a:srgbClr val="FFFFFF"/>
                          </a:solidFill>
                          <a:latin typeface="Trebuchet MS"/>
                          <a:cs typeface="Trebuchet MS"/>
                        </a:rPr>
                        <a:t>250ml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84455">
                        <a:lnSpc>
                          <a:spcPct val="100000"/>
                        </a:lnSpc>
                        <a:spcBef>
                          <a:spcPts val="280"/>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400ml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0"/>
                        </a:spcBef>
                      </a:pPr>
                      <a:r>
                        <a:rPr sz="600" spc="-10" dirty="0">
                          <a:solidFill>
                            <a:srgbClr val="FFFFFF"/>
                          </a:solidFill>
                          <a:latin typeface="Trebuchet MS"/>
                          <a:cs typeface="Trebuchet MS"/>
                        </a:rPr>
                        <a:t>EDT</a:t>
                      </a:r>
                      <a:endParaRPr sz="600">
                        <a:latin typeface="Trebuchet MS"/>
                        <a:cs typeface="Trebuchet MS"/>
                      </a:endParaRPr>
                    </a:p>
                    <a:p>
                      <a:pPr marL="85725">
                        <a:lnSpc>
                          <a:spcPct val="100000"/>
                        </a:lnSpc>
                      </a:pPr>
                      <a:r>
                        <a:rPr sz="600" spc="-25" dirty="0">
                          <a:solidFill>
                            <a:srgbClr val="FFFFFF"/>
                          </a:solidFill>
                          <a:latin typeface="Trebuchet MS"/>
                          <a:cs typeface="Trebuchet MS"/>
                        </a:rPr>
                        <a:t>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0"/>
                        </a:spcBef>
                      </a:pPr>
                      <a:r>
                        <a:rPr sz="600" spc="-5" dirty="0">
                          <a:solidFill>
                            <a:srgbClr val="FFFFFF"/>
                          </a:solidFill>
                          <a:latin typeface="Trebuchet MS"/>
                          <a:cs typeface="Trebuchet MS"/>
                        </a:rPr>
                        <a:t>EDT</a:t>
                      </a:r>
                      <a:endParaRPr sz="600">
                        <a:latin typeface="Trebuchet MS"/>
                        <a:cs typeface="Trebuchet MS"/>
                      </a:endParaRPr>
                    </a:p>
                    <a:p>
                      <a:pPr marL="85725">
                        <a:lnSpc>
                          <a:spcPct val="100000"/>
                        </a:lnSpc>
                      </a:pPr>
                      <a:r>
                        <a:rPr sz="600" spc="-55" dirty="0">
                          <a:solidFill>
                            <a:srgbClr val="FFFFFF"/>
                          </a:solidFill>
                          <a:latin typeface="Trebuchet MS"/>
                          <a:cs typeface="Trebuchet MS"/>
                        </a:rPr>
                        <a:t>100ml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125730">
                        <a:lnSpc>
                          <a:spcPct val="100000"/>
                        </a:lnSpc>
                        <a:spcBef>
                          <a:spcPts val="280"/>
                        </a:spcBef>
                      </a:pPr>
                      <a:r>
                        <a:rPr sz="600" spc="-25" dirty="0">
                          <a:solidFill>
                            <a:srgbClr val="FFFFFF"/>
                          </a:solidFill>
                          <a:latin typeface="Trebuchet MS"/>
                          <a:cs typeface="Trebuchet MS"/>
                        </a:rPr>
                        <a:t>After  </a:t>
                      </a: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10" dirty="0">
                          <a:solidFill>
                            <a:srgbClr val="FFFFFF"/>
                          </a:solidFill>
                          <a:latin typeface="Trebuchet MS"/>
                          <a:cs typeface="Trebuchet MS"/>
                        </a:rPr>
                        <a:t>a</a:t>
                      </a:r>
                      <a:r>
                        <a:rPr sz="600" dirty="0">
                          <a:solidFill>
                            <a:srgbClr val="FFFFFF"/>
                          </a:solidFill>
                          <a:latin typeface="Trebuchet MS"/>
                          <a:cs typeface="Trebuchet MS"/>
                        </a:rPr>
                        <a:t>ve  </a:t>
                      </a:r>
                      <a:r>
                        <a:rPr sz="600" spc="-55" dirty="0">
                          <a:solidFill>
                            <a:srgbClr val="FFFFFF"/>
                          </a:solidFill>
                          <a:latin typeface="Trebuchet MS"/>
                          <a:cs typeface="Trebuchet MS"/>
                        </a:rPr>
                        <a:t>100ml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20">
                <a:tc>
                  <a:txBody>
                    <a:bodyPr/>
                    <a:lstStyle/>
                    <a:p>
                      <a:pPr marL="85725">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090">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17" name="object 17"/>
          <p:cNvSpPr/>
          <p:nvPr/>
        </p:nvSpPr>
        <p:spPr>
          <a:xfrm>
            <a:off x="7200900" y="637031"/>
            <a:ext cx="3220720" cy="2946400"/>
          </a:xfrm>
          <a:custGeom>
            <a:avLst/>
            <a:gdLst/>
            <a:ahLst/>
            <a:cxnLst/>
            <a:rect l="l" t="t" r="r" b="b"/>
            <a:pathLst>
              <a:path w="3220720" h="2946400">
                <a:moveTo>
                  <a:pt x="0" y="2945892"/>
                </a:moveTo>
                <a:lnTo>
                  <a:pt x="3220211" y="2945892"/>
                </a:lnTo>
                <a:lnTo>
                  <a:pt x="3220211" y="0"/>
                </a:lnTo>
                <a:lnTo>
                  <a:pt x="0" y="0"/>
                </a:lnTo>
                <a:lnTo>
                  <a:pt x="0" y="2945892"/>
                </a:lnTo>
                <a:close/>
              </a:path>
            </a:pathLst>
          </a:custGeom>
          <a:ln w="6096">
            <a:solidFill>
              <a:srgbClr val="000000"/>
            </a:solidFill>
          </a:ln>
        </p:spPr>
        <p:txBody>
          <a:bodyPr wrap="square" lIns="0" tIns="0" rIns="0" bIns="0" rtlCol="0"/>
          <a:lstStyle/>
          <a:p>
            <a:endParaRPr/>
          </a:p>
        </p:txBody>
      </p:sp>
      <p:sp>
        <p:nvSpPr>
          <p:cNvPr id="18" name="object 18"/>
          <p:cNvSpPr/>
          <p:nvPr/>
        </p:nvSpPr>
        <p:spPr>
          <a:xfrm>
            <a:off x="7309104" y="641642"/>
            <a:ext cx="2874136" cy="563714"/>
          </a:xfrm>
          <a:prstGeom prst="rect">
            <a:avLst/>
          </a:prstGeom>
          <a:blipFill>
            <a:blip r:embed="rId9" cstate="print"/>
            <a:stretch>
              <a:fillRect/>
            </a:stretch>
          </a:blipFill>
        </p:spPr>
        <p:txBody>
          <a:bodyPr wrap="square" lIns="0" tIns="0" rIns="0" bIns="0" rtlCol="0"/>
          <a:lstStyle/>
          <a:p>
            <a:endParaRPr/>
          </a:p>
        </p:txBody>
      </p:sp>
      <p:sp>
        <p:nvSpPr>
          <p:cNvPr id="19" name="object 19"/>
          <p:cNvSpPr txBox="1"/>
          <p:nvPr/>
        </p:nvSpPr>
        <p:spPr>
          <a:xfrm>
            <a:off x="7610602" y="718058"/>
            <a:ext cx="2277745" cy="276999"/>
          </a:xfrm>
          <a:prstGeom prst="rect">
            <a:avLst/>
          </a:prstGeom>
        </p:spPr>
        <p:txBody>
          <a:bodyPr vert="horz" wrap="square" lIns="0" tIns="0" rIns="0" bIns="0" rtlCol="0">
            <a:spAutoFit/>
          </a:bodyPr>
          <a:lstStyle/>
          <a:p>
            <a:pPr marL="12700">
              <a:lnSpc>
                <a:spcPct val="100000"/>
              </a:lnSpc>
            </a:pPr>
            <a:r>
              <a:rPr lang="fa-IR" b="1" spc="105" dirty="0" smtClean="0">
                <a:latin typeface="Trebuchet MS"/>
                <a:cs typeface="Trebuchet MS"/>
              </a:rPr>
              <a:t>به شدت خنک و خشک</a:t>
            </a:r>
            <a:endParaRPr sz="1800" b="1" dirty="0">
              <a:latin typeface="Trebuchet MS"/>
              <a:cs typeface="Trebuchet MS"/>
            </a:endParaRPr>
          </a:p>
        </p:txBody>
      </p:sp>
      <p:graphicFrame>
        <p:nvGraphicFramePr>
          <p:cNvPr id="20" name="object 20"/>
          <p:cNvGraphicFramePr>
            <a:graphicFrameLocks noGrp="1"/>
          </p:cNvGraphicFramePr>
          <p:nvPr/>
        </p:nvGraphicFramePr>
        <p:xfrm>
          <a:off x="7256526" y="2882645"/>
          <a:ext cx="3095622" cy="563879"/>
        </p:xfrm>
        <a:graphic>
          <a:graphicData uri="http://schemas.openxmlformats.org/drawingml/2006/table">
            <a:tbl>
              <a:tblPr firstRow="1" bandRow="1">
                <a:tableStyleId>{2D5ABB26-0587-4C30-8999-92F81FD0307C}</a:tableStyleId>
              </a:tblPr>
              <a:tblGrid>
                <a:gridCol w="442341">
                  <a:extLst>
                    <a:ext uri="{9D8B030D-6E8A-4147-A177-3AD203B41FA5}">
                      <a16:colId xmlns:a16="http://schemas.microsoft.com/office/drawing/2014/main" xmlns="" val="20000"/>
                    </a:ext>
                  </a:extLst>
                </a:gridCol>
                <a:gridCol w="442213">
                  <a:extLst>
                    <a:ext uri="{9D8B030D-6E8A-4147-A177-3AD203B41FA5}">
                      <a16:colId xmlns:a16="http://schemas.microsoft.com/office/drawing/2014/main" xmlns="" val="20001"/>
                    </a:ext>
                  </a:extLst>
                </a:gridCol>
                <a:gridCol w="442214">
                  <a:extLst>
                    <a:ext uri="{9D8B030D-6E8A-4147-A177-3AD203B41FA5}">
                      <a16:colId xmlns:a16="http://schemas.microsoft.com/office/drawing/2014/main" xmlns="" val="20002"/>
                    </a:ext>
                  </a:extLst>
                </a:gridCol>
                <a:gridCol w="442213">
                  <a:extLst>
                    <a:ext uri="{9D8B030D-6E8A-4147-A177-3AD203B41FA5}">
                      <a16:colId xmlns:a16="http://schemas.microsoft.com/office/drawing/2014/main" xmlns="" val="20003"/>
                    </a:ext>
                  </a:extLst>
                </a:gridCol>
                <a:gridCol w="442214">
                  <a:extLst>
                    <a:ext uri="{9D8B030D-6E8A-4147-A177-3AD203B41FA5}">
                      <a16:colId xmlns:a16="http://schemas.microsoft.com/office/drawing/2014/main" xmlns="" val="20004"/>
                    </a:ext>
                  </a:extLst>
                </a:gridCol>
                <a:gridCol w="442213">
                  <a:extLst>
                    <a:ext uri="{9D8B030D-6E8A-4147-A177-3AD203B41FA5}">
                      <a16:colId xmlns:a16="http://schemas.microsoft.com/office/drawing/2014/main" xmlns="" val="20005"/>
                    </a:ext>
                  </a:extLst>
                </a:gridCol>
                <a:gridCol w="442214">
                  <a:extLst>
                    <a:ext uri="{9D8B030D-6E8A-4147-A177-3AD203B41FA5}">
                      <a16:colId xmlns:a16="http://schemas.microsoft.com/office/drawing/2014/main" xmlns="" val="20006"/>
                    </a:ext>
                  </a:extLst>
                </a:gridCol>
              </a:tblGrid>
              <a:tr h="365759">
                <a:tc>
                  <a:txBody>
                    <a:bodyPr/>
                    <a:lstStyle/>
                    <a:p>
                      <a:pPr marL="85725">
                        <a:lnSpc>
                          <a:spcPct val="100000"/>
                        </a:lnSpc>
                        <a:spcBef>
                          <a:spcPts val="280"/>
                        </a:spcBef>
                      </a:pPr>
                      <a:r>
                        <a:rPr sz="600" spc="15" dirty="0">
                          <a:solidFill>
                            <a:srgbClr val="FFFFFF"/>
                          </a:solidFill>
                          <a:latin typeface="Trebuchet MS"/>
                          <a:cs typeface="Trebuchet MS"/>
                        </a:rPr>
                        <a:t>APD</a:t>
                      </a:r>
                      <a:endParaRPr sz="600">
                        <a:latin typeface="Trebuchet MS"/>
                        <a:cs typeface="Trebuchet MS"/>
                      </a:endParaRPr>
                    </a:p>
                    <a:p>
                      <a:pPr marL="85725">
                        <a:lnSpc>
                          <a:spcPct val="100000"/>
                        </a:lnSpc>
                      </a:pPr>
                      <a:r>
                        <a:rPr sz="600" spc="-55" dirty="0">
                          <a:solidFill>
                            <a:srgbClr val="FFFFFF"/>
                          </a:solidFill>
                          <a:latin typeface="Trebuchet MS"/>
                          <a:cs typeface="Trebuchet MS"/>
                        </a:rPr>
                        <a:t>150ml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121920">
                        <a:lnSpc>
                          <a:spcPct val="100000"/>
                        </a:lnSpc>
                        <a:spcBef>
                          <a:spcPts val="280"/>
                        </a:spcBef>
                      </a:pPr>
                      <a:r>
                        <a:rPr sz="600" spc="10" dirty="0">
                          <a:solidFill>
                            <a:srgbClr val="FFFFFF"/>
                          </a:solidFill>
                          <a:latin typeface="Trebuchet MS"/>
                          <a:cs typeface="Trebuchet MS"/>
                        </a:rPr>
                        <a:t>R</a:t>
                      </a:r>
                      <a:r>
                        <a:rPr sz="600" spc="5" dirty="0">
                          <a:solidFill>
                            <a:srgbClr val="FFFFFF"/>
                          </a:solidFill>
                          <a:latin typeface="Trebuchet MS"/>
                          <a:cs typeface="Trebuchet MS"/>
                        </a:rPr>
                        <a:t>ol</a:t>
                      </a:r>
                      <a:r>
                        <a:rPr sz="600" dirty="0">
                          <a:solidFill>
                            <a:srgbClr val="FFFFFF"/>
                          </a:solidFill>
                          <a:latin typeface="Trebuchet MS"/>
                          <a:cs typeface="Trebuchet MS"/>
                        </a:rPr>
                        <a:t>l</a:t>
                      </a:r>
                      <a:r>
                        <a:rPr sz="600" spc="-95" dirty="0">
                          <a:solidFill>
                            <a:srgbClr val="FFFFFF"/>
                          </a:solidFill>
                          <a:latin typeface="Trebuchet MS"/>
                          <a:cs typeface="Trebuchet MS"/>
                        </a:rPr>
                        <a:t> </a:t>
                      </a:r>
                      <a:r>
                        <a:rPr sz="600" spc="10" dirty="0">
                          <a:solidFill>
                            <a:srgbClr val="FFFFFF"/>
                          </a:solidFill>
                          <a:latin typeface="Trebuchet MS"/>
                          <a:cs typeface="Trebuchet MS"/>
                        </a:rPr>
                        <a:t>O</a:t>
                      </a:r>
                      <a:r>
                        <a:rPr sz="600" dirty="0">
                          <a:solidFill>
                            <a:srgbClr val="FFFFFF"/>
                          </a:solidFill>
                          <a:latin typeface="Trebuchet MS"/>
                          <a:cs typeface="Trebuchet MS"/>
                        </a:rPr>
                        <a:t>n  </a:t>
                      </a:r>
                      <a:r>
                        <a:rPr sz="600" spc="-25" dirty="0">
                          <a:solidFill>
                            <a:srgbClr val="FFFFFF"/>
                          </a:solidFill>
                          <a:latin typeface="Trebuchet MS"/>
                          <a:cs typeface="Trebuchet MS"/>
                        </a:rPr>
                        <a:t>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84455">
                        <a:lnSpc>
                          <a:spcPct val="100000"/>
                        </a:lnSpc>
                        <a:spcBef>
                          <a:spcPts val="280"/>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a:t>
                      </a:r>
                      <a:r>
                        <a:rPr sz="600" spc="-20" dirty="0">
                          <a:solidFill>
                            <a:srgbClr val="FFFFFF"/>
                          </a:solidFill>
                          <a:latin typeface="Trebuchet MS"/>
                          <a:cs typeface="Trebuchet MS"/>
                        </a:rPr>
                        <a:t>250ml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84455">
                        <a:lnSpc>
                          <a:spcPct val="100000"/>
                        </a:lnSpc>
                        <a:spcBef>
                          <a:spcPts val="280"/>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400ml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0"/>
                        </a:spcBef>
                      </a:pPr>
                      <a:r>
                        <a:rPr sz="600" spc="-10" dirty="0">
                          <a:solidFill>
                            <a:srgbClr val="FFFFFF"/>
                          </a:solidFill>
                          <a:latin typeface="Trebuchet MS"/>
                          <a:cs typeface="Trebuchet MS"/>
                        </a:rPr>
                        <a:t>EDT</a:t>
                      </a:r>
                      <a:endParaRPr sz="600">
                        <a:latin typeface="Trebuchet MS"/>
                        <a:cs typeface="Trebuchet MS"/>
                      </a:endParaRPr>
                    </a:p>
                    <a:p>
                      <a:pPr marL="85725">
                        <a:lnSpc>
                          <a:spcPct val="100000"/>
                        </a:lnSpc>
                      </a:pPr>
                      <a:r>
                        <a:rPr sz="600" spc="-25" dirty="0">
                          <a:solidFill>
                            <a:srgbClr val="FFFFFF"/>
                          </a:solidFill>
                          <a:latin typeface="Trebuchet MS"/>
                          <a:cs typeface="Trebuchet MS"/>
                        </a:rPr>
                        <a:t>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0"/>
                        </a:spcBef>
                      </a:pPr>
                      <a:r>
                        <a:rPr sz="600" spc="-5" dirty="0">
                          <a:solidFill>
                            <a:srgbClr val="FFFFFF"/>
                          </a:solidFill>
                          <a:latin typeface="Trebuchet MS"/>
                          <a:cs typeface="Trebuchet MS"/>
                        </a:rPr>
                        <a:t>EDT</a:t>
                      </a:r>
                      <a:endParaRPr sz="600">
                        <a:latin typeface="Trebuchet MS"/>
                        <a:cs typeface="Trebuchet MS"/>
                      </a:endParaRPr>
                    </a:p>
                    <a:p>
                      <a:pPr marL="85725">
                        <a:lnSpc>
                          <a:spcPct val="100000"/>
                        </a:lnSpc>
                      </a:pPr>
                      <a:r>
                        <a:rPr sz="600" spc="-55" dirty="0">
                          <a:solidFill>
                            <a:srgbClr val="FFFFFF"/>
                          </a:solidFill>
                          <a:latin typeface="Trebuchet MS"/>
                          <a:cs typeface="Trebuchet MS"/>
                        </a:rPr>
                        <a:t>100ml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6360" marR="125095">
                        <a:lnSpc>
                          <a:spcPct val="100000"/>
                        </a:lnSpc>
                        <a:spcBef>
                          <a:spcPts val="280"/>
                        </a:spcBef>
                      </a:pPr>
                      <a:r>
                        <a:rPr sz="600" spc="-25" dirty="0">
                          <a:solidFill>
                            <a:srgbClr val="FFFFFF"/>
                          </a:solidFill>
                          <a:latin typeface="Trebuchet MS"/>
                          <a:cs typeface="Trebuchet MS"/>
                        </a:rPr>
                        <a:t>After  </a:t>
                      </a: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10" dirty="0">
                          <a:solidFill>
                            <a:srgbClr val="FFFFFF"/>
                          </a:solidFill>
                          <a:latin typeface="Trebuchet MS"/>
                          <a:cs typeface="Trebuchet MS"/>
                        </a:rPr>
                        <a:t>a</a:t>
                      </a:r>
                      <a:r>
                        <a:rPr sz="600" dirty="0">
                          <a:solidFill>
                            <a:srgbClr val="FFFFFF"/>
                          </a:solidFill>
                          <a:latin typeface="Trebuchet MS"/>
                          <a:cs typeface="Trebuchet MS"/>
                        </a:rPr>
                        <a:t>ve  </a:t>
                      </a:r>
                      <a:r>
                        <a:rPr sz="600" spc="-55" dirty="0">
                          <a:solidFill>
                            <a:srgbClr val="FFFFFF"/>
                          </a:solidFill>
                          <a:latin typeface="Trebuchet MS"/>
                          <a:cs typeface="Trebuchet MS"/>
                        </a:rPr>
                        <a:t>100ml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20">
                <a:tc>
                  <a:txBody>
                    <a:bodyPr/>
                    <a:lstStyle/>
                    <a:p>
                      <a:endParaRPr sz="600">
                        <a:latin typeface="Trebuchet MS"/>
                        <a:cs typeface="Trebuchet M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725">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21" name="object 21"/>
          <p:cNvSpPr/>
          <p:nvPr/>
        </p:nvSpPr>
        <p:spPr>
          <a:xfrm>
            <a:off x="432816" y="3738371"/>
            <a:ext cx="3218815" cy="2946400"/>
          </a:xfrm>
          <a:custGeom>
            <a:avLst/>
            <a:gdLst/>
            <a:ahLst/>
            <a:cxnLst/>
            <a:rect l="l" t="t" r="r" b="b"/>
            <a:pathLst>
              <a:path w="3218815" h="2946400">
                <a:moveTo>
                  <a:pt x="0" y="2945891"/>
                </a:moveTo>
                <a:lnTo>
                  <a:pt x="3218688" y="2945891"/>
                </a:lnTo>
                <a:lnTo>
                  <a:pt x="3218688" y="0"/>
                </a:lnTo>
                <a:lnTo>
                  <a:pt x="0" y="0"/>
                </a:lnTo>
                <a:lnTo>
                  <a:pt x="0" y="2945891"/>
                </a:lnTo>
                <a:close/>
              </a:path>
            </a:pathLst>
          </a:custGeom>
          <a:ln w="6096">
            <a:solidFill>
              <a:srgbClr val="000000"/>
            </a:solidFill>
          </a:ln>
        </p:spPr>
        <p:txBody>
          <a:bodyPr wrap="square" lIns="0" tIns="0" rIns="0" bIns="0" rtlCol="0"/>
          <a:lstStyle/>
          <a:p>
            <a:endParaRPr/>
          </a:p>
        </p:txBody>
      </p:sp>
      <p:sp>
        <p:nvSpPr>
          <p:cNvPr id="22" name="object 22"/>
          <p:cNvSpPr/>
          <p:nvPr/>
        </p:nvSpPr>
        <p:spPr>
          <a:xfrm>
            <a:off x="541019" y="3742981"/>
            <a:ext cx="2874137" cy="563714"/>
          </a:xfrm>
          <a:prstGeom prst="rect">
            <a:avLst/>
          </a:prstGeom>
          <a:blipFill>
            <a:blip r:embed="rId10" cstate="print"/>
            <a:stretch>
              <a:fillRect/>
            </a:stretch>
          </a:blipFill>
        </p:spPr>
        <p:txBody>
          <a:bodyPr wrap="square" lIns="0" tIns="0" rIns="0" bIns="0" rtlCol="0"/>
          <a:lstStyle/>
          <a:p>
            <a:endParaRPr/>
          </a:p>
        </p:txBody>
      </p:sp>
      <p:sp>
        <p:nvSpPr>
          <p:cNvPr id="23" name="object 23"/>
          <p:cNvSpPr txBox="1"/>
          <p:nvPr/>
        </p:nvSpPr>
        <p:spPr>
          <a:xfrm>
            <a:off x="1229969" y="3820032"/>
            <a:ext cx="1499870" cy="276999"/>
          </a:xfrm>
          <a:prstGeom prst="rect">
            <a:avLst/>
          </a:prstGeom>
        </p:spPr>
        <p:txBody>
          <a:bodyPr vert="horz" wrap="square" lIns="0" tIns="0" rIns="0" bIns="0" rtlCol="0">
            <a:spAutoFit/>
          </a:bodyPr>
          <a:lstStyle/>
          <a:p>
            <a:pPr marL="12700">
              <a:lnSpc>
                <a:spcPct val="100000"/>
              </a:lnSpc>
            </a:pPr>
            <a:r>
              <a:rPr lang="fa-IR" sz="1800" b="1" spc="10" dirty="0" smtClean="0">
                <a:latin typeface="Trebuchet MS"/>
                <a:cs typeface="Trebuchet MS"/>
              </a:rPr>
              <a:t>انرژی ورزش</a:t>
            </a:r>
            <a:endParaRPr sz="1800" b="1" dirty="0">
              <a:latin typeface="Trebuchet MS"/>
              <a:cs typeface="Trebuchet MS"/>
            </a:endParaRPr>
          </a:p>
        </p:txBody>
      </p:sp>
      <p:graphicFrame>
        <p:nvGraphicFramePr>
          <p:cNvPr id="24" name="object 24"/>
          <p:cNvGraphicFramePr>
            <a:graphicFrameLocks noGrp="1"/>
          </p:cNvGraphicFramePr>
          <p:nvPr/>
        </p:nvGraphicFramePr>
        <p:xfrm>
          <a:off x="488010" y="5983935"/>
          <a:ext cx="3095672" cy="563879"/>
        </p:xfrm>
        <a:graphic>
          <a:graphicData uri="http://schemas.openxmlformats.org/drawingml/2006/table">
            <a:tbl>
              <a:tblPr firstRow="1" bandRow="1">
                <a:tableStyleId>{2D5ABB26-0587-4C30-8999-92F81FD0307C}</a:tableStyleId>
              </a:tblPr>
              <a:tblGrid>
                <a:gridCol w="442239">
                  <a:extLst>
                    <a:ext uri="{9D8B030D-6E8A-4147-A177-3AD203B41FA5}">
                      <a16:colId xmlns:a16="http://schemas.microsoft.com/office/drawing/2014/main" xmlns="" val="20000"/>
                    </a:ext>
                  </a:extLst>
                </a:gridCol>
                <a:gridCol w="442239">
                  <a:extLst>
                    <a:ext uri="{9D8B030D-6E8A-4147-A177-3AD203B41FA5}">
                      <a16:colId xmlns:a16="http://schemas.microsoft.com/office/drawing/2014/main" xmlns="" val="20001"/>
                    </a:ext>
                  </a:extLst>
                </a:gridCol>
                <a:gridCol w="442213">
                  <a:extLst>
                    <a:ext uri="{9D8B030D-6E8A-4147-A177-3AD203B41FA5}">
                      <a16:colId xmlns:a16="http://schemas.microsoft.com/office/drawing/2014/main" xmlns="" val="20002"/>
                    </a:ext>
                  </a:extLst>
                </a:gridCol>
                <a:gridCol w="442214">
                  <a:extLst>
                    <a:ext uri="{9D8B030D-6E8A-4147-A177-3AD203B41FA5}">
                      <a16:colId xmlns:a16="http://schemas.microsoft.com/office/drawing/2014/main" xmlns="" val="20003"/>
                    </a:ext>
                  </a:extLst>
                </a:gridCol>
                <a:gridCol w="442213">
                  <a:extLst>
                    <a:ext uri="{9D8B030D-6E8A-4147-A177-3AD203B41FA5}">
                      <a16:colId xmlns:a16="http://schemas.microsoft.com/office/drawing/2014/main" xmlns="" val="20004"/>
                    </a:ext>
                  </a:extLst>
                </a:gridCol>
                <a:gridCol w="442213">
                  <a:extLst>
                    <a:ext uri="{9D8B030D-6E8A-4147-A177-3AD203B41FA5}">
                      <a16:colId xmlns:a16="http://schemas.microsoft.com/office/drawing/2014/main" xmlns="" val="20005"/>
                    </a:ext>
                  </a:extLst>
                </a:gridCol>
                <a:gridCol w="442341">
                  <a:extLst>
                    <a:ext uri="{9D8B030D-6E8A-4147-A177-3AD203B41FA5}">
                      <a16:colId xmlns:a16="http://schemas.microsoft.com/office/drawing/2014/main" xmlns="" val="20006"/>
                    </a:ext>
                  </a:extLst>
                </a:gridCol>
              </a:tblGrid>
              <a:tr h="365759">
                <a:tc>
                  <a:txBody>
                    <a:bodyPr/>
                    <a:lstStyle/>
                    <a:p>
                      <a:pPr marL="85090">
                        <a:lnSpc>
                          <a:spcPct val="100000"/>
                        </a:lnSpc>
                        <a:spcBef>
                          <a:spcPts val="285"/>
                        </a:spcBef>
                      </a:pPr>
                      <a:r>
                        <a:rPr sz="600" spc="15" dirty="0">
                          <a:solidFill>
                            <a:srgbClr val="FFFFFF"/>
                          </a:solidFill>
                          <a:latin typeface="Trebuchet MS"/>
                          <a:cs typeface="Trebuchet MS"/>
                        </a:rPr>
                        <a:t>APD</a:t>
                      </a:r>
                      <a:endParaRPr sz="600">
                        <a:latin typeface="Trebuchet MS"/>
                        <a:cs typeface="Trebuchet MS"/>
                      </a:endParaRPr>
                    </a:p>
                    <a:p>
                      <a:pPr marL="85090">
                        <a:lnSpc>
                          <a:spcPct val="100000"/>
                        </a:lnSpc>
                      </a:pPr>
                      <a:r>
                        <a:rPr sz="600" spc="-55" dirty="0">
                          <a:solidFill>
                            <a:srgbClr val="FFFFFF"/>
                          </a:solidFill>
                          <a:latin typeface="Trebuchet MS"/>
                          <a:cs typeface="Trebuchet MS"/>
                        </a:rPr>
                        <a:t>150ml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122555">
                        <a:lnSpc>
                          <a:spcPct val="100000"/>
                        </a:lnSpc>
                        <a:spcBef>
                          <a:spcPts val="285"/>
                        </a:spcBef>
                      </a:pPr>
                      <a:r>
                        <a:rPr sz="600" spc="10" dirty="0">
                          <a:solidFill>
                            <a:srgbClr val="FFFFFF"/>
                          </a:solidFill>
                          <a:latin typeface="Trebuchet MS"/>
                          <a:cs typeface="Trebuchet MS"/>
                        </a:rPr>
                        <a:t>R</a:t>
                      </a:r>
                      <a:r>
                        <a:rPr sz="600" spc="5" dirty="0">
                          <a:solidFill>
                            <a:srgbClr val="FFFFFF"/>
                          </a:solidFill>
                          <a:latin typeface="Trebuchet MS"/>
                          <a:cs typeface="Trebuchet MS"/>
                        </a:rPr>
                        <a:t>ol</a:t>
                      </a:r>
                      <a:r>
                        <a:rPr sz="600" dirty="0">
                          <a:solidFill>
                            <a:srgbClr val="FFFFFF"/>
                          </a:solidFill>
                          <a:latin typeface="Trebuchet MS"/>
                          <a:cs typeface="Trebuchet MS"/>
                        </a:rPr>
                        <a:t>l</a:t>
                      </a:r>
                      <a:r>
                        <a:rPr sz="600" spc="-95" dirty="0">
                          <a:solidFill>
                            <a:srgbClr val="FFFFFF"/>
                          </a:solidFill>
                          <a:latin typeface="Trebuchet MS"/>
                          <a:cs typeface="Trebuchet MS"/>
                        </a:rPr>
                        <a:t> </a:t>
                      </a:r>
                      <a:r>
                        <a:rPr sz="600" spc="10" dirty="0">
                          <a:solidFill>
                            <a:srgbClr val="FFFFFF"/>
                          </a:solidFill>
                          <a:latin typeface="Trebuchet MS"/>
                          <a:cs typeface="Trebuchet MS"/>
                        </a:rPr>
                        <a:t>O</a:t>
                      </a:r>
                      <a:r>
                        <a:rPr sz="600" dirty="0">
                          <a:solidFill>
                            <a:srgbClr val="FFFFFF"/>
                          </a:solidFill>
                          <a:latin typeface="Trebuchet MS"/>
                          <a:cs typeface="Trebuchet MS"/>
                        </a:rPr>
                        <a:t>n  </a:t>
                      </a:r>
                      <a:r>
                        <a:rPr sz="600" spc="-25" dirty="0">
                          <a:solidFill>
                            <a:srgbClr val="FFFFFF"/>
                          </a:solidFill>
                          <a:latin typeface="Trebuchet MS"/>
                          <a:cs typeface="Trebuchet MS"/>
                        </a:rPr>
                        <a:t>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85090">
                        <a:lnSpc>
                          <a:spcPct val="100000"/>
                        </a:lnSpc>
                        <a:spcBef>
                          <a:spcPts val="285"/>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a:t>
                      </a:r>
                      <a:r>
                        <a:rPr sz="600" spc="-20" dirty="0">
                          <a:solidFill>
                            <a:srgbClr val="FFFFFF"/>
                          </a:solidFill>
                          <a:latin typeface="Trebuchet MS"/>
                          <a:cs typeface="Trebuchet MS"/>
                        </a:rPr>
                        <a:t>250ml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85090">
                        <a:lnSpc>
                          <a:spcPct val="100000"/>
                        </a:lnSpc>
                        <a:spcBef>
                          <a:spcPts val="285"/>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400ml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a:lnSpc>
                          <a:spcPct val="100000"/>
                        </a:lnSpc>
                        <a:spcBef>
                          <a:spcPts val="285"/>
                        </a:spcBef>
                      </a:pPr>
                      <a:r>
                        <a:rPr sz="600" spc="-10" dirty="0">
                          <a:solidFill>
                            <a:srgbClr val="FFFFFF"/>
                          </a:solidFill>
                          <a:latin typeface="Trebuchet MS"/>
                          <a:cs typeface="Trebuchet MS"/>
                        </a:rPr>
                        <a:t>EDT</a:t>
                      </a:r>
                      <a:endParaRPr sz="600">
                        <a:latin typeface="Trebuchet MS"/>
                        <a:cs typeface="Trebuchet MS"/>
                      </a:endParaRPr>
                    </a:p>
                    <a:p>
                      <a:pPr marL="85090">
                        <a:lnSpc>
                          <a:spcPct val="100000"/>
                        </a:lnSpc>
                      </a:pPr>
                      <a:r>
                        <a:rPr sz="600" spc="-25" dirty="0">
                          <a:solidFill>
                            <a:srgbClr val="FFFFFF"/>
                          </a:solidFill>
                          <a:latin typeface="Trebuchet MS"/>
                          <a:cs typeface="Trebuchet MS"/>
                        </a:rPr>
                        <a:t>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a:lnSpc>
                          <a:spcPct val="100000"/>
                        </a:lnSpc>
                        <a:spcBef>
                          <a:spcPts val="285"/>
                        </a:spcBef>
                      </a:pPr>
                      <a:r>
                        <a:rPr sz="600" spc="-5" dirty="0">
                          <a:solidFill>
                            <a:srgbClr val="FFFFFF"/>
                          </a:solidFill>
                          <a:latin typeface="Trebuchet MS"/>
                          <a:cs typeface="Trebuchet MS"/>
                        </a:rPr>
                        <a:t>EDT</a:t>
                      </a:r>
                      <a:endParaRPr sz="600">
                        <a:latin typeface="Trebuchet MS"/>
                        <a:cs typeface="Trebuchet MS"/>
                      </a:endParaRPr>
                    </a:p>
                    <a:p>
                      <a:pPr marL="85090">
                        <a:lnSpc>
                          <a:spcPct val="100000"/>
                        </a:lnSpc>
                      </a:pPr>
                      <a:r>
                        <a:rPr sz="600" spc="-55" dirty="0">
                          <a:solidFill>
                            <a:srgbClr val="FFFFFF"/>
                          </a:solidFill>
                          <a:latin typeface="Trebuchet MS"/>
                          <a:cs typeface="Trebuchet MS"/>
                        </a:rPr>
                        <a:t>100ml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127000">
                        <a:lnSpc>
                          <a:spcPct val="100000"/>
                        </a:lnSpc>
                        <a:spcBef>
                          <a:spcPts val="285"/>
                        </a:spcBef>
                      </a:pPr>
                      <a:r>
                        <a:rPr sz="600" spc="-25" dirty="0">
                          <a:solidFill>
                            <a:srgbClr val="FFFFFF"/>
                          </a:solidFill>
                          <a:latin typeface="Trebuchet MS"/>
                          <a:cs typeface="Trebuchet MS"/>
                        </a:rPr>
                        <a:t>After  </a:t>
                      </a: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10" dirty="0">
                          <a:solidFill>
                            <a:srgbClr val="FFFFFF"/>
                          </a:solidFill>
                          <a:latin typeface="Trebuchet MS"/>
                          <a:cs typeface="Trebuchet MS"/>
                        </a:rPr>
                        <a:t>a</a:t>
                      </a:r>
                      <a:r>
                        <a:rPr sz="600" dirty="0">
                          <a:solidFill>
                            <a:srgbClr val="FFFFFF"/>
                          </a:solidFill>
                          <a:latin typeface="Trebuchet MS"/>
                          <a:cs typeface="Trebuchet MS"/>
                        </a:rPr>
                        <a:t>ve  </a:t>
                      </a:r>
                      <a:r>
                        <a:rPr sz="600" spc="-55" dirty="0">
                          <a:solidFill>
                            <a:srgbClr val="FFFFFF"/>
                          </a:solidFill>
                          <a:latin typeface="Trebuchet MS"/>
                          <a:cs typeface="Trebuchet MS"/>
                        </a:rPr>
                        <a:t>100ml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20">
                <a:tc>
                  <a:txBody>
                    <a:bodyPr/>
                    <a:lstStyle/>
                    <a:p>
                      <a:pPr marL="85090">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090">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090">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25" name="object 25"/>
          <p:cNvSpPr/>
          <p:nvPr/>
        </p:nvSpPr>
        <p:spPr>
          <a:xfrm>
            <a:off x="3822191" y="3738371"/>
            <a:ext cx="3220720" cy="2946400"/>
          </a:xfrm>
          <a:custGeom>
            <a:avLst/>
            <a:gdLst/>
            <a:ahLst/>
            <a:cxnLst/>
            <a:rect l="l" t="t" r="r" b="b"/>
            <a:pathLst>
              <a:path w="3220720" h="2946400">
                <a:moveTo>
                  <a:pt x="0" y="2945891"/>
                </a:moveTo>
                <a:lnTo>
                  <a:pt x="3220212" y="2945891"/>
                </a:lnTo>
                <a:lnTo>
                  <a:pt x="3220212" y="0"/>
                </a:lnTo>
                <a:lnTo>
                  <a:pt x="0" y="0"/>
                </a:lnTo>
                <a:lnTo>
                  <a:pt x="0" y="2945891"/>
                </a:lnTo>
                <a:close/>
              </a:path>
            </a:pathLst>
          </a:custGeom>
          <a:ln w="6096">
            <a:solidFill>
              <a:srgbClr val="000000"/>
            </a:solidFill>
          </a:ln>
        </p:spPr>
        <p:txBody>
          <a:bodyPr wrap="square" lIns="0" tIns="0" rIns="0" bIns="0" rtlCol="0"/>
          <a:lstStyle/>
          <a:p>
            <a:endParaRPr/>
          </a:p>
        </p:txBody>
      </p:sp>
      <p:sp>
        <p:nvSpPr>
          <p:cNvPr id="26" name="object 26"/>
          <p:cNvSpPr/>
          <p:nvPr/>
        </p:nvSpPr>
        <p:spPr>
          <a:xfrm>
            <a:off x="3930396" y="3742981"/>
            <a:ext cx="2874136" cy="563714"/>
          </a:xfrm>
          <a:prstGeom prst="rect">
            <a:avLst/>
          </a:prstGeom>
          <a:blipFill>
            <a:blip r:embed="rId11" cstate="print"/>
            <a:stretch>
              <a:fillRect/>
            </a:stretch>
          </a:blipFill>
        </p:spPr>
        <p:txBody>
          <a:bodyPr wrap="square" lIns="0" tIns="0" rIns="0" bIns="0" rtlCol="0"/>
          <a:lstStyle/>
          <a:p>
            <a:endParaRPr/>
          </a:p>
        </p:txBody>
      </p:sp>
      <p:sp>
        <p:nvSpPr>
          <p:cNvPr id="27" name="object 27"/>
          <p:cNvSpPr txBox="1"/>
          <p:nvPr/>
        </p:nvSpPr>
        <p:spPr>
          <a:xfrm>
            <a:off x="4542282" y="3820032"/>
            <a:ext cx="1654175" cy="276999"/>
          </a:xfrm>
          <a:prstGeom prst="rect">
            <a:avLst/>
          </a:prstGeom>
        </p:spPr>
        <p:txBody>
          <a:bodyPr vert="horz" wrap="square" lIns="0" tIns="0" rIns="0" bIns="0" rtlCol="0">
            <a:spAutoFit/>
          </a:bodyPr>
          <a:lstStyle/>
          <a:p>
            <a:pPr marL="12700">
              <a:lnSpc>
                <a:spcPct val="100000"/>
              </a:lnSpc>
            </a:pPr>
            <a:r>
              <a:rPr lang="fa-IR" b="1" spc="-25" dirty="0" smtClean="0">
                <a:latin typeface="Trebuchet MS"/>
                <a:cs typeface="Trebuchet MS"/>
              </a:rPr>
              <a:t>مردانه</a:t>
            </a:r>
            <a:r>
              <a:rPr sz="1800" b="1" spc="-25" dirty="0" smtClean="0">
                <a:latin typeface="Trebuchet MS"/>
                <a:cs typeface="Trebuchet MS"/>
              </a:rPr>
              <a:t>ADIPOWER</a:t>
            </a:r>
            <a:r>
              <a:rPr sz="1800" b="1" spc="-240" dirty="0" smtClean="0">
                <a:latin typeface="Trebuchet MS"/>
                <a:cs typeface="Trebuchet MS"/>
              </a:rPr>
              <a:t> </a:t>
            </a:r>
            <a:r>
              <a:rPr lang="fa-IR" sz="1800" b="1" spc="-240" dirty="0" smtClean="0">
                <a:latin typeface="Trebuchet MS"/>
                <a:cs typeface="Trebuchet MS"/>
              </a:rPr>
              <a:t> </a:t>
            </a:r>
            <a:endParaRPr sz="1800" b="1" dirty="0">
              <a:latin typeface="Trebuchet MS"/>
              <a:cs typeface="Trebuchet MS"/>
            </a:endParaRPr>
          </a:p>
        </p:txBody>
      </p:sp>
      <p:graphicFrame>
        <p:nvGraphicFramePr>
          <p:cNvPr id="28" name="object 28"/>
          <p:cNvGraphicFramePr>
            <a:graphicFrameLocks noGrp="1"/>
          </p:cNvGraphicFramePr>
          <p:nvPr/>
        </p:nvGraphicFramePr>
        <p:xfrm>
          <a:off x="3877817" y="5983935"/>
          <a:ext cx="3095620" cy="563879"/>
        </p:xfrm>
        <a:graphic>
          <a:graphicData uri="http://schemas.openxmlformats.org/drawingml/2006/table">
            <a:tbl>
              <a:tblPr firstRow="1" bandRow="1">
                <a:tableStyleId>{2D5ABB26-0587-4C30-8999-92F81FD0307C}</a:tableStyleId>
              </a:tblPr>
              <a:tblGrid>
                <a:gridCol w="442214">
                  <a:extLst>
                    <a:ext uri="{9D8B030D-6E8A-4147-A177-3AD203B41FA5}">
                      <a16:colId xmlns:a16="http://schemas.microsoft.com/office/drawing/2014/main" xmlns="" val="20000"/>
                    </a:ext>
                  </a:extLst>
                </a:gridCol>
                <a:gridCol w="442213">
                  <a:extLst>
                    <a:ext uri="{9D8B030D-6E8A-4147-A177-3AD203B41FA5}">
                      <a16:colId xmlns:a16="http://schemas.microsoft.com/office/drawing/2014/main" xmlns="" val="20001"/>
                    </a:ext>
                  </a:extLst>
                </a:gridCol>
                <a:gridCol w="442213">
                  <a:extLst>
                    <a:ext uri="{9D8B030D-6E8A-4147-A177-3AD203B41FA5}">
                      <a16:colId xmlns:a16="http://schemas.microsoft.com/office/drawing/2014/main" xmlns="" val="20002"/>
                    </a:ext>
                  </a:extLst>
                </a:gridCol>
                <a:gridCol w="442213">
                  <a:extLst>
                    <a:ext uri="{9D8B030D-6E8A-4147-A177-3AD203B41FA5}">
                      <a16:colId xmlns:a16="http://schemas.microsoft.com/office/drawing/2014/main" xmlns="" val="20003"/>
                    </a:ext>
                  </a:extLst>
                </a:gridCol>
                <a:gridCol w="442213">
                  <a:extLst>
                    <a:ext uri="{9D8B030D-6E8A-4147-A177-3AD203B41FA5}">
                      <a16:colId xmlns:a16="http://schemas.microsoft.com/office/drawing/2014/main" xmlns="" val="20004"/>
                    </a:ext>
                  </a:extLst>
                </a:gridCol>
                <a:gridCol w="442340">
                  <a:extLst>
                    <a:ext uri="{9D8B030D-6E8A-4147-A177-3AD203B41FA5}">
                      <a16:colId xmlns:a16="http://schemas.microsoft.com/office/drawing/2014/main" xmlns="" val="20005"/>
                    </a:ext>
                  </a:extLst>
                </a:gridCol>
                <a:gridCol w="442214">
                  <a:extLst>
                    <a:ext uri="{9D8B030D-6E8A-4147-A177-3AD203B41FA5}">
                      <a16:colId xmlns:a16="http://schemas.microsoft.com/office/drawing/2014/main" xmlns="" val="20006"/>
                    </a:ext>
                  </a:extLst>
                </a:gridCol>
              </a:tblGrid>
              <a:tr h="365759">
                <a:tc>
                  <a:txBody>
                    <a:bodyPr/>
                    <a:lstStyle/>
                    <a:p>
                      <a:pPr marL="85090">
                        <a:lnSpc>
                          <a:spcPct val="100000"/>
                        </a:lnSpc>
                        <a:spcBef>
                          <a:spcPts val="285"/>
                        </a:spcBef>
                      </a:pPr>
                      <a:r>
                        <a:rPr sz="600" spc="15" dirty="0">
                          <a:solidFill>
                            <a:srgbClr val="FFFFFF"/>
                          </a:solidFill>
                          <a:latin typeface="Trebuchet MS"/>
                          <a:cs typeface="Trebuchet MS"/>
                        </a:rPr>
                        <a:t>APD</a:t>
                      </a:r>
                      <a:endParaRPr sz="600">
                        <a:latin typeface="Trebuchet MS"/>
                        <a:cs typeface="Trebuchet MS"/>
                      </a:endParaRPr>
                    </a:p>
                    <a:p>
                      <a:pPr marL="85090">
                        <a:lnSpc>
                          <a:spcPct val="100000"/>
                        </a:lnSpc>
                      </a:pPr>
                      <a:r>
                        <a:rPr sz="600" spc="-55" dirty="0">
                          <a:solidFill>
                            <a:srgbClr val="FFFFFF"/>
                          </a:solidFill>
                          <a:latin typeface="Trebuchet MS"/>
                          <a:cs typeface="Trebuchet MS"/>
                        </a:rPr>
                        <a:t>150ml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123189">
                        <a:lnSpc>
                          <a:spcPct val="100000"/>
                        </a:lnSpc>
                        <a:spcBef>
                          <a:spcPts val="285"/>
                        </a:spcBef>
                      </a:pPr>
                      <a:r>
                        <a:rPr sz="600" spc="10" dirty="0">
                          <a:solidFill>
                            <a:srgbClr val="FFFFFF"/>
                          </a:solidFill>
                          <a:latin typeface="Trebuchet MS"/>
                          <a:cs typeface="Trebuchet MS"/>
                        </a:rPr>
                        <a:t>R</a:t>
                      </a:r>
                      <a:r>
                        <a:rPr sz="600" spc="5" dirty="0">
                          <a:solidFill>
                            <a:srgbClr val="FFFFFF"/>
                          </a:solidFill>
                          <a:latin typeface="Trebuchet MS"/>
                          <a:cs typeface="Trebuchet MS"/>
                        </a:rPr>
                        <a:t>ol</a:t>
                      </a:r>
                      <a:r>
                        <a:rPr sz="600" dirty="0">
                          <a:solidFill>
                            <a:srgbClr val="FFFFFF"/>
                          </a:solidFill>
                          <a:latin typeface="Trebuchet MS"/>
                          <a:cs typeface="Trebuchet MS"/>
                        </a:rPr>
                        <a:t>l</a:t>
                      </a:r>
                      <a:r>
                        <a:rPr sz="600" spc="-95" dirty="0">
                          <a:solidFill>
                            <a:srgbClr val="FFFFFF"/>
                          </a:solidFill>
                          <a:latin typeface="Trebuchet MS"/>
                          <a:cs typeface="Trebuchet MS"/>
                        </a:rPr>
                        <a:t> </a:t>
                      </a:r>
                      <a:r>
                        <a:rPr sz="600" spc="10" dirty="0">
                          <a:solidFill>
                            <a:srgbClr val="FFFFFF"/>
                          </a:solidFill>
                          <a:latin typeface="Trebuchet MS"/>
                          <a:cs typeface="Trebuchet MS"/>
                        </a:rPr>
                        <a:t>O</a:t>
                      </a:r>
                      <a:r>
                        <a:rPr sz="600" dirty="0">
                          <a:solidFill>
                            <a:srgbClr val="FFFFFF"/>
                          </a:solidFill>
                          <a:latin typeface="Trebuchet MS"/>
                          <a:cs typeface="Trebuchet MS"/>
                        </a:rPr>
                        <a:t>n  </a:t>
                      </a:r>
                      <a:r>
                        <a:rPr sz="600" spc="-25" dirty="0">
                          <a:solidFill>
                            <a:srgbClr val="FFFFFF"/>
                          </a:solidFill>
                          <a:latin typeface="Trebuchet MS"/>
                          <a:cs typeface="Trebuchet MS"/>
                        </a:rPr>
                        <a:t>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84455">
                        <a:lnSpc>
                          <a:spcPct val="100000"/>
                        </a:lnSpc>
                        <a:spcBef>
                          <a:spcPts val="285"/>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a:t>
                      </a:r>
                      <a:r>
                        <a:rPr sz="600" spc="-20" dirty="0">
                          <a:solidFill>
                            <a:srgbClr val="FFFFFF"/>
                          </a:solidFill>
                          <a:latin typeface="Trebuchet MS"/>
                          <a:cs typeface="Trebuchet MS"/>
                        </a:rPr>
                        <a:t>250ml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84455">
                        <a:lnSpc>
                          <a:spcPct val="100000"/>
                        </a:lnSpc>
                        <a:spcBef>
                          <a:spcPts val="285"/>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400ml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5"/>
                        </a:spcBef>
                      </a:pPr>
                      <a:r>
                        <a:rPr sz="600" spc="-10" dirty="0">
                          <a:solidFill>
                            <a:srgbClr val="FFFFFF"/>
                          </a:solidFill>
                          <a:latin typeface="Trebuchet MS"/>
                          <a:cs typeface="Trebuchet MS"/>
                        </a:rPr>
                        <a:t>EDT</a:t>
                      </a:r>
                      <a:endParaRPr sz="600">
                        <a:latin typeface="Trebuchet MS"/>
                        <a:cs typeface="Trebuchet MS"/>
                      </a:endParaRPr>
                    </a:p>
                    <a:p>
                      <a:pPr marL="85725">
                        <a:lnSpc>
                          <a:spcPct val="100000"/>
                        </a:lnSpc>
                      </a:pPr>
                      <a:r>
                        <a:rPr sz="600" spc="-25" dirty="0">
                          <a:solidFill>
                            <a:srgbClr val="FFFFFF"/>
                          </a:solidFill>
                          <a:latin typeface="Trebuchet MS"/>
                          <a:cs typeface="Trebuchet MS"/>
                        </a:rPr>
                        <a:t>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5"/>
                        </a:spcBef>
                      </a:pPr>
                      <a:r>
                        <a:rPr sz="600" spc="-5" dirty="0">
                          <a:solidFill>
                            <a:srgbClr val="FFFFFF"/>
                          </a:solidFill>
                          <a:latin typeface="Trebuchet MS"/>
                          <a:cs typeface="Trebuchet MS"/>
                        </a:rPr>
                        <a:t>EDT</a:t>
                      </a:r>
                      <a:endParaRPr sz="600">
                        <a:latin typeface="Trebuchet MS"/>
                        <a:cs typeface="Trebuchet MS"/>
                      </a:endParaRPr>
                    </a:p>
                    <a:p>
                      <a:pPr marL="85725">
                        <a:lnSpc>
                          <a:spcPct val="100000"/>
                        </a:lnSpc>
                      </a:pPr>
                      <a:r>
                        <a:rPr sz="600" spc="-55" dirty="0">
                          <a:solidFill>
                            <a:srgbClr val="FFFFFF"/>
                          </a:solidFill>
                          <a:latin typeface="Trebuchet MS"/>
                          <a:cs typeface="Trebuchet MS"/>
                        </a:rPr>
                        <a:t>100ml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125730">
                        <a:lnSpc>
                          <a:spcPct val="100000"/>
                        </a:lnSpc>
                        <a:spcBef>
                          <a:spcPts val="285"/>
                        </a:spcBef>
                      </a:pPr>
                      <a:r>
                        <a:rPr sz="600" spc="-25" dirty="0">
                          <a:solidFill>
                            <a:srgbClr val="FFFFFF"/>
                          </a:solidFill>
                          <a:latin typeface="Trebuchet MS"/>
                          <a:cs typeface="Trebuchet MS"/>
                        </a:rPr>
                        <a:t>After  </a:t>
                      </a: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10" dirty="0">
                          <a:solidFill>
                            <a:srgbClr val="FFFFFF"/>
                          </a:solidFill>
                          <a:latin typeface="Trebuchet MS"/>
                          <a:cs typeface="Trebuchet MS"/>
                        </a:rPr>
                        <a:t>a</a:t>
                      </a:r>
                      <a:r>
                        <a:rPr sz="600" dirty="0">
                          <a:solidFill>
                            <a:srgbClr val="FFFFFF"/>
                          </a:solidFill>
                          <a:latin typeface="Trebuchet MS"/>
                          <a:cs typeface="Trebuchet MS"/>
                        </a:rPr>
                        <a:t>ve  </a:t>
                      </a:r>
                      <a:r>
                        <a:rPr sz="600" spc="-55" dirty="0">
                          <a:solidFill>
                            <a:srgbClr val="FFFFFF"/>
                          </a:solidFill>
                          <a:latin typeface="Trebuchet MS"/>
                          <a:cs typeface="Trebuchet MS"/>
                        </a:rPr>
                        <a:t>100ml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20">
                <a:tc>
                  <a:txBody>
                    <a:bodyPr/>
                    <a:lstStyle/>
                    <a:p>
                      <a:pPr marL="85090">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090">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725">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725">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29" name="object 29"/>
          <p:cNvSpPr/>
          <p:nvPr/>
        </p:nvSpPr>
        <p:spPr>
          <a:xfrm>
            <a:off x="7211568" y="3738371"/>
            <a:ext cx="3220720" cy="2946400"/>
          </a:xfrm>
          <a:custGeom>
            <a:avLst/>
            <a:gdLst/>
            <a:ahLst/>
            <a:cxnLst/>
            <a:rect l="l" t="t" r="r" b="b"/>
            <a:pathLst>
              <a:path w="3220720" h="2946400">
                <a:moveTo>
                  <a:pt x="0" y="2945891"/>
                </a:moveTo>
                <a:lnTo>
                  <a:pt x="3220212" y="2945891"/>
                </a:lnTo>
                <a:lnTo>
                  <a:pt x="3220212" y="0"/>
                </a:lnTo>
                <a:lnTo>
                  <a:pt x="0" y="0"/>
                </a:lnTo>
                <a:lnTo>
                  <a:pt x="0" y="2945891"/>
                </a:lnTo>
                <a:close/>
              </a:path>
            </a:pathLst>
          </a:custGeom>
          <a:ln w="6096">
            <a:solidFill>
              <a:srgbClr val="000000"/>
            </a:solidFill>
          </a:ln>
        </p:spPr>
        <p:txBody>
          <a:bodyPr wrap="square" lIns="0" tIns="0" rIns="0" bIns="0" rtlCol="0"/>
          <a:lstStyle/>
          <a:p>
            <a:endParaRPr/>
          </a:p>
        </p:txBody>
      </p:sp>
      <p:sp>
        <p:nvSpPr>
          <p:cNvPr id="30" name="object 30"/>
          <p:cNvSpPr/>
          <p:nvPr/>
        </p:nvSpPr>
        <p:spPr>
          <a:xfrm>
            <a:off x="7319771" y="3742981"/>
            <a:ext cx="2875660" cy="563714"/>
          </a:xfrm>
          <a:prstGeom prst="rect">
            <a:avLst/>
          </a:prstGeom>
          <a:blipFill>
            <a:blip r:embed="rId12" cstate="print"/>
            <a:stretch>
              <a:fillRect/>
            </a:stretch>
          </a:blipFill>
        </p:spPr>
        <p:txBody>
          <a:bodyPr wrap="square" lIns="0" tIns="0" rIns="0" bIns="0" rtlCol="0"/>
          <a:lstStyle/>
          <a:p>
            <a:endParaRPr/>
          </a:p>
        </p:txBody>
      </p:sp>
      <p:sp>
        <p:nvSpPr>
          <p:cNvPr id="31" name="object 31"/>
          <p:cNvSpPr txBox="1"/>
          <p:nvPr/>
        </p:nvSpPr>
        <p:spPr>
          <a:xfrm>
            <a:off x="8152003" y="3820032"/>
            <a:ext cx="1216660" cy="276999"/>
          </a:xfrm>
          <a:prstGeom prst="rect">
            <a:avLst/>
          </a:prstGeom>
        </p:spPr>
        <p:txBody>
          <a:bodyPr vert="horz" wrap="square" lIns="0" tIns="0" rIns="0" bIns="0" rtlCol="0">
            <a:spAutoFit/>
          </a:bodyPr>
          <a:lstStyle/>
          <a:p>
            <a:pPr marL="12700">
              <a:lnSpc>
                <a:spcPct val="100000"/>
              </a:lnSpc>
            </a:pPr>
            <a:r>
              <a:rPr lang="fa-IR" b="1" spc="-40" dirty="0">
                <a:latin typeface="Trebuchet MS"/>
                <a:cs typeface="Trebuchet MS"/>
              </a:rPr>
              <a:t>مردانه</a:t>
            </a:r>
            <a:r>
              <a:rPr lang="en-US" spc="-40" dirty="0" smtClean="0">
                <a:latin typeface="Trebuchet MS"/>
                <a:cs typeface="Trebuchet MS"/>
              </a:rPr>
              <a:t>FRESH</a:t>
            </a:r>
            <a:endParaRPr sz="1800" b="1" dirty="0">
              <a:latin typeface="Trebuchet MS"/>
              <a:cs typeface="Trebuchet MS"/>
            </a:endParaRPr>
          </a:p>
        </p:txBody>
      </p:sp>
      <p:graphicFrame>
        <p:nvGraphicFramePr>
          <p:cNvPr id="32" name="object 32"/>
          <p:cNvGraphicFramePr>
            <a:graphicFrameLocks noGrp="1"/>
          </p:cNvGraphicFramePr>
          <p:nvPr/>
        </p:nvGraphicFramePr>
        <p:xfrm>
          <a:off x="7267575" y="5983935"/>
          <a:ext cx="3095622" cy="563879"/>
        </p:xfrm>
        <a:graphic>
          <a:graphicData uri="http://schemas.openxmlformats.org/drawingml/2006/table">
            <a:tbl>
              <a:tblPr firstRow="1" bandRow="1">
                <a:tableStyleId>{2D5ABB26-0587-4C30-8999-92F81FD0307C}</a:tableStyleId>
              </a:tblPr>
              <a:tblGrid>
                <a:gridCol w="442214">
                  <a:extLst>
                    <a:ext uri="{9D8B030D-6E8A-4147-A177-3AD203B41FA5}">
                      <a16:colId xmlns:a16="http://schemas.microsoft.com/office/drawing/2014/main" xmlns="" val="20000"/>
                    </a:ext>
                  </a:extLst>
                </a:gridCol>
                <a:gridCol w="442213">
                  <a:extLst>
                    <a:ext uri="{9D8B030D-6E8A-4147-A177-3AD203B41FA5}">
                      <a16:colId xmlns:a16="http://schemas.microsoft.com/office/drawing/2014/main" xmlns="" val="20001"/>
                    </a:ext>
                  </a:extLst>
                </a:gridCol>
                <a:gridCol w="442214">
                  <a:extLst>
                    <a:ext uri="{9D8B030D-6E8A-4147-A177-3AD203B41FA5}">
                      <a16:colId xmlns:a16="http://schemas.microsoft.com/office/drawing/2014/main" xmlns="" val="20002"/>
                    </a:ext>
                  </a:extLst>
                </a:gridCol>
                <a:gridCol w="442213">
                  <a:extLst>
                    <a:ext uri="{9D8B030D-6E8A-4147-A177-3AD203B41FA5}">
                      <a16:colId xmlns:a16="http://schemas.microsoft.com/office/drawing/2014/main" xmlns="" val="20003"/>
                    </a:ext>
                  </a:extLst>
                </a:gridCol>
                <a:gridCol w="442341">
                  <a:extLst>
                    <a:ext uri="{9D8B030D-6E8A-4147-A177-3AD203B41FA5}">
                      <a16:colId xmlns:a16="http://schemas.microsoft.com/office/drawing/2014/main" xmlns="" val="20004"/>
                    </a:ext>
                  </a:extLst>
                </a:gridCol>
                <a:gridCol w="442213">
                  <a:extLst>
                    <a:ext uri="{9D8B030D-6E8A-4147-A177-3AD203B41FA5}">
                      <a16:colId xmlns:a16="http://schemas.microsoft.com/office/drawing/2014/main" xmlns="" val="20005"/>
                    </a:ext>
                  </a:extLst>
                </a:gridCol>
                <a:gridCol w="442214">
                  <a:extLst>
                    <a:ext uri="{9D8B030D-6E8A-4147-A177-3AD203B41FA5}">
                      <a16:colId xmlns:a16="http://schemas.microsoft.com/office/drawing/2014/main" xmlns="" val="20006"/>
                    </a:ext>
                  </a:extLst>
                </a:gridCol>
              </a:tblGrid>
              <a:tr h="365759">
                <a:tc>
                  <a:txBody>
                    <a:bodyPr/>
                    <a:lstStyle/>
                    <a:p>
                      <a:pPr marL="85725">
                        <a:lnSpc>
                          <a:spcPct val="100000"/>
                        </a:lnSpc>
                        <a:spcBef>
                          <a:spcPts val="285"/>
                        </a:spcBef>
                      </a:pPr>
                      <a:r>
                        <a:rPr sz="600" spc="15" dirty="0">
                          <a:solidFill>
                            <a:srgbClr val="FFFFFF"/>
                          </a:solidFill>
                          <a:latin typeface="Trebuchet MS"/>
                          <a:cs typeface="Trebuchet MS"/>
                        </a:rPr>
                        <a:t>APD</a:t>
                      </a:r>
                      <a:endParaRPr sz="600">
                        <a:latin typeface="Trebuchet MS"/>
                        <a:cs typeface="Trebuchet MS"/>
                      </a:endParaRPr>
                    </a:p>
                    <a:p>
                      <a:pPr marL="85725">
                        <a:lnSpc>
                          <a:spcPct val="100000"/>
                        </a:lnSpc>
                      </a:pPr>
                      <a:r>
                        <a:rPr sz="600" spc="-55" dirty="0">
                          <a:solidFill>
                            <a:srgbClr val="FFFFFF"/>
                          </a:solidFill>
                          <a:latin typeface="Trebuchet MS"/>
                          <a:cs typeface="Trebuchet MS"/>
                        </a:rPr>
                        <a:t>150ml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122555">
                        <a:lnSpc>
                          <a:spcPct val="100000"/>
                        </a:lnSpc>
                        <a:spcBef>
                          <a:spcPts val="285"/>
                        </a:spcBef>
                      </a:pPr>
                      <a:r>
                        <a:rPr sz="600" spc="10" dirty="0">
                          <a:solidFill>
                            <a:srgbClr val="FFFFFF"/>
                          </a:solidFill>
                          <a:latin typeface="Trebuchet MS"/>
                          <a:cs typeface="Trebuchet MS"/>
                        </a:rPr>
                        <a:t>R</a:t>
                      </a:r>
                      <a:r>
                        <a:rPr sz="600" spc="5" dirty="0">
                          <a:solidFill>
                            <a:srgbClr val="FFFFFF"/>
                          </a:solidFill>
                          <a:latin typeface="Trebuchet MS"/>
                          <a:cs typeface="Trebuchet MS"/>
                        </a:rPr>
                        <a:t>ol</a:t>
                      </a:r>
                      <a:r>
                        <a:rPr sz="600" dirty="0">
                          <a:solidFill>
                            <a:srgbClr val="FFFFFF"/>
                          </a:solidFill>
                          <a:latin typeface="Trebuchet MS"/>
                          <a:cs typeface="Trebuchet MS"/>
                        </a:rPr>
                        <a:t>l</a:t>
                      </a:r>
                      <a:r>
                        <a:rPr sz="600" spc="-95" dirty="0">
                          <a:solidFill>
                            <a:srgbClr val="FFFFFF"/>
                          </a:solidFill>
                          <a:latin typeface="Trebuchet MS"/>
                          <a:cs typeface="Trebuchet MS"/>
                        </a:rPr>
                        <a:t> </a:t>
                      </a:r>
                      <a:r>
                        <a:rPr sz="600" spc="10" dirty="0">
                          <a:solidFill>
                            <a:srgbClr val="FFFFFF"/>
                          </a:solidFill>
                          <a:latin typeface="Trebuchet MS"/>
                          <a:cs typeface="Trebuchet MS"/>
                        </a:rPr>
                        <a:t>O</a:t>
                      </a:r>
                      <a:r>
                        <a:rPr sz="600" dirty="0">
                          <a:solidFill>
                            <a:srgbClr val="FFFFFF"/>
                          </a:solidFill>
                          <a:latin typeface="Trebuchet MS"/>
                          <a:cs typeface="Trebuchet MS"/>
                        </a:rPr>
                        <a:t>n  </a:t>
                      </a:r>
                      <a:r>
                        <a:rPr sz="600" spc="-25" dirty="0">
                          <a:solidFill>
                            <a:srgbClr val="FFFFFF"/>
                          </a:solidFill>
                          <a:latin typeface="Trebuchet MS"/>
                          <a:cs typeface="Trebuchet MS"/>
                        </a:rPr>
                        <a:t>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84455">
                        <a:lnSpc>
                          <a:spcPct val="100000"/>
                        </a:lnSpc>
                        <a:spcBef>
                          <a:spcPts val="285"/>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a:t>
                      </a:r>
                      <a:r>
                        <a:rPr sz="600" spc="-20" dirty="0">
                          <a:solidFill>
                            <a:srgbClr val="FFFFFF"/>
                          </a:solidFill>
                          <a:latin typeface="Trebuchet MS"/>
                          <a:cs typeface="Trebuchet MS"/>
                        </a:rPr>
                        <a:t>250ml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84455">
                        <a:lnSpc>
                          <a:spcPct val="100000"/>
                        </a:lnSpc>
                        <a:spcBef>
                          <a:spcPts val="285"/>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400ml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6360">
                        <a:lnSpc>
                          <a:spcPct val="100000"/>
                        </a:lnSpc>
                        <a:spcBef>
                          <a:spcPts val="285"/>
                        </a:spcBef>
                      </a:pPr>
                      <a:r>
                        <a:rPr sz="600" spc="-10" dirty="0">
                          <a:solidFill>
                            <a:srgbClr val="FFFFFF"/>
                          </a:solidFill>
                          <a:latin typeface="Trebuchet MS"/>
                          <a:cs typeface="Trebuchet MS"/>
                        </a:rPr>
                        <a:t>EDT</a:t>
                      </a:r>
                      <a:endParaRPr sz="600">
                        <a:latin typeface="Trebuchet MS"/>
                        <a:cs typeface="Trebuchet MS"/>
                      </a:endParaRPr>
                    </a:p>
                    <a:p>
                      <a:pPr marL="86360">
                        <a:lnSpc>
                          <a:spcPct val="100000"/>
                        </a:lnSpc>
                      </a:pPr>
                      <a:r>
                        <a:rPr sz="600" spc="-25" dirty="0">
                          <a:solidFill>
                            <a:srgbClr val="FFFFFF"/>
                          </a:solidFill>
                          <a:latin typeface="Trebuchet MS"/>
                          <a:cs typeface="Trebuchet MS"/>
                        </a:rPr>
                        <a:t>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5"/>
                        </a:spcBef>
                      </a:pPr>
                      <a:r>
                        <a:rPr sz="600" spc="-5" dirty="0">
                          <a:solidFill>
                            <a:srgbClr val="FFFFFF"/>
                          </a:solidFill>
                          <a:latin typeface="Trebuchet MS"/>
                          <a:cs typeface="Trebuchet MS"/>
                        </a:rPr>
                        <a:t>EDT</a:t>
                      </a:r>
                      <a:endParaRPr sz="600">
                        <a:latin typeface="Trebuchet MS"/>
                        <a:cs typeface="Trebuchet MS"/>
                      </a:endParaRPr>
                    </a:p>
                    <a:p>
                      <a:pPr marL="85725">
                        <a:lnSpc>
                          <a:spcPct val="100000"/>
                        </a:lnSpc>
                      </a:pPr>
                      <a:r>
                        <a:rPr sz="600" spc="-55" dirty="0">
                          <a:solidFill>
                            <a:srgbClr val="FFFFFF"/>
                          </a:solidFill>
                          <a:latin typeface="Trebuchet MS"/>
                          <a:cs typeface="Trebuchet MS"/>
                        </a:rPr>
                        <a:t>100ml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6360" marR="125095">
                        <a:lnSpc>
                          <a:spcPct val="100000"/>
                        </a:lnSpc>
                        <a:spcBef>
                          <a:spcPts val="285"/>
                        </a:spcBef>
                      </a:pPr>
                      <a:r>
                        <a:rPr sz="600" spc="-25" dirty="0">
                          <a:solidFill>
                            <a:srgbClr val="FFFFFF"/>
                          </a:solidFill>
                          <a:latin typeface="Trebuchet MS"/>
                          <a:cs typeface="Trebuchet MS"/>
                        </a:rPr>
                        <a:t>After  </a:t>
                      </a: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10" dirty="0">
                          <a:solidFill>
                            <a:srgbClr val="FFFFFF"/>
                          </a:solidFill>
                          <a:latin typeface="Trebuchet MS"/>
                          <a:cs typeface="Trebuchet MS"/>
                        </a:rPr>
                        <a:t>a</a:t>
                      </a:r>
                      <a:r>
                        <a:rPr sz="600" dirty="0">
                          <a:solidFill>
                            <a:srgbClr val="FFFFFF"/>
                          </a:solidFill>
                          <a:latin typeface="Trebuchet MS"/>
                          <a:cs typeface="Trebuchet MS"/>
                        </a:rPr>
                        <a:t>ve  </a:t>
                      </a:r>
                      <a:r>
                        <a:rPr sz="600" spc="-55" dirty="0">
                          <a:solidFill>
                            <a:srgbClr val="FFFFFF"/>
                          </a:solidFill>
                          <a:latin typeface="Trebuchet MS"/>
                          <a:cs typeface="Trebuchet MS"/>
                        </a:rPr>
                        <a:t>100ml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20">
                <a:tc>
                  <a:txBody>
                    <a:bodyPr/>
                    <a:lstStyle/>
                    <a:p>
                      <a:pPr marL="85725">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725">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33" name="object 33"/>
          <p:cNvSpPr/>
          <p:nvPr/>
        </p:nvSpPr>
        <p:spPr>
          <a:xfrm>
            <a:off x="4759452" y="1284732"/>
            <a:ext cx="737615" cy="1504188"/>
          </a:xfrm>
          <a:prstGeom prst="rect">
            <a:avLst/>
          </a:prstGeom>
          <a:blipFill>
            <a:blip r:embed="rId13" cstate="print"/>
            <a:stretch>
              <a:fillRect/>
            </a:stretch>
          </a:blipFill>
        </p:spPr>
        <p:txBody>
          <a:bodyPr wrap="square" lIns="0" tIns="0" rIns="0" bIns="0" rtlCol="0"/>
          <a:lstStyle/>
          <a:p>
            <a:endParaRPr/>
          </a:p>
        </p:txBody>
      </p:sp>
      <p:sp>
        <p:nvSpPr>
          <p:cNvPr id="34" name="object 34"/>
          <p:cNvSpPr/>
          <p:nvPr/>
        </p:nvSpPr>
        <p:spPr>
          <a:xfrm>
            <a:off x="5071871" y="1589532"/>
            <a:ext cx="1028700" cy="1299972"/>
          </a:xfrm>
          <a:prstGeom prst="rect">
            <a:avLst/>
          </a:prstGeom>
          <a:blipFill>
            <a:blip r:embed="rId14" cstate="print"/>
            <a:stretch>
              <a:fillRect/>
            </a:stretch>
          </a:blipFill>
        </p:spPr>
        <p:txBody>
          <a:bodyPr wrap="square" lIns="0" tIns="0" rIns="0" bIns="0" rtlCol="0"/>
          <a:lstStyle/>
          <a:p>
            <a:endParaRPr/>
          </a:p>
        </p:txBody>
      </p:sp>
      <p:sp>
        <p:nvSpPr>
          <p:cNvPr id="35" name="object 35"/>
          <p:cNvSpPr/>
          <p:nvPr/>
        </p:nvSpPr>
        <p:spPr>
          <a:xfrm>
            <a:off x="7801356" y="1435608"/>
            <a:ext cx="2107692" cy="1581912"/>
          </a:xfrm>
          <a:prstGeom prst="rect">
            <a:avLst/>
          </a:prstGeom>
          <a:blipFill>
            <a:blip r:embed="rId15" cstate="print"/>
            <a:stretch>
              <a:fillRect/>
            </a:stretch>
          </a:blipFill>
        </p:spPr>
        <p:txBody>
          <a:bodyPr wrap="square" lIns="0" tIns="0" rIns="0" bIns="0" rtlCol="0"/>
          <a:lstStyle/>
          <a:p>
            <a:endParaRPr/>
          </a:p>
        </p:txBody>
      </p:sp>
      <p:sp>
        <p:nvSpPr>
          <p:cNvPr id="36" name="object 36"/>
          <p:cNvSpPr/>
          <p:nvPr/>
        </p:nvSpPr>
        <p:spPr>
          <a:xfrm>
            <a:off x="1292352" y="4431791"/>
            <a:ext cx="669035" cy="1240536"/>
          </a:xfrm>
          <a:prstGeom prst="rect">
            <a:avLst/>
          </a:prstGeom>
          <a:blipFill>
            <a:blip r:embed="rId16" cstate="print"/>
            <a:stretch>
              <a:fillRect/>
            </a:stretch>
          </a:blipFill>
        </p:spPr>
        <p:txBody>
          <a:bodyPr wrap="square" lIns="0" tIns="0" rIns="0" bIns="0" rtlCol="0"/>
          <a:lstStyle/>
          <a:p>
            <a:endParaRPr/>
          </a:p>
        </p:txBody>
      </p:sp>
      <p:sp>
        <p:nvSpPr>
          <p:cNvPr id="37" name="object 37"/>
          <p:cNvSpPr/>
          <p:nvPr/>
        </p:nvSpPr>
        <p:spPr>
          <a:xfrm>
            <a:off x="2061972" y="4946903"/>
            <a:ext cx="707136" cy="707135"/>
          </a:xfrm>
          <a:prstGeom prst="rect">
            <a:avLst/>
          </a:prstGeom>
          <a:blipFill>
            <a:blip r:embed="rId17" cstate="print"/>
            <a:stretch>
              <a:fillRect/>
            </a:stretch>
          </a:blipFill>
        </p:spPr>
        <p:txBody>
          <a:bodyPr wrap="square" lIns="0" tIns="0" rIns="0" bIns="0" rtlCol="0"/>
          <a:lstStyle/>
          <a:p>
            <a:endParaRPr/>
          </a:p>
        </p:txBody>
      </p:sp>
      <p:sp>
        <p:nvSpPr>
          <p:cNvPr id="38" name="object 38"/>
          <p:cNvSpPr/>
          <p:nvPr/>
        </p:nvSpPr>
        <p:spPr>
          <a:xfrm>
            <a:off x="1549908" y="4648200"/>
            <a:ext cx="987552" cy="986028"/>
          </a:xfrm>
          <a:prstGeom prst="rect">
            <a:avLst/>
          </a:prstGeom>
          <a:blipFill>
            <a:blip r:embed="rId18" cstate="print"/>
            <a:stretch>
              <a:fillRect/>
            </a:stretch>
          </a:blipFill>
        </p:spPr>
        <p:txBody>
          <a:bodyPr wrap="square" lIns="0" tIns="0" rIns="0" bIns="0" rtlCol="0"/>
          <a:lstStyle/>
          <a:p>
            <a:endParaRPr/>
          </a:p>
        </p:txBody>
      </p:sp>
      <p:sp>
        <p:nvSpPr>
          <p:cNvPr id="39" name="object 39"/>
          <p:cNvSpPr/>
          <p:nvPr/>
        </p:nvSpPr>
        <p:spPr>
          <a:xfrm>
            <a:off x="4389120" y="4378452"/>
            <a:ext cx="772668" cy="1482852"/>
          </a:xfrm>
          <a:prstGeom prst="rect">
            <a:avLst/>
          </a:prstGeom>
          <a:blipFill>
            <a:blip r:embed="rId19" cstate="print"/>
            <a:stretch>
              <a:fillRect/>
            </a:stretch>
          </a:blipFill>
        </p:spPr>
        <p:txBody>
          <a:bodyPr wrap="square" lIns="0" tIns="0" rIns="0" bIns="0" rtlCol="0"/>
          <a:lstStyle/>
          <a:p>
            <a:endParaRPr/>
          </a:p>
        </p:txBody>
      </p:sp>
      <p:sp>
        <p:nvSpPr>
          <p:cNvPr id="40" name="object 40"/>
          <p:cNvSpPr/>
          <p:nvPr/>
        </p:nvSpPr>
        <p:spPr>
          <a:xfrm>
            <a:off x="4619244" y="4642103"/>
            <a:ext cx="1045463" cy="1534668"/>
          </a:xfrm>
          <a:prstGeom prst="rect">
            <a:avLst/>
          </a:prstGeom>
          <a:blipFill>
            <a:blip r:embed="rId20" cstate="print"/>
            <a:stretch>
              <a:fillRect/>
            </a:stretch>
          </a:blipFill>
        </p:spPr>
        <p:txBody>
          <a:bodyPr wrap="square" lIns="0" tIns="0" rIns="0" bIns="0" rtlCol="0"/>
          <a:lstStyle/>
          <a:p>
            <a:endParaRPr/>
          </a:p>
        </p:txBody>
      </p:sp>
      <p:sp>
        <p:nvSpPr>
          <p:cNvPr id="41" name="object 41"/>
          <p:cNvSpPr/>
          <p:nvPr/>
        </p:nvSpPr>
        <p:spPr>
          <a:xfrm>
            <a:off x="5292852" y="4642103"/>
            <a:ext cx="496824" cy="1194816"/>
          </a:xfrm>
          <a:prstGeom prst="rect">
            <a:avLst/>
          </a:prstGeom>
          <a:blipFill>
            <a:blip r:embed="rId21" cstate="print"/>
            <a:stretch>
              <a:fillRect/>
            </a:stretch>
          </a:blipFill>
        </p:spPr>
        <p:txBody>
          <a:bodyPr wrap="square" lIns="0" tIns="0" rIns="0" bIns="0" rtlCol="0"/>
          <a:lstStyle/>
          <a:p>
            <a:endParaRPr/>
          </a:p>
        </p:txBody>
      </p:sp>
      <p:sp>
        <p:nvSpPr>
          <p:cNvPr id="42" name="object 42"/>
          <p:cNvSpPr/>
          <p:nvPr/>
        </p:nvSpPr>
        <p:spPr>
          <a:xfrm>
            <a:off x="8394192" y="4648200"/>
            <a:ext cx="1374648" cy="1373124"/>
          </a:xfrm>
          <a:prstGeom prst="rect">
            <a:avLst/>
          </a:prstGeom>
          <a:blipFill>
            <a:blip r:embed="rId22" cstate="print"/>
            <a:stretch>
              <a:fillRect/>
            </a:stretch>
          </a:blipFill>
        </p:spPr>
        <p:txBody>
          <a:bodyPr wrap="square" lIns="0" tIns="0" rIns="0" bIns="0" rtlCol="0"/>
          <a:lstStyle/>
          <a:p>
            <a:endParaRPr/>
          </a:p>
        </p:txBody>
      </p:sp>
      <p:sp>
        <p:nvSpPr>
          <p:cNvPr id="43" name="object 43"/>
          <p:cNvSpPr/>
          <p:nvPr/>
        </p:nvSpPr>
        <p:spPr>
          <a:xfrm>
            <a:off x="8257031" y="4259579"/>
            <a:ext cx="777240" cy="1650492"/>
          </a:xfrm>
          <a:prstGeom prst="rect">
            <a:avLst/>
          </a:prstGeom>
          <a:blipFill>
            <a:blip r:embed="rId23" cstate="print"/>
            <a:stretch>
              <a:fillRect/>
            </a:stretch>
          </a:blipFill>
        </p:spPr>
        <p:txBody>
          <a:bodyPr wrap="square" lIns="0" tIns="0" rIns="0" bIns="0" rtlCol="0"/>
          <a:lstStyle/>
          <a:p>
            <a:endParaRPr/>
          </a:p>
        </p:txBody>
      </p:sp>
      <p:sp>
        <p:nvSpPr>
          <p:cNvPr id="44" name="object 44"/>
          <p:cNvSpPr/>
          <p:nvPr/>
        </p:nvSpPr>
        <p:spPr>
          <a:xfrm>
            <a:off x="5801867" y="4349496"/>
            <a:ext cx="627888" cy="1511808"/>
          </a:xfrm>
          <a:prstGeom prst="rect">
            <a:avLst/>
          </a:prstGeom>
          <a:blipFill>
            <a:blip r:embed="rId21" cstate="print"/>
            <a:stretch>
              <a:fillRect/>
            </a:stretch>
          </a:blipFill>
        </p:spPr>
        <p:txBody>
          <a:bodyPr wrap="square" lIns="0" tIns="0" rIns="0" bIns="0" rtlCol="0"/>
          <a:lstStyle/>
          <a:p>
            <a:endParaRPr/>
          </a:p>
        </p:txBody>
      </p:sp>
      <p:sp>
        <p:nvSpPr>
          <p:cNvPr id="45" name="object 45"/>
          <p:cNvSpPr/>
          <p:nvPr/>
        </p:nvSpPr>
        <p:spPr>
          <a:xfrm>
            <a:off x="3854196" y="4186428"/>
            <a:ext cx="643127" cy="614172"/>
          </a:xfrm>
          <a:prstGeom prst="rect">
            <a:avLst/>
          </a:prstGeom>
          <a:blipFill>
            <a:blip r:embed="rId24" cstate="print"/>
            <a:stretch>
              <a:fillRect/>
            </a:stretch>
          </a:blipFill>
        </p:spPr>
        <p:txBody>
          <a:bodyPr wrap="square" lIns="0" tIns="0" rIns="0" bIns="0" rtlCol="0"/>
          <a:lstStyle/>
          <a:p>
            <a:endParaRPr/>
          </a:p>
        </p:txBody>
      </p:sp>
      <p:sp>
        <p:nvSpPr>
          <p:cNvPr id="46" name="object 46"/>
          <p:cNvSpPr/>
          <p:nvPr/>
        </p:nvSpPr>
        <p:spPr>
          <a:xfrm>
            <a:off x="7353300" y="4195571"/>
            <a:ext cx="643127" cy="615695"/>
          </a:xfrm>
          <a:prstGeom prst="rect">
            <a:avLst/>
          </a:prstGeom>
          <a:blipFill>
            <a:blip r:embed="rId24" cstate="print"/>
            <a:stretch>
              <a:fillRect/>
            </a:stretch>
          </a:blipFill>
        </p:spPr>
        <p:txBody>
          <a:bodyPr wrap="square" lIns="0" tIns="0" rIns="0" bIns="0" rtlCol="0"/>
          <a:lstStyle/>
          <a: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58675" cy="698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ject 4"/>
          <p:cNvSpPr txBox="1">
            <a:spLocks noGrp="1"/>
          </p:cNvSpPr>
          <p:nvPr>
            <p:ph type="title"/>
          </p:nvPr>
        </p:nvSpPr>
        <p:spPr>
          <a:xfrm>
            <a:off x="328066" y="12446"/>
            <a:ext cx="4843145" cy="492443"/>
          </a:xfrm>
          <a:prstGeom prst="rect">
            <a:avLst/>
          </a:prstGeom>
        </p:spPr>
        <p:txBody>
          <a:bodyPr vert="horz" wrap="square" lIns="0" tIns="0" rIns="0" bIns="0" rtlCol="0">
            <a:spAutoFit/>
          </a:bodyPr>
          <a:lstStyle/>
          <a:p>
            <a:pPr marL="12700">
              <a:lnSpc>
                <a:spcPct val="100000"/>
              </a:lnSpc>
            </a:pPr>
            <a:r>
              <a:rPr lang="fa-IR" spc="210" dirty="0" smtClean="0"/>
              <a:t>برند برتر آدیداس</a:t>
            </a:r>
            <a:endParaRPr spc="195"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23304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60</a:t>
            </a:r>
            <a:endParaRPr sz="1450">
              <a:latin typeface="Arial"/>
              <a:cs typeface="Arial"/>
            </a:endParaRPr>
          </a:p>
        </p:txBody>
      </p:sp>
      <p:sp>
        <p:nvSpPr>
          <p:cNvPr id="3" name="object 3"/>
          <p:cNvSpPr/>
          <p:nvPr/>
        </p:nvSpPr>
        <p:spPr>
          <a:xfrm>
            <a:off x="11131295" y="70103"/>
            <a:ext cx="815340" cy="566928"/>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78739" y="150748"/>
            <a:ext cx="3351529" cy="369332"/>
          </a:xfrm>
          <a:prstGeom prst="rect">
            <a:avLst/>
          </a:prstGeom>
        </p:spPr>
        <p:txBody>
          <a:bodyPr vert="horz" wrap="square" lIns="0" tIns="0" rIns="0" bIns="0" rtlCol="0">
            <a:spAutoFit/>
          </a:bodyPr>
          <a:lstStyle/>
          <a:p>
            <a:pPr marL="12700">
              <a:lnSpc>
                <a:spcPct val="100000"/>
              </a:lnSpc>
            </a:pPr>
            <a:r>
              <a:rPr lang="fa-IR" sz="2400" spc="85" dirty="0" smtClean="0"/>
              <a:t>خط رایحه های مردانه</a:t>
            </a:r>
            <a:endParaRPr sz="2400" dirty="0"/>
          </a:p>
        </p:txBody>
      </p:sp>
      <p:sp>
        <p:nvSpPr>
          <p:cNvPr id="5" name="object 5"/>
          <p:cNvSpPr/>
          <p:nvPr/>
        </p:nvSpPr>
        <p:spPr>
          <a:xfrm>
            <a:off x="201168" y="637057"/>
            <a:ext cx="2572385" cy="455650"/>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2953511" y="637057"/>
            <a:ext cx="2572385" cy="455650"/>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5705855" y="637057"/>
            <a:ext cx="2573908" cy="455650"/>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459723" y="637057"/>
            <a:ext cx="2572385" cy="455650"/>
          </a:xfrm>
          <a:prstGeom prst="rect">
            <a:avLst/>
          </a:prstGeom>
          <a:blipFill>
            <a:blip r:embed="rId6" cstate="print"/>
            <a:stretch>
              <a:fillRect/>
            </a:stretch>
          </a:blipFill>
        </p:spPr>
        <p:txBody>
          <a:bodyPr wrap="square" lIns="0" tIns="0" rIns="0" bIns="0" rtlCol="0"/>
          <a:lstStyle/>
          <a:p>
            <a:endParaRPr/>
          </a:p>
        </p:txBody>
      </p:sp>
      <p:graphicFrame>
        <p:nvGraphicFramePr>
          <p:cNvPr id="9" name="object 9"/>
          <p:cNvGraphicFramePr>
            <a:graphicFrameLocks noGrp="1"/>
          </p:cNvGraphicFramePr>
          <p:nvPr/>
        </p:nvGraphicFramePr>
        <p:xfrm>
          <a:off x="114045" y="633983"/>
          <a:ext cx="10963641" cy="2926777"/>
        </p:xfrm>
        <a:graphic>
          <a:graphicData uri="http://schemas.openxmlformats.org/drawingml/2006/table">
            <a:tbl>
              <a:tblPr firstRow="1" bandRow="1">
                <a:tableStyleId>{2D5ABB26-0587-4C30-8999-92F81FD0307C}</a:tableStyleId>
              </a:tblPr>
              <a:tblGrid>
                <a:gridCol w="398792">
                  <a:extLst>
                    <a:ext uri="{9D8B030D-6E8A-4147-A177-3AD203B41FA5}">
                      <a16:colId xmlns:a16="http://schemas.microsoft.com/office/drawing/2014/main" xmlns="" val="20000"/>
                    </a:ext>
                  </a:extLst>
                </a:gridCol>
                <a:gridCol w="381368">
                  <a:extLst>
                    <a:ext uri="{9D8B030D-6E8A-4147-A177-3AD203B41FA5}">
                      <a16:colId xmlns:a16="http://schemas.microsoft.com/office/drawing/2014/main" xmlns="" val="20001"/>
                    </a:ext>
                  </a:extLst>
                </a:gridCol>
                <a:gridCol w="381381">
                  <a:extLst>
                    <a:ext uri="{9D8B030D-6E8A-4147-A177-3AD203B41FA5}">
                      <a16:colId xmlns:a16="http://schemas.microsoft.com/office/drawing/2014/main" xmlns="" val="20002"/>
                    </a:ext>
                  </a:extLst>
                </a:gridCol>
                <a:gridCol w="381381">
                  <a:extLst>
                    <a:ext uri="{9D8B030D-6E8A-4147-A177-3AD203B41FA5}">
                      <a16:colId xmlns:a16="http://schemas.microsoft.com/office/drawing/2014/main" xmlns="" val="20003"/>
                    </a:ext>
                  </a:extLst>
                </a:gridCol>
                <a:gridCol w="381380">
                  <a:extLst>
                    <a:ext uri="{9D8B030D-6E8A-4147-A177-3AD203B41FA5}">
                      <a16:colId xmlns:a16="http://schemas.microsoft.com/office/drawing/2014/main" xmlns="" val="20004"/>
                    </a:ext>
                  </a:extLst>
                </a:gridCol>
                <a:gridCol w="381381">
                  <a:extLst>
                    <a:ext uri="{9D8B030D-6E8A-4147-A177-3AD203B41FA5}">
                      <a16:colId xmlns:a16="http://schemas.microsoft.com/office/drawing/2014/main" xmlns="" val="20005"/>
                    </a:ext>
                  </a:extLst>
                </a:gridCol>
                <a:gridCol w="423036">
                  <a:extLst>
                    <a:ext uri="{9D8B030D-6E8A-4147-A177-3AD203B41FA5}">
                      <a16:colId xmlns:a16="http://schemas.microsoft.com/office/drawing/2014/main" xmlns="" val="20006"/>
                    </a:ext>
                  </a:extLst>
                </a:gridCol>
                <a:gridCol w="423037">
                  <a:extLst>
                    <a:ext uri="{9D8B030D-6E8A-4147-A177-3AD203B41FA5}">
                      <a16:colId xmlns:a16="http://schemas.microsoft.com/office/drawing/2014/main" xmlns="" val="20007"/>
                    </a:ext>
                  </a:extLst>
                </a:gridCol>
                <a:gridCol w="381381">
                  <a:extLst>
                    <a:ext uri="{9D8B030D-6E8A-4147-A177-3AD203B41FA5}">
                      <a16:colId xmlns:a16="http://schemas.microsoft.com/office/drawing/2014/main" xmlns="" val="20008"/>
                    </a:ext>
                  </a:extLst>
                </a:gridCol>
                <a:gridCol w="381380">
                  <a:extLst>
                    <a:ext uri="{9D8B030D-6E8A-4147-A177-3AD203B41FA5}">
                      <a16:colId xmlns:a16="http://schemas.microsoft.com/office/drawing/2014/main" xmlns="" val="20009"/>
                    </a:ext>
                  </a:extLst>
                </a:gridCol>
                <a:gridCol w="381381">
                  <a:extLst>
                    <a:ext uri="{9D8B030D-6E8A-4147-A177-3AD203B41FA5}">
                      <a16:colId xmlns:a16="http://schemas.microsoft.com/office/drawing/2014/main" xmlns="" val="20010"/>
                    </a:ext>
                  </a:extLst>
                </a:gridCol>
                <a:gridCol w="381380">
                  <a:extLst>
                    <a:ext uri="{9D8B030D-6E8A-4147-A177-3AD203B41FA5}">
                      <a16:colId xmlns:a16="http://schemas.microsoft.com/office/drawing/2014/main" xmlns="" val="20011"/>
                    </a:ext>
                  </a:extLst>
                </a:gridCol>
                <a:gridCol w="381381">
                  <a:extLst>
                    <a:ext uri="{9D8B030D-6E8A-4147-A177-3AD203B41FA5}">
                      <a16:colId xmlns:a16="http://schemas.microsoft.com/office/drawing/2014/main" xmlns="" val="20012"/>
                    </a:ext>
                  </a:extLst>
                </a:gridCol>
                <a:gridCol w="422401">
                  <a:extLst>
                    <a:ext uri="{9D8B030D-6E8A-4147-A177-3AD203B41FA5}">
                      <a16:colId xmlns:a16="http://schemas.microsoft.com/office/drawing/2014/main" xmlns="" val="20013"/>
                    </a:ext>
                  </a:extLst>
                </a:gridCol>
                <a:gridCol w="423799">
                  <a:extLst>
                    <a:ext uri="{9D8B030D-6E8A-4147-A177-3AD203B41FA5}">
                      <a16:colId xmlns:a16="http://schemas.microsoft.com/office/drawing/2014/main" xmlns="" val="20014"/>
                    </a:ext>
                  </a:extLst>
                </a:gridCol>
                <a:gridCol w="381380">
                  <a:extLst>
                    <a:ext uri="{9D8B030D-6E8A-4147-A177-3AD203B41FA5}">
                      <a16:colId xmlns:a16="http://schemas.microsoft.com/office/drawing/2014/main" xmlns="" val="20015"/>
                    </a:ext>
                  </a:extLst>
                </a:gridCol>
                <a:gridCol w="381254">
                  <a:extLst>
                    <a:ext uri="{9D8B030D-6E8A-4147-A177-3AD203B41FA5}">
                      <a16:colId xmlns:a16="http://schemas.microsoft.com/office/drawing/2014/main" xmlns="" val="20016"/>
                    </a:ext>
                  </a:extLst>
                </a:gridCol>
                <a:gridCol w="381380">
                  <a:extLst>
                    <a:ext uri="{9D8B030D-6E8A-4147-A177-3AD203B41FA5}">
                      <a16:colId xmlns:a16="http://schemas.microsoft.com/office/drawing/2014/main" xmlns="" val="20017"/>
                    </a:ext>
                  </a:extLst>
                </a:gridCol>
                <a:gridCol w="381380">
                  <a:extLst>
                    <a:ext uri="{9D8B030D-6E8A-4147-A177-3AD203B41FA5}">
                      <a16:colId xmlns:a16="http://schemas.microsoft.com/office/drawing/2014/main" xmlns="" val="20018"/>
                    </a:ext>
                  </a:extLst>
                </a:gridCol>
                <a:gridCol w="381381">
                  <a:extLst>
                    <a:ext uri="{9D8B030D-6E8A-4147-A177-3AD203B41FA5}">
                      <a16:colId xmlns:a16="http://schemas.microsoft.com/office/drawing/2014/main" xmlns="" val="20019"/>
                    </a:ext>
                  </a:extLst>
                </a:gridCol>
                <a:gridCol w="423290">
                  <a:extLst>
                    <a:ext uri="{9D8B030D-6E8A-4147-A177-3AD203B41FA5}">
                      <a16:colId xmlns:a16="http://schemas.microsoft.com/office/drawing/2014/main" xmlns="" val="20020"/>
                    </a:ext>
                  </a:extLst>
                </a:gridCol>
                <a:gridCol w="422910">
                  <a:extLst>
                    <a:ext uri="{9D8B030D-6E8A-4147-A177-3AD203B41FA5}">
                      <a16:colId xmlns:a16="http://schemas.microsoft.com/office/drawing/2014/main" xmlns="" val="20021"/>
                    </a:ext>
                  </a:extLst>
                </a:gridCol>
                <a:gridCol w="381380">
                  <a:extLst>
                    <a:ext uri="{9D8B030D-6E8A-4147-A177-3AD203B41FA5}">
                      <a16:colId xmlns:a16="http://schemas.microsoft.com/office/drawing/2014/main" xmlns="" val="20022"/>
                    </a:ext>
                  </a:extLst>
                </a:gridCol>
                <a:gridCol w="381380">
                  <a:extLst>
                    <a:ext uri="{9D8B030D-6E8A-4147-A177-3AD203B41FA5}">
                      <a16:colId xmlns:a16="http://schemas.microsoft.com/office/drawing/2014/main" xmlns="" val="20023"/>
                    </a:ext>
                  </a:extLst>
                </a:gridCol>
                <a:gridCol w="381380">
                  <a:extLst>
                    <a:ext uri="{9D8B030D-6E8A-4147-A177-3AD203B41FA5}">
                      <a16:colId xmlns:a16="http://schemas.microsoft.com/office/drawing/2014/main" xmlns="" val="20024"/>
                    </a:ext>
                  </a:extLst>
                </a:gridCol>
                <a:gridCol w="381253">
                  <a:extLst>
                    <a:ext uri="{9D8B030D-6E8A-4147-A177-3AD203B41FA5}">
                      <a16:colId xmlns:a16="http://schemas.microsoft.com/office/drawing/2014/main" xmlns="" val="20025"/>
                    </a:ext>
                  </a:extLst>
                </a:gridCol>
                <a:gridCol w="381381">
                  <a:extLst>
                    <a:ext uri="{9D8B030D-6E8A-4147-A177-3AD203B41FA5}">
                      <a16:colId xmlns:a16="http://schemas.microsoft.com/office/drawing/2014/main" xmlns="" val="20026"/>
                    </a:ext>
                  </a:extLst>
                </a:gridCol>
                <a:gridCol w="399033">
                  <a:extLst>
                    <a:ext uri="{9D8B030D-6E8A-4147-A177-3AD203B41FA5}">
                      <a16:colId xmlns:a16="http://schemas.microsoft.com/office/drawing/2014/main" xmlns="" val="20027"/>
                    </a:ext>
                  </a:extLst>
                </a:gridCol>
              </a:tblGrid>
              <a:tr h="2366264">
                <a:tc gridSpan="7">
                  <a:txBody>
                    <a:bodyPr/>
                    <a:lstStyle/>
                    <a:p>
                      <a:pPr marL="8890" algn="ctr">
                        <a:lnSpc>
                          <a:spcPct val="100000"/>
                        </a:lnSpc>
                        <a:spcBef>
                          <a:spcPts val="489"/>
                        </a:spcBef>
                      </a:pPr>
                      <a:r>
                        <a:rPr sz="1400" spc="-25" dirty="0">
                          <a:latin typeface="Trebuchet MS"/>
                          <a:cs typeface="Trebuchet MS"/>
                        </a:rPr>
                        <a:t>ICE</a:t>
                      </a:r>
                      <a:r>
                        <a:rPr sz="1400" spc="-245" dirty="0">
                          <a:latin typeface="Trebuchet MS"/>
                          <a:cs typeface="Trebuchet MS"/>
                        </a:rPr>
                        <a:t> </a:t>
                      </a:r>
                      <a:r>
                        <a:rPr sz="1400" spc="-45" dirty="0">
                          <a:latin typeface="Trebuchet MS"/>
                          <a:cs typeface="Trebuchet MS"/>
                        </a:rPr>
                        <a:t>DIVE</a:t>
                      </a:r>
                      <a:endParaRPr sz="1400" dirty="0">
                        <a:latin typeface="Trebuchet MS"/>
                        <a:cs typeface="Trebuchet MS"/>
                      </a:endParaRPr>
                    </a:p>
                  </a:txBody>
                  <a:tcPr marL="0" marR="0" marT="62229" marB="0">
                    <a:lnL w="6096">
                      <a:solidFill>
                        <a:srgbClr val="000000"/>
                      </a:solidFill>
                      <a:prstDash val="solid"/>
                    </a:lnL>
                    <a:lnR w="6096">
                      <a:solidFill>
                        <a:srgbClr val="000000"/>
                      </a:solidFill>
                      <a:prstDash val="solid"/>
                    </a:lnR>
                    <a:lnT w="6096">
                      <a:solidFill>
                        <a:srgbClr val="000000"/>
                      </a:solidFill>
                      <a:prstDash val="solid"/>
                    </a:lnT>
                    <a:lnB w="12700">
                      <a:solidFill>
                        <a:srgbClr val="FFFFFF"/>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7">
                  <a:txBody>
                    <a:bodyPr/>
                    <a:lstStyle/>
                    <a:p>
                      <a:pPr marL="35560" algn="ctr">
                        <a:lnSpc>
                          <a:spcPct val="100000"/>
                        </a:lnSpc>
                        <a:spcBef>
                          <a:spcPts val="489"/>
                        </a:spcBef>
                      </a:pPr>
                      <a:r>
                        <a:rPr sz="1400" spc="-45" dirty="0">
                          <a:latin typeface="Trebuchet MS"/>
                          <a:cs typeface="Trebuchet MS"/>
                        </a:rPr>
                        <a:t>PURE</a:t>
                      </a:r>
                      <a:r>
                        <a:rPr sz="1400" spc="-245" dirty="0">
                          <a:latin typeface="Trebuchet MS"/>
                          <a:cs typeface="Trebuchet MS"/>
                        </a:rPr>
                        <a:t> </a:t>
                      </a:r>
                      <a:r>
                        <a:rPr sz="1400" spc="10" dirty="0">
                          <a:latin typeface="Trebuchet MS"/>
                          <a:cs typeface="Trebuchet MS"/>
                        </a:rPr>
                        <a:t>GAME</a:t>
                      </a:r>
                      <a:endParaRPr sz="1400">
                        <a:latin typeface="Trebuchet MS"/>
                        <a:cs typeface="Trebuchet MS"/>
                      </a:endParaRPr>
                    </a:p>
                  </a:txBody>
                  <a:tcPr marL="0" marR="0" marT="62229" marB="0">
                    <a:lnL w="6096">
                      <a:solidFill>
                        <a:srgbClr val="000000"/>
                      </a:solidFill>
                      <a:prstDash val="solid"/>
                    </a:lnL>
                    <a:lnR w="6096">
                      <a:solidFill>
                        <a:srgbClr val="000000"/>
                      </a:solidFill>
                      <a:prstDash val="solid"/>
                    </a:lnR>
                    <a:lnT w="6096">
                      <a:solidFill>
                        <a:srgbClr val="000000"/>
                      </a:solidFill>
                      <a:prstDash val="solid"/>
                    </a:lnT>
                    <a:lnB w="12700">
                      <a:solidFill>
                        <a:srgbClr val="FFFFFF"/>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7">
                  <a:txBody>
                    <a:bodyPr/>
                    <a:lstStyle/>
                    <a:p>
                      <a:pPr marL="784225">
                        <a:lnSpc>
                          <a:spcPct val="100000"/>
                        </a:lnSpc>
                        <a:spcBef>
                          <a:spcPts val="489"/>
                        </a:spcBef>
                      </a:pPr>
                      <a:r>
                        <a:rPr sz="1400" spc="-10" dirty="0">
                          <a:latin typeface="Trebuchet MS"/>
                          <a:cs typeface="Trebuchet MS"/>
                        </a:rPr>
                        <a:t>DYNAMIC</a:t>
                      </a:r>
                      <a:r>
                        <a:rPr sz="1400" spc="-265" dirty="0">
                          <a:latin typeface="Trebuchet MS"/>
                          <a:cs typeface="Trebuchet MS"/>
                        </a:rPr>
                        <a:t> </a:t>
                      </a:r>
                      <a:r>
                        <a:rPr sz="1400" spc="-10" dirty="0">
                          <a:latin typeface="Trebuchet MS"/>
                          <a:cs typeface="Trebuchet MS"/>
                        </a:rPr>
                        <a:t>PULSE</a:t>
                      </a:r>
                      <a:endParaRPr sz="1400">
                        <a:latin typeface="Trebuchet MS"/>
                        <a:cs typeface="Trebuchet MS"/>
                      </a:endParaRPr>
                    </a:p>
                  </a:txBody>
                  <a:tcPr marL="0" marR="0" marT="62229" marB="0">
                    <a:lnL w="6096">
                      <a:solidFill>
                        <a:srgbClr val="000000"/>
                      </a:solidFill>
                      <a:prstDash val="solid"/>
                    </a:lnL>
                    <a:lnR w="6096">
                      <a:solidFill>
                        <a:srgbClr val="000000"/>
                      </a:solidFill>
                      <a:prstDash val="solid"/>
                    </a:lnR>
                    <a:lnT w="6096">
                      <a:solidFill>
                        <a:srgbClr val="000000"/>
                      </a:solidFill>
                      <a:prstDash val="solid"/>
                    </a:lnT>
                    <a:lnB w="12700">
                      <a:solidFill>
                        <a:srgbClr val="FFFFFF"/>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gridSpan="7">
                  <a:txBody>
                    <a:bodyPr/>
                    <a:lstStyle/>
                    <a:p>
                      <a:pPr marL="59055" algn="ctr">
                        <a:lnSpc>
                          <a:spcPct val="100000"/>
                        </a:lnSpc>
                        <a:spcBef>
                          <a:spcPts val="489"/>
                        </a:spcBef>
                      </a:pPr>
                      <a:r>
                        <a:rPr sz="1400" spc="-10" dirty="0">
                          <a:latin typeface="Trebuchet MS"/>
                          <a:cs typeface="Trebuchet MS"/>
                        </a:rPr>
                        <a:t>TEAM</a:t>
                      </a:r>
                      <a:r>
                        <a:rPr sz="1400" spc="-240" dirty="0">
                          <a:latin typeface="Trebuchet MS"/>
                          <a:cs typeface="Trebuchet MS"/>
                        </a:rPr>
                        <a:t> </a:t>
                      </a:r>
                      <a:r>
                        <a:rPr sz="1400" spc="-70" dirty="0">
                          <a:latin typeface="Trebuchet MS"/>
                          <a:cs typeface="Trebuchet MS"/>
                        </a:rPr>
                        <a:t>FIVE</a:t>
                      </a:r>
                      <a:endParaRPr sz="1400">
                        <a:latin typeface="Trebuchet MS"/>
                        <a:cs typeface="Trebuchet MS"/>
                      </a:endParaRPr>
                    </a:p>
                  </a:txBody>
                  <a:tcPr marL="0" marR="0" marT="62229" marB="0">
                    <a:lnL w="6096">
                      <a:solidFill>
                        <a:srgbClr val="000000"/>
                      </a:solidFill>
                      <a:prstDash val="solid"/>
                    </a:lnL>
                    <a:lnR w="6096">
                      <a:solidFill>
                        <a:srgbClr val="000000"/>
                      </a:solidFill>
                      <a:prstDash val="solid"/>
                    </a:lnR>
                    <a:lnT w="6096">
                      <a:solidFill>
                        <a:srgbClr val="000000"/>
                      </a:solidFill>
                      <a:prstDash val="solid"/>
                    </a:lnT>
                    <a:lnB w="12700">
                      <a:solidFill>
                        <a:srgbClr val="FFFFFF"/>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xmlns="" val="10000"/>
                  </a:ext>
                </a:extLst>
              </a:tr>
              <a:tr h="345058">
                <a:tc>
                  <a:txBody>
                    <a:bodyPr/>
                    <a:lstStyle/>
                    <a:p>
                      <a:pPr marL="102235">
                        <a:lnSpc>
                          <a:spcPct val="100000"/>
                        </a:lnSpc>
                        <a:spcBef>
                          <a:spcPts val="284"/>
                        </a:spcBef>
                      </a:pPr>
                      <a:r>
                        <a:rPr sz="500" spc="25" dirty="0">
                          <a:solidFill>
                            <a:srgbClr val="FFFFFF"/>
                          </a:solidFill>
                          <a:latin typeface="Trebuchet MS"/>
                          <a:cs typeface="Trebuchet MS"/>
                        </a:rPr>
                        <a:t>BS</a:t>
                      </a:r>
                      <a:endParaRPr sz="500">
                        <a:latin typeface="Trebuchet MS"/>
                        <a:cs typeface="Trebuchet MS"/>
                      </a:endParaRPr>
                    </a:p>
                    <a:p>
                      <a:pPr marL="102235">
                        <a:lnSpc>
                          <a:spcPct val="100000"/>
                        </a:lnSpc>
                      </a:pPr>
                      <a:r>
                        <a:rPr sz="500" spc="-50" dirty="0">
                          <a:solidFill>
                            <a:srgbClr val="FFFFFF"/>
                          </a:solidFill>
                          <a:latin typeface="Trebuchet MS"/>
                          <a:cs typeface="Trebuchet MS"/>
                        </a:rPr>
                        <a:t>150ml</a:t>
                      </a:r>
                      <a:endParaRPr sz="5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95250">
                        <a:lnSpc>
                          <a:spcPct val="100000"/>
                        </a:lnSpc>
                        <a:spcBef>
                          <a:spcPts val="284"/>
                        </a:spcBef>
                      </a:pPr>
                      <a:r>
                        <a:rPr sz="500" spc="10" dirty="0">
                          <a:solidFill>
                            <a:srgbClr val="FFFFFF"/>
                          </a:solidFill>
                          <a:latin typeface="Trebuchet MS"/>
                          <a:cs typeface="Trebuchet MS"/>
                        </a:rPr>
                        <a:t>Ro</a:t>
                      </a:r>
                      <a:r>
                        <a:rPr sz="500" spc="5" dirty="0">
                          <a:solidFill>
                            <a:srgbClr val="FFFFFF"/>
                          </a:solidFill>
                          <a:latin typeface="Trebuchet MS"/>
                          <a:cs typeface="Trebuchet MS"/>
                        </a:rPr>
                        <a:t>l</a:t>
                      </a:r>
                      <a:r>
                        <a:rPr sz="500" dirty="0">
                          <a:solidFill>
                            <a:srgbClr val="FFFFFF"/>
                          </a:solidFill>
                          <a:latin typeface="Trebuchet MS"/>
                          <a:cs typeface="Trebuchet MS"/>
                        </a:rPr>
                        <a:t>l</a:t>
                      </a:r>
                      <a:r>
                        <a:rPr sz="500" spc="-85" dirty="0">
                          <a:solidFill>
                            <a:srgbClr val="FFFFFF"/>
                          </a:solidFill>
                          <a:latin typeface="Trebuchet MS"/>
                          <a:cs typeface="Trebuchet MS"/>
                        </a:rPr>
                        <a:t> </a:t>
                      </a:r>
                      <a:r>
                        <a:rPr sz="500" spc="10" dirty="0">
                          <a:solidFill>
                            <a:srgbClr val="FFFFFF"/>
                          </a:solidFill>
                          <a:latin typeface="Trebuchet MS"/>
                          <a:cs typeface="Trebuchet MS"/>
                        </a:rPr>
                        <a:t>O</a:t>
                      </a:r>
                      <a:r>
                        <a:rPr sz="500" dirty="0">
                          <a:solidFill>
                            <a:srgbClr val="FFFFFF"/>
                          </a:solidFill>
                          <a:latin typeface="Trebuchet MS"/>
                          <a:cs typeface="Trebuchet MS"/>
                        </a:rPr>
                        <a:t>n  </a:t>
                      </a:r>
                      <a:r>
                        <a:rPr sz="500" spc="-15" dirty="0">
                          <a:solidFill>
                            <a:srgbClr val="FFFFFF"/>
                          </a:solidFill>
                          <a:latin typeface="Trebuchet MS"/>
                          <a:cs typeface="Trebuchet MS"/>
                        </a:rPr>
                        <a:t>50ml</a:t>
                      </a:r>
                      <a:endParaRPr sz="5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a:lnSpc>
                          <a:spcPct val="100000"/>
                        </a:lnSpc>
                        <a:spcBef>
                          <a:spcPts val="284"/>
                        </a:spcBef>
                      </a:pPr>
                      <a:r>
                        <a:rPr sz="500" spc="40" dirty="0">
                          <a:solidFill>
                            <a:srgbClr val="FFFFFF"/>
                          </a:solidFill>
                          <a:latin typeface="Trebuchet MS"/>
                          <a:cs typeface="Trebuchet MS"/>
                        </a:rPr>
                        <a:t>SG</a:t>
                      </a:r>
                      <a:endParaRPr sz="500">
                        <a:latin typeface="Trebuchet MS"/>
                        <a:cs typeface="Trebuchet MS"/>
                      </a:endParaRPr>
                    </a:p>
                    <a:p>
                      <a:pPr marL="85090">
                        <a:lnSpc>
                          <a:spcPct val="100000"/>
                        </a:lnSpc>
                      </a:pPr>
                      <a:r>
                        <a:rPr sz="500" spc="-15" dirty="0">
                          <a:solidFill>
                            <a:srgbClr val="FFFFFF"/>
                          </a:solidFill>
                          <a:latin typeface="Trebuchet MS"/>
                          <a:cs typeface="Trebuchet MS"/>
                        </a:rPr>
                        <a:t>250ml</a:t>
                      </a:r>
                      <a:endParaRPr sz="5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a:lnSpc>
                          <a:spcPct val="100000"/>
                        </a:lnSpc>
                        <a:spcBef>
                          <a:spcPts val="284"/>
                        </a:spcBef>
                      </a:pPr>
                      <a:r>
                        <a:rPr sz="500" spc="40" dirty="0">
                          <a:solidFill>
                            <a:srgbClr val="FFFFFF"/>
                          </a:solidFill>
                          <a:latin typeface="Trebuchet MS"/>
                          <a:cs typeface="Trebuchet MS"/>
                        </a:rPr>
                        <a:t>SG</a:t>
                      </a:r>
                      <a:endParaRPr sz="500">
                        <a:latin typeface="Trebuchet MS"/>
                        <a:cs typeface="Trebuchet MS"/>
                      </a:endParaRPr>
                    </a:p>
                    <a:p>
                      <a:pPr marL="85090">
                        <a:lnSpc>
                          <a:spcPct val="100000"/>
                        </a:lnSpc>
                      </a:pPr>
                      <a:r>
                        <a:rPr sz="500" spc="-10" dirty="0">
                          <a:solidFill>
                            <a:srgbClr val="FFFFFF"/>
                          </a:solidFill>
                          <a:latin typeface="Trebuchet MS"/>
                          <a:cs typeface="Trebuchet MS"/>
                        </a:rPr>
                        <a:t>400ml</a:t>
                      </a:r>
                      <a:endParaRPr sz="5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a:lnSpc>
                          <a:spcPct val="100000"/>
                        </a:lnSpc>
                        <a:spcBef>
                          <a:spcPts val="284"/>
                        </a:spcBef>
                      </a:pPr>
                      <a:r>
                        <a:rPr sz="500" spc="-5" dirty="0">
                          <a:solidFill>
                            <a:srgbClr val="FFFFFF"/>
                          </a:solidFill>
                          <a:latin typeface="Trebuchet MS"/>
                          <a:cs typeface="Trebuchet MS"/>
                        </a:rPr>
                        <a:t>EDT</a:t>
                      </a:r>
                      <a:endParaRPr sz="500">
                        <a:latin typeface="Trebuchet MS"/>
                        <a:cs typeface="Trebuchet MS"/>
                      </a:endParaRPr>
                    </a:p>
                    <a:p>
                      <a:pPr marL="85090">
                        <a:lnSpc>
                          <a:spcPct val="100000"/>
                        </a:lnSpc>
                      </a:pPr>
                      <a:r>
                        <a:rPr sz="500" spc="-15" dirty="0">
                          <a:solidFill>
                            <a:srgbClr val="FFFFFF"/>
                          </a:solidFill>
                          <a:latin typeface="Trebuchet MS"/>
                          <a:cs typeface="Trebuchet MS"/>
                        </a:rPr>
                        <a:t>50ml</a:t>
                      </a:r>
                      <a:endParaRPr sz="5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a:lnSpc>
                          <a:spcPct val="100000"/>
                        </a:lnSpc>
                        <a:spcBef>
                          <a:spcPts val="284"/>
                        </a:spcBef>
                      </a:pPr>
                      <a:r>
                        <a:rPr sz="500" spc="-5" dirty="0">
                          <a:solidFill>
                            <a:srgbClr val="FFFFFF"/>
                          </a:solidFill>
                          <a:latin typeface="Trebuchet MS"/>
                          <a:cs typeface="Trebuchet MS"/>
                        </a:rPr>
                        <a:t>EDT</a:t>
                      </a:r>
                      <a:endParaRPr sz="500">
                        <a:latin typeface="Trebuchet MS"/>
                        <a:cs typeface="Trebuchet MS"/>
                      </a:endParaRPr>
                    </a:p>
                    <a:p>
                      <a:pPr marL="85090">
                        <a:lnSpc>
                          <a:spcPct val="100000"/>
                        </a:lnSpc>
                      </a:pPr>
                      <a:r>
                        <a:rPr sz="500" spc="-45" dirty="0">
                          <a:solidFill>
                            <a:srgbClr val="FFFFFF"/>
                          </a:solidFill>
                          <a:latin typeface="Trebuchet MS"/>
                          <a:cs typeface="Trebuchet MS"/>
                        </a:rPr>
                        <a:t>100ml</a:t>
                      </a:r>
                      <a:endParaRPr sz="5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a:lnSpc>
                          <a:spcPct val="100000"/>
                        </a:lnSpc>
                        <a:spcBef>
                          <a:spcPts val="284"/>
                        </a:spcBef>
                      </a:pPr>
                      <a:r>
                        <a:rPr sz="500" spc="35" dirty="0">
                          <a:solidFill>
                            <a:srgbClr val="FFFFFF"/>
                          </a:solidFill>
                          <a:latin typeface="Trebuchet MS"/>
                          <a:cs typeface="Trebuchet MS"/>
                        </a:rPr>
                        <a:t>AS</a:t>
                      </a:r>
                      <a:endParaRPr sz="500">
                        <a:latin typeface="Trebuchet MS"/>
                        <a:cs typeface="Trebuchet MS"/>
                      </a:endParaRPr>
                    </a:p>
                    <a:p>
                      <a:pPr marL="85090">
                        <a:lnSpc>
                          <a:spcPct val="100000"/>
                        </a:lnSpc>
                      </a:pPr>
                      <a:r>
                        <a:rPr sz="500" spc="-45" dirty="0">
                          <a:solidFill>
                            <a:srgbClr val="FFFFFF"/>
                          </a:solidFill>
                          <a:latin typeface="Trebuchet MS"/>
                          <a:cs typeface="Trebuchet MS"/>
                        </a:rPr>
                        <a:t>100ml</a:t>
                      </a:r>
                      <a:endParaRPr sz="500">
                        <a:latin typeface="Trebuchet MS"/>
                        <a:cs typeface="Trebuchet MS"/>
                      </a:endParaRPr>
                    </a:p>
                  </a:txBody>
                  <a:tcPr marL="0" marR="0" marT="36194" marB="0">
                    <a:lnL w="12700">
                      <a:solidFill>
                        <a:srgbClr val="FFFFFF"/>
                      </a:solidFill>
                      <a:prstDash val="solid"/>
                    </a:lnL>
                    <a:lnR w="96265">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a:lnSpc>
                          <a:spcPct val="100000"/>
                        </a:lnSpc>
                        <a:spcBef>
                          <a:spcPts val="284"/>
                        </a:spcBef>
                      </a:pPr>
                      <a:r>
                        <a:rPr sz="500" spc="25" dirty="0">
                          <a:solidFill>
                            <a:srgbClr val="FFFFFF"/>
                          </a:solidFill>
                          <a:latin typeface="Trebuchet MS"/>
                          <a:cs typeface="Trebuchet MS"/>
                        </a:rPr>
                        <a:t>BS</a:t>
                      </a:r>
                      <a:endParaRPr sz="500">
                        <a:latin typeface="Trebuchet MS"/>
                        <a:cs typeface="Trebuchet MS"/>
                      </a:endParaRPr>
                    </a:p>
                    <a:p>
                      <a:pPr marL="85090">
                        <a:lnSpc>
                          <a:spcPct val="100000"/>
                        </a:lnSpc>
                      </a:pPr>
                      <a:r>
                        <a:rPr sz="500" spc="-50" dirty="0">
                          <a:solidFill>
                            <a:srgbClr val="FFFFFF"/>
                          </a:solidFill>
                          <a:latin typeface="Trebuchet MS"/>
                          <a:cs typeface="Trebuchet MS"/>
                        </a:rPr>
                        <a:t>150ml</a:t>
                      </a:r>
                      <a:endParaRPr sz="500">
                        <a:latin typeface="Trebuchet MS"/>
                        <a:cs typeface="Trebuchet MS"/>
                      </a:endParaRPr>
                    </a:p>
                  </a:txBody>
                  <a:tcPr marL="0" marR="0" marT="36194" marB="0">
                    <a:lnL w="96265">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94615">
                        <a:lnSpc>
                          <a:spcPct val="100000"/>
                        </a:lnSpc>
                        <a:spcBef>
                          <a:spcPts val="284"/>
                        </a:spcBef>
                      </a:pPr>
                      <a:r>
                        <a:rPr sz="500" spc="10" dirty="0">
                          <a:solidFill>
                            <a:srgbClr val="FFFFFF"/>
                          </a:solidFill>
                          <a:latin typeface="Trebuchet MS"/>
                          <a:cs typeface="Trebuchet MS"/>
                        </a:rPr>
                        <a:t>Ro</a:t>
                      </a:r>
                      <a:r>
                        <a:rPr sz="500" spc="5" dirty="0">
                          <a:solidFill>
                            <a:srgbClr val="FFFFFF"/>
                          </a:solidFill>
                          <a:latin typeface="Trebuchet MS"/>
                          <a:cs typeface="Trebuchet MS"/>
                        </a:rPr>
                        <a:t>l</a:t>
                      </a:r>
                      <a:r>
                        <a:rPr sz="500" dirty="0">
                          <a:solidFill>
                            <a:srgbClr val="FFFFFF"/>
                          </a:solidFill>
                          <a:latin typeface="Trebuchet MS"/>
                          <a:cs typeface="Trebuchet MS"/>
                        </a:rPr>
                        <a:t>l</a:t>
                      </a:r>
                      <a:r>
                        <a:rPr sz="500" spc="-85" dirty="0">
                          <a:solidFill>
                            <a:srgbClr val="FFFFFF"/>
                          </a:solidFill>
                          <a:latin typeface="Trebuchet MS"/>
                          <a:cs typeface="Trebuchet MS"/>
                        </a:rPr>
                        <a:t> </a:t>
                      </a:r>
                      <a:r>
                        <a:rPr sz="500" spc="10" dirty="0">
                          <a:solidFill>
                            <a:srgbClr val="FFFFFF"/>
                          </a:solidFill>
                          <a:latin typeface="Trebuchet MS"/>
                          <a:cs typeface="Trebuchet MS"/>
                        </a:rPr>
                        <a:t>O</a:t>
                      </a:r>
                      <a:r>
                        <a:rPr sz="500" dirty="0">
                          <a:solidFill>
                            <a:srgbClr val="FFFFFF"/>
                          </a:solidFill>
                          <a:latin typeface="Trebuchet MS"/>
                          <a:cs typeface="Trebuchet MS"/>
                        </a:rPr>
                        <a:t>n  </a:t>
                      </a:r>
                      <a:r>
                        <a:rPr sz="500" spc="-15" dirty="0">
                          <a:solidFill>
                            <a:srgbClr val="FFFFFF"/>
                          </a:solidFill>
                          <a:latin typeface="Trebuchet MS"/>
                          <a:cs typeface="Trebuchet MS"/>
                        </a:rPr>
                        <a:t>50ml</a:t>
                      </a:r>
                      <a:endParaRPr sz="5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a:lnSpc>
                          <a:spcPct val="100000"/>
                        </a:lnSpc>
                        <a:spcBef>
                          <a:spcPts val="284"/>
                        </a:spcBef>
                      </a:pPr>
                      <a:r>
                        <a:rPr sz="500" spc="40" dirty="0">
                          <a:solidFill>
                            <a:srgbClr val="FFFFFF"/>
                          </a:solidFill>
                          <a:latin typeface="Trebuchet MS"/>
                          <a:cs typeface="Trebuchet MS"/>
                        </a:rPr>
                        <a:t>SG</a:t>
                      </a:r>
                      <a:endParaRPr sz="500">
                        <a:latin typeface="Trebuchet MS"/>
                        <a:cs typeface="Trebuchet MS"/>
                      </a:endParaRPr>
                    </a:p>
                    <a:p>
                      <a:pPr marL="85090">
                        <a:lnSpc>
                          <a:spcPct val="100000"/>
                        </a:lnSpc>
                      </a:pPr>
                      <a:r>
                        <a:rPr sz="500" spc="-15" dirty="0">
                          <a:solidFill>
                            <a:srgbClr val="FFFFFF"/>
                          </a:solidFill>
                          <a:latin typeface="Trebuchet MS"/>
                          <a:cs typeface="Trebuchet MS"/>
                        </a:rPr>
                        <a:t>250ml</a:t>
                      </a:r>
                      <a:endParaRPr sz="5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4"/>
                        </a:spcBef>
                      </a:pPr>
                      <a:r>
                        <a:rPr sz="500" spc="40" dirty="0">
                          <a:solidFill>
                            <a:srgbClr val="FFFFFF"/>
                          </a:solidFill>
                          <a:latin typeface="Trebuchet MS"/>
                          <a:cs typeface="Trebuchet MS"/>
                        </a:rPr>
                        <a:t>SG</a:t>
                      </a:r>
                      <a:endParaRPr sz="500">
                        <a:latin typeface="Trebuchet MS"/>
                        <a:cs typeface="Trebuchet MS"/>
                      </a:endParaRPr>
                    </a:p>
                    <a:p>
                      <a:pPr marL="85725">
                        <a:lnSpc>
                          <a:spcPct val="100000"/>
                        </a:lnSpc>
                      </a:pPr>
                      <a:r>
                        <a:rPr sz="500" spc="-10" dirty="0">
                          <a:solidFill>
                            <a:srgbClr val="FFFFFF"/>
                          </a:solidFill>
                          <a:latin typeface="Trebuchet MS"/>
                          <a:cs typeface="Trebuchet MS"/>
                        </a:rPr>
                        <a:t>400ml</a:t>
                      </a:r>
                      <a:endParaRPr sz="5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a:lnSpc>
                          <a:spcPct val="100000"/>
                        </a:lnSpc>
                        <a:spcBef>
                          <a:spcPts val="284"/>
                        </a:spcBef>
                      </a:pPr>
                      <a:r>
                        <a:rPr sz="500" spc="-5" dirty="0">
                          <a:solidFill>
                            <a:srgbClr val="FFFFFF"/>
                          </a:solidFill>
                          <a:latin typeface="Trebuchet MS"/>
                          <a:cs typeface="Trebuchet MS"/>
                        </a:rPr>
                        <a:t>EDT</a:t>
                      </a:r>
                      <a:endParaRPr sz="500">
                        <a:latin typeface="Trebuchet MS"/>
                        <a:cs typeface="Trebuchet MS"/>
                      </a:endParaRPr>
                    </a:p>
                    <a:p>
                      <a:pPr marL="85090">
                        <a:lnSpc>
                          <a:spcPct val="100000"/>
                        </a:lnSpc>
                      </a:pPr>
                      <a:r>
                        <a:rPr sz="500" spc="-15" dirty="0">
                          <a:solidFill>
                            <a:srgbClr val="FFFFFF"/>
                          </a:solidFill>
                          <a:latin typeface="Trebuchet MS"/>
                          <a:cs typeface="Trebuchet MS"/>
                        </a:rPr>
                        <a:t>50ml</a:t>
                      </a:r>
                      <a:endParaRPr sz="5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a:lnSpc>
                          <a:spcPct val="100000"/>
                        </a:lnSpc>
                        <a:spcBef>
                          <a:spcPts val="284"/>
                        </a:spcBef>
                      </a:pPr>
                      <a:r>
                        <a:rPr sz="500" spc="-5" dirty="0">
                          <a:solidFill>
                            <a:srgbClr val="FFFFFF"/>
                          </a:solidFill>
                          <a:latin typeface="Trebuchet MS"/>
                          <a:cs typeface="Trebuchet MS"/>
                        </a:rPr>
                        <a:t>EDT</a:t>
                      </a:r>
                      <a:endParaRPr sz="500">
                        <a:latin typeface="Trebuchet MS"/>
                        <a:cs typeface="Trebuchet MS"/>
                      </a:endParaRPr>
                    </a:p>
                    <a:p>
                      <a:pPr marL="85090">
                        <a:lnSpc>
                          <a:spcPct val="100000"/>
                        </a:lnSpc>
                      </a:pPr>
                      <a:r>
                        <a:rPr sz="500" spc="-45" dirty="0">
                          <a:solidFill>
                            <a:srgbClr val="FFFFFF"/>
                          </a:solidFill>
                          <a:latin typeface="Trebuchet MS"/>
                          <a:cs typeface="Trebuchet MS"/>
                        </a:rPr>
                        <a:t>100ml</a:t>
                      </a:r>
                      <a:endParaRPr sz="5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4"/>
                        </a:spcBef>
                      </a:pPr>
                      <a:r>
                        <a:rPr sz="500" spc="35" dirty="0">
                          <a:solidFill>
                            <a:srgbClr val="FFFFFF"/>
                          </a:solidFill>
                          <a:latin typeface="Trebuchet MS"/>
                          <a:cs typeface="Trebuchet MS"/>
                        </a:rPr>
                        <a:t>AS</a:t>
                      </a:r>
                      <a:endParaRPr sz="500">
                        <a:latin typeface="Trebuchet MS"/>
                        <a:cs typeface="Trebuchet MS"/>
                      </a:endParaRPr>
                    </a:p>
                    <a:p>
                      <a:pPr marL="85725">
                        <a:lnSpc>
                          <a:spcPct val="100000"/>
                        </a:lnSpc>
                      </a:pPr>
                      <a:r>
                        <a:rPr sz="500" spc="-45" dirty="0">
                          <a:solidFill>
                            <a:srgbClr val="FFFFFF"/>
                          </a:solidFill>
                          <a:latin typeface="Trebuchet MS"/>
                          <a:cs typeface="Trebuchet MS"/>
                        </a:rPr>
                        <a:t>100ml</a:t>
                      </a:r>
                      <a:endParaRPr sz="500">
                        <a:latin typeface="Trebuchet MS"/>
                        <a:cs typeface="Trebuchet MS"/>
                      </a:endParaRPr>
                    </a:p>
                  </a:txBody>
                  <a:tcPr marL="0" marR="0" marT="36194" marB="0">
                    <a:lnL w="12700">
                      <a:solidFill>
                        <a:srgbClr val="FFFFFF"/>
                      </a:solidFill>
                      <a:prstDash val="solid"/>
                    </a:lnL>
                    <a:lnR w="96138">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6360">
                        <a:lnSpc>
                          <a:spcPct val="100000"/>
                        </a:lnSpc>
                        <a:spcBef>
                          <a:spcPts val="284"/>
                        </a:spcBef>
                      </a:pPr>
                      <a:r>
                        <a:rPr sz="500" spc="25" dirty="0">
                          <a:solidFill>
                            <a:srgbClr val="FFFFFF"/>
                          </a:solidFill>
                          <a:latin typeface="Trebuchet MS"/>
                          <a:cs typeface="Trebuchet MS"/>
                        </a:rPr>
                        <a:t>BS</a:t>
                      </a:r>
                      <a:endParaRPr sz="500">
                        <a:latin typeface="Trebuchet MS"/>
                        <a:cs typeface="Trebuchet MS"/>
                      </a:endParaRPr>
                    </a:p>
                    <a:p>
                      <a:pPr marL="86360">
                        <a:lnSpc>
                          <a:spcPct val="100000"/>
                        </a:lnSpc>
                      </a:pPr>
                      <a:r>
                        <a:rPr sz="500" spc="-50" dirty="0">
                          <a:solidFill>
                            <a:srgbClr val="FFFFFF"/>
                          </a:solidFill>
                          <a:latin typeface="Trebuchet MS"/>
                          <a:cs typeface="Trebuchet MS"/>
                        </a:rPr>
                        <a:t>150ml</a:t>
                      </a:r>
                      <a:endParaRPr sz="500">
                        <a:latin typeface="Trebuchet MS"/>
                        <a:cs typeface="Trebuchet MS"/>
                      </a:endParaRPr>
                    </a:p>
                  </a:txBody>
                  <a:tcPr marL="0" marR="0" marT="36194" marB="0">
                    <a:lnL w="96138">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94615">
                        <a:lnSpc>
                          <a:spcPct val="100000"/>
                        </a:lnSpc>
                        <a:spcBef>
                          <a:spcPts val="284"/>
                        </a:spcBef>
                      </a:pPr>
                      <a:r>
                        <a:rPr sz="500" spc="10" dirty="0">
                          <a:solidFill>
                            <a:srgbClr val="FFFFFF"/>
                          </a:solidFill>
                          <a:latin typeface="Trebuchet MS"/>
                          <a:cs typeface="Trebuchet MS"/>
                        </a:rPr>
                        <a:t>Ro</a:t>
                      </a:r>
                      <a:r>
                        <a:rPr sz="500" spc="5" dirty="0">
                          <a:solidFill>
                            <a:srgbClr val="FFFFFF"/>
                          </a:solidFill>
                          <a:latin typeface="Trebuchet MS"/>
                          <a:cs typeface="Trebuchet MS"/>
                        </a:rPr>
                        <a:t>l</a:t>
                      </a:r>
                      <a:r>
                        <a:rPr sz="500" dirty="0">
                          <a:solidFill>
                            <a:srgbClr val="FFFFFF"/>
                          </a:solidFill>
                          <a:latin typeface="Trebuchet MS"/>
                          <a:cs typeface="Trebuchet MS"/>
                        </a:rPr>
                        <a:t>l</a:t>
                      </a:r>
                      <a:r>
                        <a:rPr sz="500" spc="-85" dirty="0">
                          <a:solidFill>
                            <a:srgbClr val="FFFFFF"/>
                          </a:solidFill>
                          <a:latin typeface="Trebuchet MS"/>
                          <a:cs typeface="Trebuchet MS"/>
                        </a:rPr>
                        <a:t> </a:t>
                      </a:r>
                      <a:r>
                        <a:rPr sz="500" spc="10" dirty="0">
                          <a:solidFill>
                            <a:srgbClr val="FFFFFF"/>
                          </a:solidFill>
                          <a:latin typeface="Trebuchet MS"/>
                          <a:cs typeface="Trebuchet MS"/>
                        </a:rPr>
                        <a:t>O</a:t>
                      </a:r>
                      <a:r>
                        <a:rPr sz="500" dirty="0">
                          <a:solidFill>
                            <a:srgbClr val="FFFFFF"/>
                          </a:solidFill>
                          <a:latin typeface="Trebuchet MS"/>
                          <a:cs typeface="Trebuchet MS"/>
                        </a:rPr>
                        <a:t>n  </a:t>
                      </a:r>
                      <a:r>
                        <a:rPr sz="500" spc="-15" dirty="0">
                          <a:solidFill>
                            <a:srgbClr val="FFFFFF"/>
                          </a:solidFill>
                          <a:latin typeface="Trebuchet MS"/>
                          <a:cs typeface="Trebuchet MS"/>
                        </a:rPr>
                        <a:t>50ml</a:t>
                      </a:r>
                      <a:endParaRPr sz="5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4"/>
                        </a:spcBef>
                      </a:pPr>
                      <a:r>
                        <a:rPr sz="500" spc="40" dirty="0">
                          <a:solidFill>
                            <a:srgbClr val="FFFFFF"/>
                          </a:solidFill>
                          <a:latin typeface="Trebuchet MS"/>
                          <a:cs typeface="Trebuchet MS"/>
                        </a:rPr>
                        <a:t>SG</a:t>
                      </a:r>
                      <a:endParaRPr sz="500">
                        <a:latin typeface="Trebuchet MS"/>
                        <a:cs typeface="Trebuchet MS"/>
                      </a:endParaRPr>
                    </a:p>
                    <a:p>
                      <a:pPr marL="85725">
                        <a:lnSpc>
                          <a:spcPct val="100000"/>
                        </a:lnSpc>
                      </a:pPr>
                      <a:r>
                        <a:rPr sz="500" spc="-15" dirty="0">
                          <a:solidFill>
                            <a:srgbClr val="FFFFFF"/>
                          </a:solidFill>
                          <a:latin typeface="Trebuchet MS"/>
                          <a:cs typeface="Trebuchet MS"/>
                        </a:rPr>
                        <a:t>250ml</a:t>
                      </a:r>
                      <a:endParaRPr sz="5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4"/>
                        </a:spcBef>
                      </a:pPr>
                      <a:r>
                        <a:rPr sz="500" spc="40" dirty="0">
                          <a:solidFill>
                            <a:srgbClr val="FFFFFF"/>
                          </a:solidFill>
                          <a:latin typeface="Trebuchet MS"/>
                          <a:cs typeface="Trebuchet MS"/>
                        </a:rPr>
                        <a:t>SG</a:t>
                      </a:r>
                      <a:endParaRPr sz="500">
                        <a:latin typeface="Trebuchet MS"/>
                        <a:cs typeface="Trebuchet MS"/>
                      </a:endParaRPr>
                    </a:p>
                    <a:p>
                      <a:pPr marL="85725">
                        <a:lnSpc>
                          <a:spcPct val="100000"/>
                        </a:lnSpc>
                      </a:pPr>
                      <a:r>
                        <a:rPr sz="500" spc="-10" dirty="0">
                          <a:solidFill>
                            <a:srgbClr val="FFFFFF"/>
                          </a:solidFill>
                          <a:latin typeface="Trebuchet MS"/>
                          <a:cs typeface="Trebuchet MS"/>
                        </a:rPr>
                        <a:t>400ml</a:t>
                      </a:r>
                      <a:endParaRPr sz="5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4"/>
                        </a:spcBef>
                      </a:pPr>
                      <a:r>
                        <a:rPr sz="500" spc="-5" dirty="0">
                          <a:solidFill>
                            <a:srgbClr val="FFFFFF"/>
                          </a:solidFill>
                          <a:latin typeface="Trebuchet MS"/>
                          <a:cs typeface="Trebuchet MS"/>
                        </a:rPr>
                        <a:t>EDT</a:t>
                      </a:r>
                      <a:endParaRPr sz="500">
                        <a:latin typeface="Trebuchet MS"/>
                        <a:cs typeface="Trebuchet MS"/>
                      </a:endParaRPr>
                    </a:p>
                    <a:p>
                      <a:pPr marL="85725">
                        <a:lnSpc>
                          <a:spcPct val="100000"/>
                        </a:lnSpc>
                      </a:pPr>
                      <a:r>
                        <a:rPr sz="500" spc="-15" dirty="0">
                          <a:solidFill>
                            <a:srgbClr val="FFFFFF"/>
                          </a:solidFill>
                          <a:latin typeface="Trebuchet MS"/>
                          <a:cs typeface="Trebuchet MS"/>
                        </a:rPr>
                        <a:t>50ml</a:t>
                      </a:r>
                      <a:endParaRPr sz="5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4"/>
                        </a:spcBef>
                      </a:pPr>
                      <a:r>
                        <a:rPr sz="500" spc="-5" dirty="0">
                          <a:solidFill>
                            <a:srgbClr val="FFFFFF"/>
                          </a:solidFill>
                          <a:latin typeface="Trebuchet MS"/>
                          <a:cs typeface="Trebuchet MS"/>
                        </a:rPr>
                        <a:t>EDT</a:t>
                      </a:r>
                      <a:endParaRPr sz="500">
                        <a:latin typeface="Trebuchet MS"/>
                        <a:cs typeface="Trebuchet MS"/>
                      </a:endParaRPr>
                    </a:p>
                    <a:p>
                      <a:pPr marL="85725">
                        <a:lnSpc>
                          <a:spcPct val="100000"/>
                        </a:lnSpc>
                      </a:pPr>
                      <a:r>
                        <a:rPr sz="500" spc="-45" dirty="0">
                          <a:solidFill>
                            <a:srgbClr val="FFFFFF"/>
                          </a:solidFill>
                          <a:latin typeface="Trebuchet MS"/>
                          <a:cs typeface="Trebuchet MS"/>
                        </a:rPr>
                        <a:t>100ml</a:t>
                      </a:r>
                      <a:endParaRPr sz="5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4"/>
                        </a:spcBef>
                      </a:pPr>
                      <a:r>
                        <a:rPr sz="500" spc="35" dirty="0">
                          <a:solidFill>
                            <a:srgbClr val="FFFFFF"/>
                          </a:solidFill>
                          <a:latin typeface="Trebuchet MS"/>
                          <a:cs typeface="Trebuchet MS"/>
                        </a:rPr>
                        <a:t>AS</a:t>
                      </a:r>
                      <a:endParaRPr sz="500">
                        <a:latin typeface="Trebuchet MS"/>
                        <a:cs typeface="Trebuchet MS"/>
                      </a:endParaRPr>
                    </a:p>
                    <a:p>
                      <a:pPr marL="85725">
                        <a:lnSpc>
                          <a:spcPct val="100000"/>
                        </a:lnSpc>
                      </a:pPr>
                      <a:r>
                        <a:rPr sz="500" spc="-45" dirty="0">
                          <a:solidFill>
                            <a:srgbClr val="FFFFFF"/>
                          </a:solidFill>
                          <a:latin typeface="Trebuchet MS"/>
                          <a:cs typeface="Trebuchet MS"/>
                        </a:rPr>
                        <a:t>100ml</a:t>
                      </a:r>
                      <a:endParaRPr sz="500">
                        <a:latin typeface="Trebuchet MS"/>
                        <a:cs typeface="Trebuchet MS"/>
                      </a:endParaRPr>
                    </a:p>
                  </a:txBody>
                  <a:tcPr marL="0" marR="0" marT="36194" marB="0">
                    <a:lnL w="12700">
                      <a:solidFill>
                        <a:srgbClr val="FFFFFF"/>
                      </a:solidFill>
                      <a:prstDash val="solid"/>
                    </a:lnL>
                    <a:lnR w="96138">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4"/>
                        </a:spcBef>
                      </a:pPr>
                      <a:r>
                        <a:rPr sz="500" spc="25" dirty="0">
                          <a:solidFill>
                            <a:srgbClr val="FFFFFF"/>
                          </a:solidFill>
                          <a:latin typeface="Trebuchet MS"/>
                          <a:cs typeface="Trebuchet MS"/>
                        </a:rPr>
                        <a:t>BS</a:t>
                      </a:r>
                      <a:endParaRPr sz="500">
                        <a:latin typeface="Trebuchet MS"/>
                        <a:cs typeface="Trebuchet MS"/>
                      </a:endParaRPr>
                    </a:p>
                    <a:p>
                      <a:pPr marL="85725">
                        <a:lnSpc>
                          <a:spcPct val="100000"/>
                        </a:lnSpc>
                      </a:pPr>
                      <a:r>
                        <a:rPr sz="500" spc="-50" dirty="0">
                          <a:solidFill>
                            <a:srgbClr val="FFFFFF"/>
                          </a:solidFill>
                          <a:latin typeface="Trebuchet MS"/>
                          <a:cs typeface="Trebuchet MS"/>
                        </a:rPr>
                        <a:t>150ml</a:t>
                      </a:r>
                      <a:endParaRPr sz="500">
                        <a:latin typeface="Trebuchet MS"/>
                        <a:cs typeface="Trebuchet MS"/>
                      </a:endParaRPr>
                    </a:p>
                  </a:txBody>
                  <a:tcPr marL="0" marR="0" marT="36194" marB="0">
                    <a:lnL w="96138">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93980">
                        <a:lnSpc>
                          <a:spcPct val="100000"/>
                        </a:lnSpc>
                        <a:spcBef>
                          <a:spcPts val="284"/>
                        </a:spcBef>
                      </a:pPr>
                      <a:r>
                        <a:rPr sz="500" spc="10" dirty="0">
                          <a:solidFill>
                            <a:srgbClr val="FFFFFF"/>
                          </a:solidFill>
                          <a:latin typeface="Trebuchet MS"/>
                          <a:cs typeface="Trebuchet MS"/>
                        </a:rPr>
                        <a:t>Ro</a:t>
                      </a:r>
                      <a:r>
                        <a:rPr sz="500" spc="5" dirty="0">
                          <a:solidFill>
                            <a:srgbClr val="FFFFFF"/>
                          </a:solidFill>
                          <a:latin typeface="Trebuchet MS"/>
                          <a:cs typeface="Trebuchet MS"/>
                        </a:rPr>
                        <a:t>l</a:t>
                      </a:r>
                      <a:r>
                        <a:rPr sz="500" dirty="0">
                          <a:solidFill>
                            <a:srgbClr val="FFFFFF"/>
                          </a:solidFill>
                          <a:latin typeface="Trebuchet MS"/>
                          <a:cs typeface="Trebuchet MS"/>
                        </a:rPr>
                        <a:t>l</a:t>
                      </a:r>
                      <a:r>
                        <a:rPr sz="500" spc="-85" dirty="0">
                          <a:solidFill>
                            <a:srgbClr val="FFFFFF"/>
                          </a:solidFill>
                          <a:latin typeface="Trebuchet MS"/>
                          <a:cs typeface="Trebuchet MS"/>
                        </a:rPr>
                        <a:t> </a:t>
                      </a:r>
                      <a:r>
                        <a:rPr sz="500" spc="10" dirty="0">
                          <a:solidFill>
                            <a:srgbClr val="FFFFFF"/>
                          </a:solidFill>
                          <a:latin typeface="Trebuchet MS"/>
                          <a:cs typeface="Trebuchet MS"/>
                        </a:rPr>
                        <a:t>O</a:t>
                      </a:r>
                      <a:r>
                        <a:rPr sz="500" dirty="0">
                          <a:solidFill>
                            <a:srgbClr val="FFFFFF"/>
                          </a:solidFill>
                          <a:latin typeface="Trebuchet MS"/>
                          <a:cs typeface="Trebuchet MS"/>
                        </a:rPr>
                        <a:t>n  </a:t>
                      </a:r>
                      <a:r>
                        <a:rPr sz="500" spc="-15" dirty="0">
                          <a:solidFill>
                            <a:srgbClr val="FFFFFF"/>
                          </a:solidFill>
                          <a:latin typeface="Trebuchet MS"/>
                          <a:cs typeface="Trebuchet MS"/>
                        </a:rPr>
                        <a:t>50ml</a:t>
                      </a:r>
                      <a:endParaRPr sz="5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4"/>
                        </a:spcBef>
                      </a:pPr>
                      <a:r>
                        <a:rPr sz="500" spc="40" dirty="0">
                          <a:solidFill>
                            <a:srgbClr val="FFFFFF"/>
                          </a:solidFill>
                          <a:latin typeface="Trebuchet MS"/>
                          <a:cs typeface="Trebuchet MS"/>
                        </a:rPr>
                        <a:t>SG</a:t>
                      </a:r>
                      <a:endParaRPr sz="500">
                        <a:latin typeface="Trebuchet MS"/>
                        <a:cs typeface="Trebuchet MS"/>
                      </a:endParaRPr>
                    </a:p>
                    <a:p>
                      <a:pPr marL="85725">
                        <a:lnSpc>
                          <a:spcPct val="100000"/>
                        </a:lnSpc>
                      </a:pPr>
                      <a:r>
                        <a:rPr sz="500" spc="-15" dirty="0">
                          <a:solidFill>
                            <a:srgbClr val="FFFFFF"/>
                          </a:solidFill>
                          <a:latin typeface="Trebuchet MS"/>
                          <a:cs typeface="Trebuchet MS"/>
                        </a:rPr>
                        <a:t>250ml</a:t>
                      </a:r>
                      <a:endParaRPr sz="5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4"/>
                        </a:spcBef>
                      </a:pPr>
                      <a:r>
                        <a:rPr sz="500" spc="40" dirty="0">
                          <a:solidFill>
                            <a:srgbClr val="FFFFFF"/>
                          </a:solidFill>
                          <a:latin typeface="Trebuchet MS"/>
                          <a:cs typeface="Trebuchet MS"/>
                        </a:rPr>
                        <a:t>SG</a:t>
                      </a:r>
                      <a:endParaRPr sz="500">
                        <a:latin typeface="Trebuchet MS"/>
                        <a:cs typeface="Trebuchet MS"/>
                      </a:endParaRPr>
                    </a:p>
                    <a:p>
                      <a:pPr marL="85725">
                        <a:lnSpc>
                          <a:spcPct val="100000"/>
                        </a:lnSpc>
                      </a:pPr>
                      <a:r>
                        <a:rPr sz="500" spc="-10" dirty="0">
                          <a:solidFill>
                            <a:srgbClr val="FFFFFF"/>
                          </a:solidFill>
                          <a:latin typeface="Trebuchet MS"/>
                          <a:cs typeface="Trebuchet MS"/>
                        </a:rPr>
                        <a:t>400ml</a:t>
                      </a:r>
                      <a:endParaRPr sz="5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6360">
                        <a:lnSpc>
                          <a:spcPct val="100000"/>
                        </a:lnSpc>
                        <a:spcBef>
                          <a:spcPts val="284"/>
                        </a:spcBef>
                      </a:pPr>
                      <a:r>
                        <a:rPr sz="500" spc="-5" dirty="0">
                          <a:solidFill>
                            <a:srgbClr val="FFFFFF"/>
                          </a:solidFill>
                          <a:latin typeface="Trebuchet MS"/>
                          <a:cs typeface="Trebuchet MS"/>
                        </a:rPr>
                        <a:t>EDT</a:t>
                      </a:r>
                      <a:endParaRPr sz="500">
                        <a:latin typeface="Trebuchet MS"/>
                        <a:cs typeface="Trebuchet MS"/>
                      </a:endParaRPr>
                    </a:p>
                    <a:p>
                      <a:pPr marL="86360">
                        <a:lnSpc>
                          <a:spcPct val="100000"/>
                        </a:lnSpc>
                      </a:pPr>
                      <a:r>
                        <a:rPr sz="500" spc="-15" dirty="0">
                          <a:solidFill>
                            <a:srgbClr val="FFFFFF"/>
                          </a:solidFill>
                          <a:latin typeface="Trebuchet MS"/>
                          <a:cs typeface="Trebuchet MS"/>
                        </a:rPr>
                        <a:t>50ml</a:t>
                      </a:r>
                      <a:endParaRPr sz="5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6360">
                        <a:lnSpc>
                          <a:spcPct val="100000"/>
                        </a:lnSpc>
                        <a:spcBef>
                          <a:spcPts val="284"/>
                        </a:spcBef>
                      </a:pPr>
                      <a:r>
                        <a:rPr sz="500" spc="-5" dirty="0">
                          <a:solidFill>
                            <a:srgbClr val="FFFFFF"/>
                          </a:solidFill>
                          <a:latin typeface="Trebuchet MS"/>
                          <a:cs typeface="Trebuchet MS"/>
                        </a:rPr>
                        <a:t>EDT</a:t>
                      </a:r>
                      <a:endParaRPr sz="500">
                        <a:latin typeface="Trebuchet MS"/>
                        <a:cs typeface="Trebuchet MS"/>
                      </a:endParaRPr>
                    </a:p>
                    <a:p>
                      <a:pPr marL="86360">
                        <a:lnSpc>
                          <a:spcPct val="100000"/>
                        </a:lnSpc>
                      </a:pPr>
                      <a:r>
                        <a:rPr sz="500" spc="-45" dirty="0">
                          <a:solidFill>
                            <a:srgbClr val="FFFFFF"/>
                          </a:solidFill>
                          <a:latin typeface="Trebuchet MS"/>
                          <a:cs typeface="Trebuchet MS"/>
                        </a:rPr>
                        <a:t>100ml</a:t>
                      </a:r>
                      <a:endParaRPr sz="5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4"/>
                        </a:spcBef>
                      </a:pPr>
                      <a:r>
                        <a:rPr sz="500" spc="35" dirty="0">
                          <a:solidFill>
                            <a:srgbClr val="FFFFFF"/>
                          </a:solidFill>
                          <a:latin typeface="Trebuchet MS"/>
                          <a:cs typeface="Trebuchet MS"/>
                        </a:rPr>
                        <a:t>AS</a:t>
                      </a:r>
                      <a:endParaRPr sz="500">
                        <a:latin typeface="Trebuchet MS"/>
                        <a:cs typeface="Trebuchet MS"/>
                      </a:endParaRPr>
                    </a:p>
                    <a:p>
                      <a:pPr marL="85725">
                        <a:lnSpc>
                          <a:spcPct val="100000"/>
                        </a:lnSpc>
                      </a:pPr>
                      <a:r>
                        <a:rPr sz="500" spc="-45" dirty="0">
                          <a:solidFill>
                            <a:srgbClr val="FFFFFF"/>
                          </a:solidFill>
                          <a:latin typeface="Trebuchet MS"/>
                          <a:cs typeface="Trebuchet MS"/>
                        </a:rPr>
                        <a:t>100ml</a:t>
                      </a:r>
                      <a:endParaRPr sz="5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1"/>
                  </a:ext>
                </a:extLst>
              </a:tr>
              <a:tr h="215455">
                <a:tc>
                  <a:txBody>
                    <a:bodyPr/>
                    <a:lstStyle/>
                    <a:p>
                      <a:pPr marL="102235">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47371">
                      <a:solidFill>
                        <a:srgbClr val="FFFFFF"/>
                      </a:solidFill>
                      <a:prstDash val="solid"/>
                    </a:lnB>
                    <a:solidFill>
                      <a:srgbClr val="CACACA"/>
                    </a:solidFill>
                  </a:tcPr>
                </a:tc>
                <a:tc>
                  <a:txBody>
                    <a:bodyPr/>
                    <a:lstStyle/>
                    <a:p>
                      <a:pPr marL="85090">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47371">
                      <a:solidFill>
                        <a:srgbClr val="FFFFFF"/>
                      </a:solidFill>
                      <a:prstDash val="solid"/>
                    </a:lnB>
                    <a:solidFill>
                      <a:srgbClr val="CACACA"/>
                    </a:solidFill>
                  </a:tcPr>
                </a:tc>
                <a:tc>
                  <a:txBody>
                    <a:bodyPr/>
                    <a:lstStyle/>
                    <a:p>
                      <a:pPr marL="85090">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47371">
                      <a:solidFill>
                        <a:srgbClr val="FFFFFF"/>
                      </a:solidFill>
                      <a:prstDash val="solid"/>
                    </a:lnB>
                    <a:solidFill>
                      <a:srgbClr val="CACACA"/>
                    </a:solidFill>
                  </a:tcPr>
                </a:tc>
                <a:tc>
                  <a:txBody>
                    <a:bodyPr/>
                    <a:lstStyle/>
                    <a:p>
                      <a:pPr marL="85090">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47371">
                      <a:solidFill>
                        <a:srgbClr val="FFFFFF"/>
                      </a:solidFill>
                      <a:prstDash val="solid"/>
                    </a:lnB>
                    <a:solidFill>
                      <a:srgbClr val="CACACA"/>
                    </a:solidFill>
                  </a:tcPr>
                </a:tc>
                <a:tc>
                  <a:txBody>
                    <a:bodyPr/>
                    <a:lstStyle/>
                    <a:p>
                      <a:pPr marL="85090">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47371">
                      <a:solidFill>
                        <a:srgbClr val="FFFFFF"/>
                      </a:solidFill>
                      <a:prstDash val="solid"/>
                    </a:lnB>
                    <a:solidFill>
                      <a:srgbClr val="CACACA"/>
                    </a:solidFill>
                  </a:tcPr>
                </a:tc>
                <a:tc>
                  <a:txBody>
                    <a:bodyPr/>
                    <a:lstStyle/>
                    <a:p>
                      <a:pPr marL="85090">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47371">
                      <a:solidFill>
                        <a:srgbClr val="FFFFFF"/>
                      </a:solidFill>
                      <a:prstDash val="solid"/>
                    </a:lnB>
                    <a:solidFill>
                      <a:srgbClr val="CACACA"/>
                    </a:solidFill>
                  </a:tcPr>
                </a:tc>
                <a:tc>
                  <a:txBody>
                    <a:bodyPr/>
                    <a:lstStyle/>
                    <a:p>
                      <a:pPr marL="85090">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96265">
                      <a:solidFill>
                        <a:srgbClr val="FFFFFF"/>
                      </a:solidFill>
                      <a:prstDash val="solid"/>
                    </a:lnR>
                    <a:lnT w="38100">
                      <a:solidFill>
                        <a:srgbClr val="FFFFFF"/>
                      </a:solidFill>
                      <a:prstDash val="solid"/>
                    </a:lnT>
                    <a:lnB w="47371">
                      <a:solidFill>
                        <a:srgbClr val="FFFFFF"/>
                      </a:solidFill>
                      <a:prstDash val="solid"/>
                    </a:lnB>
                    <a:solidFill>
                      <a:srgbClr val="CACACA"/>
                    </a:solidFill>
                  </a:tcPr>
                </a:tc>
                <a:tc>
                  <a:txBody>
                    <a:bodyPr/>
                    <a:lstStyle/>
                    <a:p>
                      <a:pPr marL="85090">
                        <a:lnSpc>
                          <a:spcPct val="100000"/>
                        </a:lnSpc>
                        <a:spcBef>
                          <a:spcPts val="175"/>
                        </a:spcBef>
                      </a:pPr>
                      <a:r>
                        <a:rPr sz="700" dirty="0">
                          <a:latin typeface="Wingdings"/>
                          <a:cs typeface="Wingdings"/>
                        </a:rPr>
                        <a:t></a:t>
                      </a:r>
                      <a:endParaRPr sz="700">
                        <a:latin typeface="Wingdings"/>
                        <a:cs typeface="Wingdings"/>
                      </a:endParaRPr>
                    </a:p>
                  </a:txBody>
                  <a:tcPr marL="0" marR="0" marT="22225" marB="0">
                    <a:lnL w="96265">
                      <a:solidFill>
                        <a:srgbClr val="FFFFFF"/>
                      </a:solidFill>
                      <a:prstDash val="solid"/>
                    </a:lnL>
                    <a:lnR w="12700">
                      <a:solidFill>
                        <a:srgbClr val="FFFFFF"/>
                      </a:solidFill>
                      <a:prstDash val="solid"/>
                    </a:lnR>
                    <a:lnT w="38100">
                      <a:solidFill>
                        <a:srgbClr val="FFFFFF"/>
                      </a:solidFill>
                      <a:prstDash val="solid"/>
                    </a:lnT>
                    <a:lnB w="47371">
                      <a:solidFill>
                        <a:srgbClr val="FFFFFF"/>
                      </a:solidFill>
                      <a:prstDash val="solid"/>
                    </a:lnB>
                    <a:solidFill>
                      <a:srgbClr val="CACACA"/>
                    </a:solidFill>
                  </a:tcPr>
                </a:tc>
                <a:tc>
                  <a:txBody>
                    <a:bodyPr/>
                    <a:lstStyle/>
                    <a:p>
                      <a:pPr marL="85090">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47371">
                      <a:solidFill>
                        <a:srgbClr val="FFFFFF"/>
                      </a:solidFill>
                      <a:prstDash val="solid"/>
                    </a:lnB>
                    <a:solidFill>
                      <a:srgbClr val="CACACA"/>
                    </a:solidFill>
                  </a:tcPr>
                </a:tc>
                <a:tc>
                  <a:txBody>
                    <a:bodyPr/>
                    <a:lstStyle/>
                    <a:p>
                      <a:pPr marL="85090">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47371">
                      <a:solidFill>
                        <a:srgbClr val="FFFFFF"/>
                      </a:solidFill>
                      <a:prstDash val="solid"/>
                    </a:lnB>
                    <a:solidFill>
                      <a:srgbClr val="CACACA"/>
                    </a:solidFill>
                  </a:tcPr>
                </a:tc>
                <a:tc>
                  <a:txBody>
                    <a:bodyPr/>
                    <a:lstStyle/>
                    <a:p>
                      <a:pPr marL="85725">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47371">
                      <a:solidFill>
                        <a:srgbClr val="FFFFFF"/>
                      </a:solidFill>
                      <a:prstDash val="solid"/>
                    </a:lnB>
                    <a:solidFill>
                      <a:srgbClr val="CACACA"/>
                    </a:solidFill>
                  </a:tcPr>
                </a:tc>
                <a:tc>
                  <a:txBody>
                    <a:bodyPr/>
                    <a:lstStyle/>
                    <a:p>
                      <a:pPr marL="85090">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47371">
                      <a:solidFill>
                        <a:srgbClr val="FFFFFF"/>
                      </a:solidFill>
                      <a:prstDash val="solid"/>
                    </a:lnB>
                    <a:solidFill>
                      <a:srgbClr val="CACACA"/>
                    </a:solidFill>
                  </a:tcPr>
                </a:tc>
                <a:tc>
                  <a:txBody>
                    <a:bodyPr/>
                    <a:lstStyle/>
                    <a:p>
                      <a:pPr marL="85090">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47371">
                      <a:solidFill>
                        <a:srgbClr val="FFFFFF"/>
                      </a:solidFill>
                      <a:prstDash val="solid"/>
                    </a:lnB>
                    <a:solidFill>
                      <a:srgbClr val="CACACA"/>
                    </a:solidFill>
                  </a:tcPr>
                </a:tc>
                <a:tc>
                  <a:txBody>
                    <a:bodyPr/>
                    <a:lstStyle/>
                    <a:p>
                      <a:pPr marL="85725">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96138">
                      <a:solidFill>
                        <a:srgbClr val="FFFFFF"/>
                      </a:solidFill>
                      <a:prstDash val="solid"/>
                    </a:lnR>
                    <a:lnT w="38100">
                      <a:solidFill>
                        <a:srgbClr val="FFFFFF"/>
                      </a:solidFill>
                      <a:prstDash val="solid"/>
                    </a:lnT>
                    <a:lnB w="47371">
                      <a:solidFill>
                        <a:srgbClr val="FFFFFF"/>
                      </a:solidFill>
                      <a:prstDash val="solid"/>
                    </a:lnB>
                    <a:solidFill>
                      <a:srgbClr val="CACACA"/>
                    </a:solidFill>
                  </a:tcPr>
                </a:tc>
                <a:tc>
                  <a:txBody>
                    <a:bodyPr/>
                    <a:lstStyle/>
                    <a:p>
                      <a:pPr marL="86360">
                        <a:lnSpc>
                          <a:spcPct val="100000"/>
                        </a:lnSpc>
                        <a:spcBef>
                          <a:spcPts val="175"/>
                        </a:spcBef>
                      </a:pPr>
                      <a:r>
                        <a:rPr sz="700" dirty="0">
                          <a:latin typeface="Wingdings"/>
                          <a:cs typeface="Wingdings"/>
                        </a:rPr>
                        <a:t></a:t>
                      </a:r>
                      <a:endParaRPr sz="700">
                        <a:latin typeface="Wingdings"/>
                        <a:cs typeface="Wingdings"/>
                      </a:endParaRPr>
                    </a:p>
                  </a:txBody>
                  <a:tcPr marL="0" marR="0" marT="22225" marB="0">
                    <a:lnL w="96138">
                      <a:solidFill>
                        <a:srgbClr val="FFFFFF"/>
                      </a:solidFill>
                      <a:prstDash val="solid"/>
                    </a:lnL>
                    <a:lnR w="12700">
                      <a:solidFill>
                        <a:srgbClr val="FFFFFF"/>
                      </a:solidFill>
                      <a:prstDash val="solid"/>
                    </a:lnR>
                    <a:lnT w="38100">
                      <a:solidFill>
                        <a:srgbClr val="FFFFFF"/>
                      </a:solidFill>
                      <a:prstDash val="solid"/>
                    </a:lnT>
                    <a:lnB w="47371">
                      <a:solidFill>
                        <a:srgbClr val="FFFFFF"/>
                      </a:solidFill>
                      <a:prstDash val="solid"/>
                    </a:lnB>
                    <a:solidFill>
                      <a:srgbClr val="CACACA"/>
                    </a:solidFill>
                  </a:tcPr>
                </a:tc>
                <a:tc>
                  <a:txBody>
                    <a:bodyPr/>
                    <a:lstStyle/>
                    <a:p>
                      <a:pPr marL="85725">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47371">
                      <a:solidFill>
                        <a:srgbClr val="FFFFFF"/>
                      </a:solidFill>
                      <a:prstDash val="solid"/>
                    </a:lnB>
                    <a:solidFill>
                      <a:srgbClr val="CACACA"/>
                    </a:solidFill>
                  </a:tcPr>
                </a:tc>
                <a:tc>
                  <a:txBody>
                    <a:bodyPr/>
                    <a:lstStyle/>
                    <a:p>
                      <a:pPr marL="85725">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47371">
                      <a:solidFill>
                        <a:srgbClr val="FFFFFF"/>
                      </a:solidFill>
                      <a:prstDash val="solid"/>
                    </a:lnB>
                    <a:solidFill>
                      <a:srgbClr val="CACACA"/>
                    </a:solidFill>
                  </a:tcPr>
                </a:tc>
                <a:tc>
                  <a:txBody>
                    <a:bodyPr/>
                    <a:lstStyle/>
                    <a:p>
                      <a:pPr marL="85725">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47371">
                      <a:solidFill>
                        <a:srgbClr val="FFFFFF"/>
                      </a:solidFill>
                      <a:prstDash val="solid"/>
                    </a:lnB>
                    <a:solidFill>
                      <a:srgbClr val="CACACA"/>
                    </a:solidFill>
                  </a:tcPr>
                </a:tc>
                <a:tc>
                  <a:txBody>
                    <a:bodyPr/>
                    <a:lstStyle/>
                    <a:p>
                      <a:pPr marL="85725">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47371">
                      <a:solidFill>
                        <a:srgbClr val="FFFFFF"/>
                      </a:solidFill>
                      <a:prstDash val="solid"/>
                    </a:lnB>
                    <a:solidFill>
                      <a:srgbClr val="CACACA"/>
                    </a:solidFill>
                  </a:tcPr>
                </a:tc>
                <a:tc>
                  <a:txBody>
                    <a:bodyPr/>
                    <a:lstStyle/>
                    <a:p>
                      <a:pPr marL="85725">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47371">
                      <a:solidFill>
                        <a:srgbClr val="FFFFFF"/>
                      </a:solidFill>
                      <a:prstDash val="solid"/>
                    </a:lnB>
                    <a:solidFill>
                      <a:srgbClr val="CACACA"/>
                    </a:solidFill>
                  </a:tcPr>
                </a:tc>
                <a:tc>
                  <a:txBody>
                    <a:bodyPr/>
                    <a:lstStyle/>
                    <a:p>
                      <a:pPr marL="85725">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96138">
                      <a:solidFill>
                        <a:srgbClr val="FFFFFF"/>
                      </a:solidFill>
                      <a:prstDash val="solid"/>
                    </a:lnR>
                    <a:lnT w="38100">
                      <a:solidFill>
                        <a:srgbClr val="FFFFFF"/>
                      </a:solidFill>
                      <a:prstDash val="solid"/>
                    </a:lnT>
                    <a:lnB w="47371">
                      <a:solidFill>
                        <a:srgbClr val="FFFFFF"/>
                      </a:solidFill>
                      <a:prstDash val="solid"/>
                    </a:lnB>
                    <a:solidFill>
                      <a:srgbClr val="CACACA"/>
                    </a:solidFill>
                  </a:tcPr>
                </a:tc>
                <a:tc>
                  <a:txBody>
                    <a:bodyPr/>
                    <a:lstStyle/>
                    <a:p>
                      <a:pPr marL="85725">
                        <a:lnSpc>
                          <a:spcPct val="100000"/>
                        </a:lnSpc>
                        <a:spcBef>
                          <a:spcPts val="175"/>
                        </a:spcBef>
                      </a:pPr>
                      <a:r>
                        <a:rPr sz="700" dirty="0">
                          <a:latin typeface="Wingdings"/>
                          <a:cs typeface="Wingdings"/>
                        </a:rPr>
                        <a:t></a:t>
                      </a:r>
                      <a:endParaRPr sz="700">
                        <a:latin typeface="Wingdings"/>
                        <a:cs typeface="Wingdings"/>
                      </a:endParaRPr>
                    </a:p>
                  </a:txBody>
                  <a:tcPr marL="0" marR="0" marT="22225" marB="0">
                    <a:lnL w="96138">
                      <a:solidFill>
                        <a:srgbClr val="FFFFFF"/>
                      </a:solidFill>
                      <a:prstDash val="solid"/>
                    </a:lnL>
                    <a:lnR w="12700">
                      <a:solidFill>
                        <a:srgbClr val="FFFFFF"/>
                      </a:solidFill>
                      <a:prstDash val="solid"/>
                    </a:lnR>
                    <a:lnT w="38100">
                      <a:solidFill>
                        <a:srgbClr val="FFFFFF"/>
                      </a:solidFill>
                      <a:prstDash val="solid"/>
                    </a:lnT>
                    <a:lnB w="47371">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47371">
                      <a:solidFill>
                        <a:srgbClr val="FFFFFF"/>
                      </a:solidFill>
                      <a:prstDash val="solid"/>
                    </a:lnB>
                    <a:solidFill>
                      <a:srgbClr val="CACACA"/>
                    </a:solidFill>
                  </a:tcPr>
                </a:tc>
                <a:tc>
                  <a:txBody>
                    <a:bodyPr/>
                    <a:lstStyle/>
                    <a:p>
                      <a:pPr marL="85725">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47371">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47371">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47371">
                      <a:solidFill>
                        <a:srgbClr val="FFFFFF"/>
                      </a:solidFill>
                      <a:prstDash val="solid"/>
                    </a:lnB>
                    <a:solidFill>
                      <a:srgbClr val="CACACA"/>
                    </a:solidFill>
                  </a:tcPr>
                </a:tc>
                <a:tc>
                  <a:txBody>
                    <a:bodyPr/>
                    <a:lstStyle/>
                    <a:p>
                      <a:pPr marL="86360">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47371">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47371">
                      <a:solidFill>
                        <a:srgbClr val="FFFFFF"/>
                      </a:solidFill>
                      <a:prstDash val="solid"/>
                    </a:lnB>
                    <a:solidFill>
                      <a:srgbClr val="CACACA"/>
                    </a:solidFill>
                  </a:tcPr>
                </a:tc>
                <a:extLst>
                  <a:ext uri="{0D108BD9-81ED-4DB2-BD59-A6C34878D82A}">
                    <a16:rowId xmlns:a16="http://schemas.microsoft.com/office/drawing/2014/main" xmlns="" val="10002"/>
                  </a:ext>
                </a:extLst>
              </a:tr>
            </a:tbl>
          </a:graphicData>
        </a:graphic>
      </p:graphicFrame>
      <p:sp>
        <p:nvSpPr>
          <p:cNvPr id="10" name="object 10"/>
          <p:cNvSpPr/>
          <p:nvPr/>
        </p:nvSpPr>
        <p:spPr>
          <a:xfrm>
            <a:off x="120395" y="3718559"/>
            <a:ext cx="2705100" cy="2947670"/>
          </a:xfrm>
          <a:custGeom>
            <a:avLst/>
            <a:gdLst/>
            <a:ahLst/>
            <a:cxnLst/>
            <a:rect l="l" t="t" r="r" b="b"/>
            <a:pathLst>
              <a:path w="2705100" h="2947670">
                <a:moveTo>
                  <a:pt x="0" y="2947416"/>
                </a:moveTo>
                <a:lnTo>
                  <a:pt x="2705100" y="2947416"/>
                </a:lnTo>
                <a:lnTo>
                  <a:pt x="2705100" y="0"/>
                </a:lnTo>
                <a:lnTo>
                  <a:pt x="0" y="0"/>
                </a:lnTo>
                <a:lnTo>
                  <a:pt x="0" y="2947416"/>
                </a:lnTo>
                <a:close/>
              </a:path>
            </a:pathLst>
          </a:custGeom>
          <a:ln w="6096">
            <a:solidFill>
              <a:srgbClr val="000000"/>
            </a:solidFill>
          </a:ln>
        </p:spPr>
        <p:txBody>
          <a:bodyPr wrap="square" lIns="0" tIns="0" rIns="0" bIns="0" rtlCol="0"/>
          <a:lstStyle/>
          <a:p>
            <a:endParaRPr/>
          </a:p>
        </p:txBody>
      </p:sp>
      <p:sp>
        <p:nvSpPr>
          <p:cNvPr id="11" name="object 11"/>
          <p:cNvSpPr/>
          <p:nvPr/>
        </p:nvSpPr>
        <p:spPr>
          <a:xfrm>
            <a:off x="201168" y="3718559"/>
            <a:ext cx="2576322" cy="459486"/>
          </a:xfrm>
          <a:prstGeom prst="rect">
            <a:avLst/>
          </a:prstGeom>
          <a:blipFill>
            <a:blip r:embed="rId7" cstate="print"/>
            <a:stretch>
              <a:fillRect/>
            </a:stretch>
          </a:blipFill>
        </p:spPr>
        <p:txBody>
          <a:bodyPr wrap="square" lIns="0" tIns="0" rIns="0" bIns="0" rtlCol="0"/>
          <a:lstStyle/>
          <a:p>
            <a:endParaRPr/>
          </a:p>
        </p:txBody>
      </p:sp>
      <p:sp>
        <p:nvSpPr>
          <p:cNvPr id="12" name="object 12"/>
          <p:cNvSpPr txBox="1"/>
          <p:nvPr/>
        </p:nvSpPr>
        <p:spPr>
          <a:xfrm>
            <a:off x="827328" y="3784854"/>
            <a:ext cx="1324610" cy="231775"/>
          </a:xfrm>
          <a:prstGeom prst="rect">
            <a:avLst/>
          </a:prstGeom>
        </p:spPr>
        <p:txBody>
          <a:bodyPr vert="horz" wrap="square" lIns="0" tIns="0" rIns="0" bIns="0" rtlCol="0">
            <a:spAutoFit/>
          </a:bodyPr>
          <a:lstStyle/>
          <a:p>
            <a:pPr marL="12700">
              <a:lnSpc>
                <a:spcPct val="100000"/>
              </a:lnSpc>
            </a:pPr>
            <a:r>
              <a:rPr sz="1400" spc="-30" dirty="0" smtClean="0">
                <a:latin typeface="Trebuchet MS"/>
                <a:cs typeface="Trebuchet MS"/>
              </a:rPr>
              <a:t>VICTORY</a:t>
            </a:r>
            <a:r>
              <a:rPr sz="1400" spc="-265" dirty="0" smtClean="0">
                <a:latin typeface="Trebuchet MS"/>
                <a:cs typeface="Trebuchet MS"/>
              </a:rPr>
              <a:t> </a:t>
            </a:r>
            <a:r>
              <a:rPr sz="1400" spc="-25" dirty="0" smtClean="0">
                <a:latin typeface="Trebuchet MS"/>
                <a:cs typeface="Trebuchet MS"/>
              </a:rPr>
              <a:t>LEAGUE</a:t>
            </a:r>
            <a:endParaRPr sz="1400" dirty="0">
              <a:latin typeface="Trebuchet MS"/>
              <a:cs typeface="Trebuchet MS"/>
            </a:endParaRPr>
          </a:p>
        </p:txBody>
      </p:sp>
      <p:sp>
        <p:nvSpPr>
          <p:cNvPr id="13" name="object 13"/>
          <p:cNvSpPr/>
          <p:nvPr/>
        </p:nvSpPr>
        <p:spPr>
          <a:xfrm>
            <a:off x="137833" y="6085268"/>
            <a:ext cx="381635" cy="345440"/>
          </a:xfrm>
          <a:custGeom>
            <a:avLst/>
            <a:gdLst/>
            <a:ahLst/>
            <a:cxnLst/>
            <a:rect l="l" t="t" r="r" b="b"/>
            <a:pathLst>
              <a:path w="381634" h="345439">
                <a:moveTo>
                  <a:pt x="0" y="344944"/>
                </a:moveTo>
                <a:lnTo>
                  <a:pt x="381368" y="344944"/>
                </a:lnTo>
                <a:lnTo>
                  <a:pt x="381368" y="0"/>
                </a:lnTo>
                <a:lnTo>
                  <a:pt x="0" y="0"/>
                </a:lnTo>
                <a:lnTo>
                  <a:pt x="0" y="344944"/>
                </a:lnTo>
                <a:close/>
              </a:path>
            </a:pathLst>
          </a:custGeom>
          <a:solidFill>
            <a:srgbClr val="000000"/>
          </a:solidFill>
        </p:spPr>
        <p:txBody>
          <a:bodyPr wrap="square" lIns="0" tIns="0" rIns="0" bIns="0" rtlCol="0"/>
          <a:lstStyle/>
          <a:p>
            <a:endParaRPr/>
          </a:p>
        </p:txBody>
      </p:sp>
      <p:sp>
        <p:nvSpPr>
          <p:cNvPr id="14" name="object 14"/>
          <p:cNvSpPr/>
          <p:nvPr/>
        </p:nvSpPr>
        <p:spPr>
          <a:xfrm>
            <a:off x="519188" y="6085268"/>
            <a:ext cx="381635" cy="345440"/>
          </a:xfrm>
          <a:custGeom>
            <a:avLst/>
            <a:gdLst/>
            <a:ahLst/>
            <a:cxnLst/>
            <a:rect l="l" t="t" r="r" b="b"/>
            <a:pathLst>
              <a:path w="381634" h="345439">
                <a:moveTo>
                  <a:pt x="0" y="344944"/>
                </a:moveTo>
                <a:lnTo>
                  <a:pt x="381368" y="344944"/>
                </a:lnTo>
                <a:lnTo>
                  <a:pt x="381368" y="0"/>
                </a:lnTo>
                <a:lnTo>
                  <a:pt x="0" y="0"/>
                </a:lnTo>
                <a:lnTo>
                  <a:pt x="0" y="344944"/>
                </a:lnTo>
                <a:close/>
              </a:path>
            </a:pathLst>
          </a:custGeom>
          <a:solidFill>
            <a:srgbClr val="000000"/>
          </a:solidFill>
        </p:spPr>
        <p:txBody>
          <a:bodyPr wrap="square" lIns="0" tIns="0" rIns="0" bIns="0" rtlCol="0"/>
          <a:lstStyle/>
          <a:p>
            <a:endParaRPr/>
          </a:p>
        </p:txBody>
      </p:sp>
      <p:sp>
        <p:nvSpPr>
          <p:cNvPr id="15" name="object 15"/>
          <p:cNvSpPr/>
          <p:nvPr/>
        </p:nvSpPr>
        <p:spPr>
          <a:xfrm>
            <a:off x="900557" y="6085268"/>
            <a:ext cx="381635" cy="345440"/>
          </a:xfrm>
          <a:custGeom>
            <a:avLst/>
            <a:gdLst/>
            <a:ahLst/>
            <a:cxnLst/>
            <a:rect l="l" t="t" r="r" b="b"/>
            <a:pathLst>
              <a:path w="381634" h="345439">
                <a:moveTo>
                  <a:pt x="0" y="344944"/>
                </a:moveTo>
                <a:lnTo>
                  <a:pt x="381368" y="344944"/>
                </a:lnTo>
                <a:lnTo>
                  <a:pt x="381368" y="0"/>
                </a:lnTo>
                <a:lnTo>
                  <a:pt x="0" y="0"/>
                </a:lnTo>
                <a:lnTo>
                  <a:pt x="0" y="344944"/>
                </a:lnTo>
                <a:close/>
              </a:path>
            </a:pathLst>
          </a:custGeom>
          <a:solidFill>
            <a:srgbClr val="000000"/>
          </a:solidFill>
        </p:spPr>
        <p:txBody>
          <a:bodyPr wrap="square" lIns="0" tIns="0" rIns="0" bIns="0" rtlCol="0"/>
          <a:lstStyle/>
          <a:p>
            <a:endParaRPr/>
          </a:p>
        </p:txBody>
      </p:sp>
      <p:sp>
        <p:nvSpPr>
          <p:cNvPr id="16" name="object 16"/>
          <p:cNvSpPr/>
          <p:nvPr/>
        </p:nvSpPr>
        <p:spPr>
          <a:xfrm>
            <a:off x="1281938" y="6085268"/>
            <a:ext cx="381635" cy="345440"/>
          </a:xfrm>
          <a:custGeom>
            <a:avLst/>
            <a:gdLst/>
            <a:ahLst/>
            <a:cxnLst/>
            <a:rect l="l" t="t" r="r" b="b"/>
            <a:pathLst>
              <a:path w="381635" h="345439">
                <a:moveTo>
                  <a:pt x="0" y="344944"/>
                </a:moveTo>
                <a:lnTo>
                  <a:pt x="381368" y="344944"/>
                </a:lnTo>
                <a:lnTo>
                  <a:pt x="381368" y="0"/>
                </a:lnTo>
                <a:lnTo>
                  <a:pt x="0" y="0"/>
                </a:lnTo>
                <a:lnTo>
                  <a:pt x="0" y="344944"/>
                </a:lnTo>
                <a:close/>
              </a:path>
            </a:pathLst>
          </a:custGeom>
          <a:solidFill>
            <a:srgbClr val="000000"/>
          </a:solidFill>
        </p:spPr>
        <p:txBody>
          <a:bodyPr wrap="square" lIns="0" tIns="0" rIns="0" bIns="0" rtlCol="0"/>
          <a:lstStyle/>
          <a:p>
            <a:endParaRPr/>
          </a:p>
        </p:txBody>
      </p:sp>
      <p:sp>
        <p:nvSpPr>
          <p:cNvPr id="17" name="object 17"/>
          <p:cNvSpPr/>
          <p:nvPr/>
        </p:nvSpPr>
        <p:spPr>
          <a:xfrm>
            <a:off x="1663319" y="6085268"/>
            <a:ext cx="381635" cy="345440"/>
          </a:xfrm>
          <a:custGeom>
            <a:avLst/>
            <a:gdLst/>
            <a:ahLst/>
            <a:cxnLst/>
            <a:rect l="l" t="t" r="r" b="b"/>
            <a:pathLst>
              <a:path w="381635" h="345439">
                <a:moveTo>
                  <a:pt x="0" y="344944"/>
                </a:moveTo>
                <a:lnTo>
                  <a:pt x="381368" y="344944"/>
                </a:lnTo>
                <a:lnTo>
                  <a:pt x="381368" y="0"/>
                </a:lnTo>
                <a:lnTo>
                  <a:pt x="0" y="0"/>
                </a:lnTo>
                <a:lnTo>
                  <a:pt x="0" y="344944"/>
                </a:lnTo>
                <a:close/>
              </a:path>
            </a:pathLst>
          </a:custGeom>
          <a:solidFill>
            <a:srgbClr val="000000"/>
          </a:solidFill>
        </p:spPr>
        <p:txBody>
          <a:bodyPr wrap="square" lIns="0" tIns="0" rIns="0" bIns="0" rtlCol="0"/>
          <a:lstStyle/>
          <a:p>
            <a:endParaRPr/>
          </a:p>
        </p:txBody>
      </p:sp>
      <p:sp>
        <p:nvSpPr>
          <p:cNvPr id="18" name="object 18"/>
          <p:cNvSpPr/>
          <p:nvPr/>
        </p:nvSpPr>
        <p:spPr>
          <a:xfrm>
            <a:off x="2044700" y="6085268"/>
            <a:ext cx="381635" cy="345440"/>
          </a:xfrm>
          <a:custGeom>
            <a:avLst/>
            <a:gdLst/>
            <a:ahLst/>
            <a:cxnLst/>
            <a:rect l="l" t="t" r="r" b="b"/>
            <a:pathLst>
              <a:path w="381635" h="345439">
                <a:moveTo>
                  <a:pt x="0" y="344944"/>
                </a:moveTo>
                <a:lnTo>
                  <a:pt x="381368" y="344944"/>
                </a:lnTo>
                <a:lnTo>
                  <a:pt x="381368" y="0"/>
                </a:lnTo>
                <a:lnTo>
                  <a:pt x="0" y="0"/>
                </a:lnTo>
                <a:lnTo>
                  <a:pt x="0" y="344944"/>
                </a:lnTo>
                <a:close/>
              </a:path>
            </a:pathLst>
          </a:custGeom>
          <a:solidFill>
            <a:srgbClr val="000000"/>
          </a:solidFill>
        </p:spPr>
        <p:txBody>
          <a:bodyPr wrap="square" lIns="0" tIns="0" rIns="0" bIns="0" rtlCol="0"/>
          <a:lstStyle/>
          <a:p>
            <a:endParaRPr/>
          </a:p>
        </p:txBody>
      </p:sp>
      <p:sp>
        <p:nvSpPr>
          <p:cNvPr id="19" name="object 19"/>
          <p:cNvSpPr/>
          <p:nvPr/>
        </p:nvSpPr>
        <p:spPr>
          <a:xfrm>
            <a:off x="2426080" y="6085268"/>
            <a:ext cx="381635" cy="345440"/>
          </a:xfrm>
          <a:custGeom>
            <a:avLst/>
            <a:gdLst/>
            <a:ahLst/>
            <a:cxnLst/>
            <a:rect l="l" t="t" r="r" b="b"/>
            <a:pathLst>
              <a:path w="381635" h="345439">
                <a:moveTo>
                  <a:pt x="0" y="344944"/>
                </a:moveTo>
                <a:lnTo>
                  <a:pt x="381368" y="344944"/>
                </a:lnTo>
                <a:lnTo>
                  <a:pt x="381368" y="0"/>
                </a:lnTo>
                <a:lnTo>
                  <a:pt x="0" y="0"/>
                </a:lnTo>
                <a:lnTo>
                  <a:pt x="0" y="344944"/>
                </a:lnTo>
                <a:close/>
              </a:path>
            </a:pathLst>
          </a:custGeom>
          <a:solidFill>
            <a:srgbClr val="000000"/>
          </a:solidFill>
        </p:spPr>
        <p:txBody>
          <a:bodyPr wrap="square" lIns="0" tIns="0" rIns="0" bIns="0" rtlCol="0"/>
          <a:lstStyle/>
          <a:p>
            <a:endParaRPr/>
          </a:p>
        </p:txBody>
      </p:sp>
      <p:sp>
        <p:nvSpPr>
          <p:cNvPr id="20" name="object 20"/>
          <p:cNvSpPr/>
          <p:nvPr/>
        </p:nvSpPr>
        <p:spPr>
          <a:xfrm>
            <a:off x="137833" y="6430213"/>
            <a:ext cx="381635" cy="198120"/>
          </a:xfrm>
          <a:custGeom>
            <a:avLst/>
            <a:gdLst/>
            <a:ahLst/>
            <a:cxnLst/>
            <a:rect l="l" t="t" r="r" b="b"/>
            <a:pathLst>
              <a:path w="381634" h="198120">
                <a:moveTo>
                  <a:pt x="0" y="198119"/>
                </a:moveTo>
                <a:lnTo>
                  <a:pt x="381368" y="198119"/>
                </a:lnTo>
                <a:lnTo>
                  <a:pt x="381368" y="0"/>
                </a:lnTo>
                <a:lnTo>
                  <a:pt x="0" y="0"/>
                </a:lnTo>
                <a:lnTo>
                  <a:pt x="0" y="198119"/>
                </a:lnTo>
                <a:close/>
              </a:path>
            </a:pathLst>
          </a:custGeom>
          <a:solidFill>
            <a:srgbClr val="CACACA"/>
          </a:solidFill>
        </p:spPr>
        <p:txBody>
          <a:bodyPr wrap="square" lIns="0" tIns="0" rIns="0" bIns="0" rtlCol="0"/>
          <a:lstStyle/>
          <a:p>
            <a:endParaRPr/>
          </a:p>
        </p:txBody>
      </p:sp>
      <p:sp>
        <p:nvSpPr>
          <p:cNvPr id="21" name="object 21"/>
          <p:cNvSpPr/>
          <p:nvPr/>
        </p:nvSpPr>
        <p:spPr>
          <a:xfrm>
            <a:off x="519188" y="6430213"/>
            <a:ext cx="381635" cy="198120"/>
          </a:xfrm>
          <a:custGeom>
            <a:avLst/>
            <a:gdLst/>
            <a:ahLst/>
            <a:cxnLst/>
            <a:rect l="l" t="t" r="r" b="b"/>
            <a:pathLst>
              <a:path w="381634" h="198120">
                <a:moveTo>
                  <a:pt x="0" y="198119"/>
                </a:moveTo>
                <a:lnTo>
                  <a:pt x="381368" y="198119"/>
                </a:lnTo>
                <a:lnTo>
                  <a:pt x="381368" y="0"/>
                </a:lnTo>
                <a:lnTo>
                  <a:pt x="0" y="0"/>
                </a:lnTo>
                <a:lnTo>
                  <a:pt x="0" y="198119"/>
                </a:lnTo>
                <a:close/>
              </a:path>
            </a:pathLst>
          </a:custGeom>
          <a:solidFill>
            <a:srgbClr val="CACACA"/>
          </a:solidFill>
        </p:spPr>
        <p:txBody>
          <a:bodyPr wrap="square" lIns="0" tIns="0" rIns="0" bIns="0" rtlCol="0"/>
          <a:lstStyle/>
          <a:p>
            <a:endParaRPr/>
          </a:p>
        </p:txBody>
      </p:sp>
      <p:sp>
        <p:nvSpPr>
          <p:cNvPr id="22" name="object 22"/>
          <p:cNvSpPr/>
          <p:nvPr/>
        </p:nvSpPr>
        <p:spPr>
          <a:xfrm>
            <a:off x="900557" y="6430213"/>
            <a:ext cx="381635" cy="198120"/>
          </a:xfrm>
          <a:custGeom>
            <a:avLst/>
            <a:gdLst/>
            <a:ahLst/>
            <a:cxnLst/>
            <a:rect l="l" t="t" r="r" b="b"/>
            <a:pathLst>
              <a:path w="381634" h="198120">
                <a:moveTo>
                  <a:pt x="0" y="198119"/>
                </a:moveTo>
                <a:lnTo>
                  <a:pt x="381368" y="198119"/>
                </a:lnTo>
                <a:lnTo>
                  <a:pt x="381368" y="0"/>
                </a:lnTo>
                <a:lnTo>
                  <a:pt x="0" y="0"/>
                </a:lnTo>
                <a:lnTo>
                  <a:pt x="0" y="198119"/>
                </a:lnTo>
                <a:close/>
              </a:path>
            </a:pathLst>
          </a:custGeom>
          <a:solidFill>
            <a:srgbClr val="CACACA"/>
          </a:solidFill>
        </p:spPr>
        <p:txBody>
          <a:bodyPr wrap="square" lIns="0" tIns="0" rIns="0" bIns="0" rtlCol="0"/>
          <a:lstStyle/>
          <a:p>
            <a:endParaRPr/>
          </a:p>
        </p:txBody>
      </p:sp>
      <p:sp>
        <p:nvSpPr>
          <p:cNvPr id="23" name="object 23"/>
          <p:cNvSpPr/>
          <p:nvPr/>
        </p:nvSpPr>
        <p:spPr>
          <a:xfrm>
            <a:off x="1281938" y="6430213"/>
            <a:ext cx="381635" cy="198120"/>
          </a:xfrm>
          <a:custGeom>
            <a:avLst/>
            <a:gdLst/>
            <a:ahLst/>
            <a:cxnLst/>
            <a:rect l="l" t="t" r="r" b="b"/>
            <a:pathLst>
              <a:path w="381635" h="198120">
                <a:moveTo>
                  <a:pt x="0" y="198119"/>
                </a:moveTo>
                <a:lnTo>
                  <a:pt x="381368" y="198119"/>
                </a:lnTo>
                <a:lnTo>
                  <a:pt x="381368" y="0"/>
                </a:lnTo>
                <a:lnTo>
                  <a:pt x="0" y="0"/>
                </a:lnTo>
                <a:lnTo>
                  <a:pt x="0" y="198119"/>
                </a:lnTo>
                <a:close/>
              </a:path>
            </a:pathLst>
          </a:custGeom>
          <a:solidFill>
            <a:srgbClr val="CACACA"/>
          </a:solidFill>
        </p:spPr>
        <p:txBody>
          <a:bodyPr wrap="square" lIns="0" tIns="0" rIns="0" bIns="0" rtlCol="0"/>
          <a:lstStyle/>
          <a:p>
            <a:endParaRPr/>
          </a:p>
        </p:txBody>
      </p:sp>
      <p:sp>
        <p:nvSpPr>
          <p:cNvPr id="24" name="object 24"/>
          <p:cNvSpPr/>
          <p:nvPr/>
        </p:nvSpPr>
        <p:spPr>
          <a:xfrm>
            <a:off x="1663319" y="6430213"/>
            <a:ext cx="381635" cy="198120"/>
          </a:xfrm>
          <a:custGeom>
            <a:avLst/>
            <a:gdLst/>
            <a:ahLst/>
            <a:cxnLst/>
            <a:rect l="l" t="t" r="r" b="b"/>
            <a:pathLst>
              <a:path w="381635" h="198120">
                <a:moveTo>
                  <a:pt x="0" y="198119"/>
                </a:moveTo>
                <a:lnTo>
                  <a:pt x="381368" y="198119"/>
                </a:lnTo>
                <a:lnTo>
                  <a:pt x="381368" y="0"/>
                </a:lnTo>
                <a:lnTo>
                  <a:pt x="0" y="0"/>
                </a:lnTo>
                <a:lnTo>
                  <a:pt x="0" y="198119"/>
                </a:lnTo>
                <a:close/>
              </a:path>
            </a:pathLst>
          </a:custGeom>
          <a:solidFill>
            <a:srgbClr val="CACACA"/>
          </a:solidFill>
        </p:spPr>
        <p:txBody>
          <a:bodyPr wrap="square" lIns="0" tIns="0" rIns="0" bIns="0" rtlCol="0"/>
          <a:lstStyle/>
          <a:p>
            <a:endParaRPr/>
          </a:p>
        </p:txBody>
      </p:sp>
      <p:sp>
        <p:nvSpPr>
          <p:cNvPr id="25" name="object 25"/>
          <p:cNvSpPr/>
          <p:nvPr/>
        </p:nvSpPr>
        <p:spPr>
          <a:xfrm>
            <a:off x="2044700" y="6430213"/>
            <a:ext cx="381635" cy="198120"/>
          </a:xfrm>
          <a:custGeom>
            <a:avLst/>
            <a:gdLst/>
            <a:ahLst/>
            <a:cxnLst/>
            <a:rect l="l" t="t" r="r" b="b"/>
            <a:pathLst>
              <a:path w="381635" h="198120">
                <a:moveTo>
                  <a:pt x="0" y="198119"/>
                </a:moveTo>
                <a:lnTo>
                  <a:pt x="381368" y="198119"/>
                </a:lnTo>
                <a:lnTo>
                  <a:pt x="381368" y="0"/>
                </a:lnTo>
                <a:lnTo>
                  <a:pt x="0" y="0"/>
                </a:lnTo>
                <a:lnTo>
                  <a:pt x="0" y="198119"/>
                </a:lnTo>
                <a:close/>
              </a:path>
            </a:pathLst>
          </a:custGeom>
          <a:solidFill>
            <a:srgbClr val="CACACA"/>
          </a:solidFill>
        </p:spPr>
        <p:txBody>
          <a:bodyPr wrap="square" lIns="0" tIns="0" rIns="0" bIns="0" rtlCol="0"/>
          <a:lstStyle/>
          <a:p>
            <a:endParaRPr/>
          </a:p>
        </p:txBody>
      </p:sp>
      <p:sp>
        <p:nvSpPr>
          <p:cNvPr id="26" name="object 26"/>
          <p:cNvSpPr/>
          <p:nvPr/>
        </p:nvSpPr>
        <p:spPr>
          <a:xfrm>
            <a:off x="2426080" y="6430213"/>
            <a:ext cx="381635" cy="198120"/>
          </a:xfrm>
          <a:custGeom>
            <a:avLst/>
            <a:gdLst/>
            <a:ahLst/>
            <a:cxnLst/>
            <a:rect l="l" t="t" r="r" b="b"/>
            <a:pathLst>
              <a:path w="381635" h="198120">
                <a:moveTo>
                  <a:pt x="0" y="198119"/>
                </a:moveTo>
                <a:lnTo>
                  <a:pt x="381368" y="198119"/>
                </a:lnTo>
                <a:lnTo>
                  <a:pt x="381368" y="0"/>
                </a:lnTo>
                <a:lnTo>
                  <a:pt x="0" y="0"/>
                </a:lnTo>
                <a:lnTo>
                  <a:pt x="0" y="198119"/>
                </a:lnTo>
                <a:close/>
              </a:path>
            </a:pathLst>
          </a:custGeom>
          <a:solidFill>
            <a:srgbClr val="CACACA"/>
          </a:solidFill>
        </p:spPr>
        <p:txBody>
          <a:bodyPr wrap="square" lIns="0" tIns="0" rIns="0" bIns="0" rtlCol="0"/>
          <a:lstStyle/>
          <a:p>
            <a:endParaRPr/>
          </a:p>
        </p:txBody>
      </p:sp>
      <p:sp>
        <p:nvSpPr>
          <p:cNvPr id="27" name="object 27"/>
          <p:cNvSpPr/>
          <p:nvPr/>
        </p:nvSpPr>
        <p:spPr>
          <a:xfrm>
            <a:off x="519188" y="6078918"/>
            <a:ext cx="0" cy="556260"/>
          </a:xfrm>
          <a:custGeom>
            <a:avLst/>
            <a:gdLst/>
            <a:ahLst/>
            <a:cxnLst/>
            <a:rect l="l" t="t" r="r" b="b"/>
            <a:pathLst>
              <a:path h="556259">
                <a:moveTo>
                  <a:pt x="0" y="0"/>
                </a:moveTo>
                <a:lnTo>
                  <a:pt x="0" y="555764"/>
                </a:lnTo>
              </a:path>
            </a:pathLst>
          </a:custGeom>
          <a:ln w="12700">
            <a:solidFill>
              <a:srgbClr val="FFFFFF"/>
            </a:solidFill>
          </a:ln>
        </p:spPr>
        <p:txBody>
          <a:bodyPr wrap="square" lIns="0" tIns="0" rIns="0" bIns="0" rtlCol="0"/>
          <a:lstStyle/>
          <a:p>
            <a:endParaRPr/>
          </a:p>
        </p:txBody>
      </p:sp>
      <p:sp>
        <p:nvSpPr>
          <p:cNvPr id="28" name="object 28"/>
          <p:cNvSpPr/>
          <p:nvPr/>
        </p:nvSpPr>
        <p:spPr>
          <a:xfrm>
            <a:off x="900557" y="6078918"/>
            <a:ext cx="0" cy="556260"/>
          </a:xfrm>
          <a:custGeom>
            <a:avLst/>
            <a:gdLst/>
            <a:ahLst/>
            <a:cxnLst/>
            <a:rect l="l" t="t" r="r" b="b"/>
            <a:pathLst>
              <a:path h="556259">
                <a:moveTo>
                  <a:pt x="0" y="0"/>
                </a:moveTo>
                <a:lnTo>
                  <a:pt x="0" y="555764"/>
                </a:lnTo>
              </a:path>
            </a:pathLst>
          </a:custGeom>
          <a:ln w="12700">
            <a:solidFill>
              <a:srgbClr val="FFFFFF"/>
            </a:solidFill>
          </a:ln>
        </p:spPr>
        <p:txBody>
          <a:bodyPr wrap="square" lIns="0" tIns="0" rIns="0" bIns="0" rtlCol="0"/>
          <a:lstStyle/>
          <a:p>
            <a:endParaRPr/>
          </a:p>
        </p:txBody>
      </p:sp>
      <p:sp>
        <p:nvSpPr>
          <p:cNvPr id="29" name="object 29"/>
          <p:cNvSpPr/>
          <p:nvPr/>
        </p:nvSpPr>
        <p:spPr>
          <a:xfrm>
            <a:off x="1281938" y="6078918"/>
            <a:ext cx="0" cy="556260"/>
          </a:xfrm>
          <a:custGeom>
            <a:avLst/>
            <a:gdLst/>
            <a:ahLst/>
            <a:cxnLst/>
            <a:rect l="l" t="t" r="r" b="b"/>
            <a:pathLst>
              <a:path h="556259">
                <a:moveTo>
                  <a:pt x="0" y="0"/>
                </a:moveTo>
                <a:lnTo>
                  <a:pt x="0" y="555764"/>
                </a:lnTo>
              </a:path>
            </a:pathLst>
          </a:custGeom>
          <a:ln w="12700">
            <a:solidFill>
              <a:srgbClr val="FFFFFF"/>
            </a:solidFill>
          </a:ln>
        </p:spPr>
        <p:txBody>
          <a:bodyPr wrap="square" lIns="0" tIns="0" rIns="0" bIns="0" rtlCol="0"/>
          <a:lstStyle/>
          <a:p>
            <a:endParaRPr/>
          </a:p>
        </p:txBody>
      </p:sp>
      <p:sp>
        <p:nvSpPr>
          <p:cNvPr id="30" name="object 30"/>
          <p:cNvSpPr/>
          <p:nvPr/>
        </p:nvSpPr>
        <p:spPr>
          <a:xfrm>
            <a:off x="1663319" y="6078918"/>
            <a:ext cx="0" cy="556260"/>
          </a:xfrm>
          <a:custGeom>
            <a:avLst/>
            <a:gdLst/>
            <a:ahLst/>
            <a:cxnLst/>
            <a:rect l="l" t="t" r="r" b="b"/>
            <a:pathLst>
              <a:path h="556259">
                <a:moveTo>
                  <a:pt x="0" y="0"/>
                </a:moveTo>
                <a:lnTo>
                  <a:pt x="0" y="555764"/>
                </a:lnTo>
              </a:path>
            </a:pathLst>
          </a:custGeom>
          <a:ln w="12700">
            <a:solidFill>
              <a:srgbClr val="FFFFFF"/>
            </a:solidFill>
          </a:ln>
        </p:spPr>
        <p:txBody>
          <a:bodyPr wrap="square" lIns="0" tIns="0" rIns="0" bIns="0" rtlCol="0"/>
          <a:lstStyle/>
          <a:p>
            <a:endParaRPr/>
          </a:p>
        </p:txBody>
      </p:sp>
      <p:sp>
        <p:nvSpPr>
          <p:cNvPr id="31" name="object 31"/>
          <p:cNvSpPr/>
          <p:nvPr/>
        </p:nvSpPr>
        <p:spPr>
          <a:xfrm>
            <a:off x="2044700" y="6078918"/>
            <a:ext cx="0" cy="556260"/>
          </a:xfrm>
          <a:custGeom>
            <a:avLst/>
            <a:gdLst/>
            <a:ahLst/>
            <a:cxnLst/>
            <a:rect l="l" t="t" r="r" b="b"/>
            <a:pathLst>
              <a:path h="556259">
                <a:moveTo>
                  <a:pt x="0" y="0"/>
                </a:moveTo>
                <a:lnTo>
                  <a:pt x="0" y="555764"/>
                </a:lnTo>
              </a:path>
            </a:pathLst>
          </a:custGeom>
          <a:ln w="12700">
            <a:solidFill>
              <a:srgbClr val="FFFFFF"/>
            </a:solidFill>
          </a:ln>
        </p:spPr>
        <p:txBody>
          <a:bodyPr wrap="square" lIns="0" tIns="0" rIns="0" bIns="0" rtlCol="0"/>
          <a:lstStyle/>
          <a:p>
            <a:endParaRPr/>
          </a:p>
        </p:txBody>
      </p:sp>
      <p:sp>
        <p:nvSpPr>
          <p:cNvPr id="32" name="object 32"/>
          <p:cNvSpPr/>
          <p:nvPr/>
        </p:nvSpPr>
        <p:spPr>
          <a:xfrm>
            <a:off x="2426080" y="6078918"/>
            <a:ext cx="0" cy="556260"/>
          </a:xfrm>
          <a:custGeom>
            <a:avLst/>
            <a:gdLst/>
            <a:ahLst/>
            <a:cxnLst/>
            <a:rect l="l" t="t" r="r" b="b"/>
            <a:pathLst>
              <a:path h="556259">
                <a:moveTo>
                  <a:pt x="0" y="0"/>
                </a:moveTo>
                <a:lnTo>
                  <a:pt x="0" y="555764"/>
                </a:lnTo>
              </a:path>
            </a:pathLst>
          </a:custGeom>
          <a:ln w="12700">
            <a:solidFill>
              <a:srgbClr val="FFFFFF"/>
            </a:solidFill>
          </a:ln>
        </p:spPr>
        <p:txBody>
          <a:bodyPr wrap="square" lIns="0" tIns="0" rIns="0" bIns="0" rtlCol="0"/>
          <a:lstStyle/>
          <a:p>
            <a:endParaRPr/>
          </a:p>
        </p:txBody>
      </p:sp>
      <p:sp>
        <p:nvSpPr>
          <p:cNvPr id="33" name="object 33"/>
          <p:cNvSpPr/>
          <p:nvPr/>
        </p:nvSpPr>
        <p:spPr>
          <a:xfrm>
            <a:off x="131483" y="6430213"/>
            <a:ext cx="2682240" cy="0"/>
          </a:xfrm>
          <a:custGeom>
            <a:avLst/>
            <a:gdLst/>
            <a:ahLst/>
            <a:cxnLst/>
            <a:rect l="l" t="t" r="r" b="b"/>
            <a:pathLst>
              <a:path w="2682240">
                <a:moveTo>
                  <a:pt x="0" y="0"/>
                </a:moveTo>
                <a:lnTo>
                  <a:pt x="2682201" y="0"/>
                </a:lnTo>
              </a:path>
            </a:pathLst>
          </a:custGeom>
          <a:ln w="38100">
            <a:solidFill>
              <a:srgbClr val="FFFFFF"/>
            </a:solidFill>
          </a:ln>
        </p:spPr>
        <p:txBody>
          <a:bodyPr wrap="square" lIns="0" tIns="0" rIns="0" bIns="0" rtlCol="0"/>
          <a:lstStyle/>
          <a:p>
            <a:endParaRPr/>
          </a:p>
        </p:txBody>
      </p:sp>
      <p:sp>
        <p:nvSpPr>
          <p:cNvPr id="34" name="object 34"/>
          <p:cNvSpPr/>
          <p:nvPr/>
        </p:nvSpPr>
        <p:spPr>
          <a:xfrm>
            <a:off x="137833" y="6078918"/>
            <a:ext cx="0" cy="556260"/>
          </a:xfrm>
          <a:custGeom>
            <a:avLst/>
            <a:gdLst/>
            <a:ahLst/>
            <a:cxnLst/>
            <a:rect l="l" t="t" r="r" b="b"/>
            <a:pathLst>
              <a:path h="556259">
                <a:moveTo>
                  <a:pt x="0" y="0"/>
                </a:moveTo>
                <a:lnTo>
                  <a:pt x="0" y="555764"/>
                </a:lnTo>
              </a:path>
            </a:pathLst>
          </a:custGeom>
          <a:ln w="12700">
            <a:solidFill>
              <a:srgbClr val="FFFFFF"/>
            </a:solidFill>
          </a:ln>
        </p:spPr>
        <p:txBody>
          <a:bodyPr wrap="square" lIns="0" tIns="0" rIns="0" bIns="0" rtlCol="0"/>
          <a:lstStyle/>
          <a:p>
            <a:endParaRPr/>
          </a:p>
        </p:txBody>
      </p:sp>
      <p:sp>
        <p:nvSpPr>
          <p:cNvPr id="35" name="object 35"/>
          <p:cNvSpPr/>
          <p:nvPr/>
        </p:nvSpPr>
        <p:spPr>
          <a:xfrm>
            <a:off x="2807335" y="6078918"/>
            <a:ext cx="0" cy="556260"/>
          </a:xfrm>
          <a:custGeom>
            <a:avLst/>
            <a:gdLst/>
            <a:ahLst/>
            <a:cxnLst/>
            <a:rect l="l" t="t" r="r" b="b"/>
            <a:pathLst>
              <a:path h="556259">
                <a:moveTo>
                  <a:pt x="0" y="0"/>
                </a:moveTo>
                <a:lnTo>
                  <a:pt x="0" y="555764"/>
                </a:lnTo>
              </a:path>
            </a:pathLst>
          </a:custGeom>
          <a:ln w="12700">
            <a:solidFill>
              <a:srgbClr val="FFFFFF"/>
            </a:solidFill>
          </a:ln>
        </p:spPr>
        <p:txBody>
          <a:bodyPr wrap="square" lIns="0" tIns="0" rIns="0" bIns="0" rtlCol="0"/>
          <a:lstStyle/>
          <a:p>
            <a:endParaRPr/>
          </a:p>
        </p:txBody>
      </p:sp>
      <p:sp>
        <p:nvSpPr>
          <p:cNvPr id="36" name="object 36"/>
          <p:cNvSpPr/>
          <p:nvPr/>
        </p:nvSpPr>
        <p:spPr>
          <a:xfrm>
            <a:off x="131483" y="6085268"/>
            <a:ext cx="2682240" cy="0"/>
          </a:xfrm>
          <a:custGeom>
            <a:avLst/>
            <a:gdLst/>
            <a:ahLst/>
            <a:cxnLst/>
            <a:rect l="l" t="t" r="r" b="b"/>
            <a:pathLst>
              <a:path w="2682240">
                <a:moveTo>
                  <a:pt x="0" y="0"/>
                </a:moveTo>
                <a:lnTo>
                  <a:pt x="2682201" y="0"/>
                </a:lnTo>
              </a:path>
            </a:pathLst>
          </a:custGeom>
          <a:ln w="12700">
            <a:solidFill>
              <a:srgbClr val="FFFFFF"/>
            </a:solidFill>
          </a:ln>
        </p:spPr>
        <p:txBody>
          <a:bodyPr wrap="square" lIns="0" tIns="0" rIns="0" bIns="0" rtlCol="0"/>
          <a:lstStyle/>
          <a:p>
            <a:endParaRPr/>
          </a:p>
        </p:txBody>
      </p:sp>
      <p:sp>
        <p:nvSpPr>
          <p:cNvPr id="37" name="object 37"/>
          <p:cNvSpPr/>
          <p:nvPr/>
        </p:nvSpPr>
        <p:spPr>
          <a:xfrm>
            <a:off x="131483" y="6628333"/>
            <a:ext cx="2682240" cy="0"/>
          </a:xfrm>
          <a:custGeom>
            <a:avLst/>
            <a:gdLst/>
            <a:ahLst/>
            <a:cxnLst/>
            <a:rect l="l" t="t" r="r" b="b"/>
            <a:pathLst>
              <a:path w="2682240">
                <a:moveTo>
                  <a:pt x="0" y="0"/>
                </a:moveTo>
                <a:lnTo>
                  <a:pt x="2682201" y="0"/>
                </a:lnTo>
              </a:path>
            </a:pathLst>
          </a:custGeom>
          <a:ln w="12700">
            <a:solidFill>
              <a:srgbClr val="FFFFFF"/>
            </a:solidFill>
          </a:ln>
        </p:spPr>
        <p:txBody>
          <a:bodyPr wrap="square" lIns="0" tIns="0" rIns="0" bIns="0" rtlCol="0"/>
          <a:lstStyle/>
          <a:p>
            <a:endParaRPr/>
          </a:p>
        </p:txBody>
      </p:sp>
      <p:sp>
        <p:nvSpPr>
          <p:cNvPr id="38" name="object 38"/>
          <p:cNvSpPr txBox="1"/>
          <p:nvPr/>
        </p:nvSpPr>
        <p:spPr>
          <a:xfrm>
            <a:off x="216509" y="6128207"/>
            <a:ext cx="169545" cy="167640"/>
          </a:xfrm>
          <a:prstGeom prst="rect">
            <a:avLst/>
          </a:prstGeom>
        </p:spPr>
        <p:txBody>
          <a:bodyPr vert="horz" wrap="square" lIns="0" tIns="0" rIns="0" bIns="0" rtlCol="0">
            <a:spAutoFit/>
          </a:bodyPr>
          <a:lstStyle/>
          <a:p>
            <a:pPr marL="12700">
              <a:lnSpc>
                <a:spcPct val="100000"/>
              </a:lnSpc>
            </a:pPr>
            <a:r>
              <a:rPr sz="500" spc="25" dirty="0">
                <a:solidFill>
                  <a:srgbClr val="FFFFFF"/>
                </a:solidFill>
                <a:latin typeface="Trebuchet MS"/>
                <a:cs typeface="Trebuchet MS"/>
              </a:rPr>
              <a:t>BS</a:t>
            </a:r>
            <a:endParaRPr sz="500">
              <a:latin typeface="Trebuchet MS"/>
              <a:cs typeface="Trebuchet MS"/>
            </a:endParaRPr>
          </a:p>
          <a:p>
            <a:pPr marL="12700">
              <a:lnSpc>
                <a:spcPct val="100000"/>
              </a:lnSpc>
            </a:pPr>
            <a:r>
              <a:rPr sz="500" spc="-150" dirty="0">
                <a:solidFill>
                  <a:srgbClr val="FFFFFF"/>
                </a:solidFill>
                <a:latin typeface="Trebuchet MS"/>
                <a:cs typeface="Trebuchet MS"/>
              </a:rPr>
              <a:t>1</a:t>
            </a:r>
            <a:r>
              <a:rPr sz="500" spc="0" dirty="0">
                <a:solidFill>
                  <a:srgbClr val="FFFFFF"/>
                </a:solidFill>
                <a:latin typeface="Trebuchet MS"/>
                <a:cs typeface="Trebuchet MS"/>
              </a:rPr>
              <a:t>5</a:t>
            </a:r>
            <a:r>
              <a:rPr sz="500" spc="10" dirty="0">
                <a:solidFill>
                  <a:srgbClr val="FFFFFF"/>
                </a:solidFill>
                <a:latin typeface="Trebuchet MS"/>
                <a:cs typeface="Trebuchet MS"/>
              </a:rPr>
              <a:t>0</a:t>
            </a:r>
            <a:r>
              <a:rPr sz="500" spc="-25" dirty="0">
                <a:solidFill>
                  <a:srgbClr val="FFFFFF"/>
                </a:solidFill>
                <a:latin typeface="Trebuchet MS"/>
                <a:cs typeface="Trebuchet MS"/>
              </a:rPr>
              <a:t>m</a:t>
            </a:r>
            <a:r>
              <a:rPr sz="500" spc="-85" dirty="0">
                <a:solidFill>
                  <a:srgbClr val="FFFFFF"/>
                </a:solidFill>
                <a:latin typeface="Trebuchet MS"/>
                <a:cs typeface="Trebuchet MS"/>
              </a:rPr>
              <a:t>l</a:t>
            </a:r>
            <a:endParaRPr sz="500">
              <a:latin typeface="Trebuchet MS"/>
              <a:cs typeface="Trebuchet MS"/>
            </a:endParaRPr>
          </a:p>
        </p:txBody>
      </p:sp>
      <p:sp>
        <p:nvSpPr>
          <p:cNvPr id="39" name="object 39"/>
          <p:cNvSpPr txBox="1"/>
          <p:nvPr/>
        </p:nvSpPr>
        <p:spPr>
          <a:xfrm>
            <a:off x="598119" y="6128207"/>
            <a:ext cx="206375" cy="167640"/>
          </a:xfrm>
          <a:prstGeom prst="rect">
            <a:avLst/>
          </a:prstGeom>
        </p:spPr>
        <p:txBody>
          <a:bodyPr vert="horz" wrap="square" lIns="0" tIns="0" rIns="0" bIns="0" rtlCol="0">
            <a:spAutoFit/>
          </a:bodyPr>
          <a:lstStyle/>
          <a:p>
            <a:pPr marL="12700" marR="5080">
              <a:lnSpc>
                <a:spcPct val="100000"/>
              </a:lnSpc>
            </a:pPr>
            <a:r>
              <a:rPr sz="500" spc="-20" dirty="0">
                <a:solidFill>
                  <a:srgbClr val="FFFFFF"/>
                </a:solidFill>
                <a:latin typeface="Trebuchet MS"/>
                <a:cs typeface="Trebuchet MS"/>
              </a:rPr>
              <a:t>R</a:t>
            </a:r>
            <a:r>
              <a:rPr sz="500" spc="25" dirty="0">
                <a:solidFill>
                  <a:srgbClr val="FFFFFF"/>
                </a:solidFill>
                <a:latin typeface="Trebuchet MS"/>
                <a:cs typeface="Trebuchet MS"/>
              </a:rPr>
              <a:t>o</a:t>
            </a:r>
            <a:r>
              <a:rPr sz="500" spc="-80" dirty="0">
                <a:solidFill>
                  <a:srgbClr val="FFFFFF"/>
                </a:solidFill>
                <a:latin typeface="Trebuchet MS"/>
                <a:cs typeface="Trebuchet MS"/>
              </a:rPr>
              <a:t>l</a:t>
            </a:r>
            <a:r>
              <a:rPr sz="500" spc="-85" dirty="0">
                <a:solidFill>
                  <a:srgbClr val="FFFFFF"/>
                </a:solidFill>
                <a:latin typeface="Trebuchet MS"/>
                <a:cs typeface="Trebuchet MS"/>
              </a:rPr>
              <a:t>l </a:t>
            </a:r>
            <a:r>
              <a:rPr sz="500" spc="50" dirty="0">
                <a:solidFill>
                  <a:srgbClr val="FFFFFF"/>
                </a:solidFill>
                <a:latin typeface="Trebuchet MS"/>
                <a:cs typeface="Trebuchet MS"/>
              </a:rPr>
              <a:t>O</a:t>
            </a:r>
            <a:r>
              <a:rPr sz="500" spc="-20" dirty="0">
                <a:solidFill>
                  <a:srgbClr val="FFFFFF"/>
                </a:solidFill>
                <a:latin typeface="Trebuchet MS"/>
                <a:cs typeface="Trebuchet MS"/>
              </a:rPr>
              <a:t>n  </a:t>
            </a:r>
            <a:r>
              <a:rPr sz="500" spc="-15" dirty="0">
                <a:solidFill>
                  <a:srgbClr val="FFFFFF"/>
                </a:solidFill>
                <a:latin typeface="Trebuchet MS"/>
                <a:cs typeface="Trebuchet MS"/>
              </a:rPr>
              <a:t>50ml</a:t>
            </a:r>
            <a:endParaRPr sz="500">
              <a:latin typeface="Trebuchet MS"/>
              <a:cs typeface="Trebuchet MS"/>
            </a:endParaRPr>
          </a:p>
        </p:txBody>
      </p:sp>
      <p:sp>
        <p:nvSpPr>
          <p:cNvPr id="40" name="object 40"/>
          <p:cNvSpPr txBox="1"/>
          <p:nvPr/>
        </p:nvSpPr>
        <p:spPr>
          <a:xfrm>
            <a:off x="979424" y="6128207"/>
            <a:ext cx="189230" cy="167640"/>
          </a:xfrm>
          <a:prstGeom prst="rect">
            <a:avLst/>
          </a:prstGeom>
        </p:spPr>
        <p:txBody>
          <a:bodyPr vert="horz" wrap="square" lIns="0" tIns="0" rIns="0" bIns="0" rtlCol="0">
            <a:spAutoFit/>
          </a:bodyPr>
          <a:lstStyle/>
          <a:p>
            <a:pPr marL="12700">
              <a:lnSpc>
                <a:spcPct val="100000"/>
              </a:lnSpc>
            </a:pPr>
            <a:r>
              <a:rPr sz="500" spc="40" dirty="0">
                <a:solidFill>
                  <a:srgbClr val="FFFFFF"/>
                </a:solidFill>
                <a:latin typeface="Trebuchet MS"/>
                <a:cs typeface="Trebuchet MS"/>
              </a:rPr>
              <a:t>SG</a:t>
            </a:r>
            <a:endParaRPr sz="500">
              <a:latin typeface="Trebuchet MS"/>
              <a:cs typeface="Trebuchet MS"/>
            </a:endParaRPr>
          </a:p>
          <a:p>
            <a:pPr marL="12700">
              <a:lnSpc>
                <a:spcPct val="100000"/>
              </a:lnSpc>
            </a:pPr>
            <a:r>
              <a:rPr sz="500" spc="-5" dirty="0">
                <a:solidFill>
                  <a:srgbClr val="FFFFFF"/>
                </a:solidFill>
                <a:latin typeface="Trebuchet MS"/>
                <a:cs typeface="Trebuchet MS"/>
              </a:rPr>
              <a:t>2</a:t>
            </a:r>
            <a:r>
              <a:rPr sz="500" spc="0" dirty="0">
                <a:solidFill>
                  <a:srgbClr val="FFFFFF"/>
                </a:solidFill>
                <a:latin typeface="Trebuchet MS"/>
                <a:cs typeface="Trebuchet MS"/>
              </a:rPr>
              <a:t>5</a:t>
            </a:r>
            <a:r>
              <a:rPr sz="500" spc="10" dirty="0">
                <a:solidFill>
                  <a:srgbClr val="FFFFFF"/>
                </a:solidFill>
                <a:latin typeface="Trebuchet MS"/>
                <a:cs typeface="Trebuchet MS"/>
              </a:rPr>
              <a:t>0</a:t>
            </a:r>
            <a:r>
              <a:rPr sz="500" spc="-50" dirty="0">
                <a:solidFill>
                  <a:srgbClr val="FFFFFF"/>
                </a:solidFill>
                <a:latin typeface="Trebuchet MS"/>
                <a:cs typeface="Trebuchet MS"/>
              </a:rPr>
              <a:t>ml</a:t>
            </a:r>
            <a:endParaRPr sz="500">
              <a:latin typeface="Trebuchet MS"/>
              <a:cs typeface="Trebuchet MS"/>
            </a:endParaRPr>
          </a:p>
        </p:txBody>
      </p:sp>
      <p:sp>
        <p:nvSpPr>
          <p:cNvPr id="41" name="object 41"/>
          <p:cNvSpPr txBox="1"/>
          <p:nvPr/>
        </p:nvSpPr>
        <p:spPr>
          <a:xfrm>
            <a:off x="1360677" y="6128207"/>
            <a:ext cx="192405" cy="167640"/>
          </a:xfrm>
          <a:prstGeom prst="rect">
            <a:avLst/>
          </a:prstGeom>
        </p:spPr>
        <p:txBody>
          <a:bodyPr vert="horz" wrap="square" lIns="0" tIns="0" rIns="0" bIns="0" rtlCol="0">
            <a:spAutoFit/>
          </a:bodyPr>
          <a:lstStyle/>
          <a:p>
            <a:pPr marL="12700">
              <a:lnSpc>
                <a:spcPct val="100000"/>
              </a:lnSpc>
            </a:pPr>
            <a:r>
              <a:rPr sz="500" spc="40" dirty="0">
                <a:solidFill>
                  <a:srgbClr val="FFFFFF"/>
                </a:solidFill>
                <a:latin typeface="Trebuchet MS"/>
                <a:cs typeface="Trebuchet MS"/>
              </a:rPr>
              <a:t>SG</a:t>
            </a:r>
            <a:endParaRPr sz="500">
              <a:latin typeface="Trebuchet MS"/>
              <a:cs typeface="Trebuchet MS"/>
            </a:endParaRPr>
          </a:p>
          <a:p>
            <a:pPr marL="12700">
              <a:lnSpc>
                <a:spcPct val="100000"/>
              </a:lnSpc>
            </a:pPr>
            <a:r>
              <a:rPr sz="500" spc="10" dirty="0">
                <a:solidFill>
                  <a:srgbClr val="FFFFFF"/>
                </a:solidFill>
                <a:latin typeface="Trebuchet MS"/>
                <a:cs typeface="Trebuchet MS"/>
              </a:rPr>
              <a:t>4</a:t>
            </a:r>
            <a:r>
              <a:rPr sz="500" spc="25" dirty="0">
                <a:solidFill>
                  <a:srgbClr val="FFFFFF"/>
                </a:solidFill>
                <a:latin typeface="Trebuchet MS"/>
                <a:cs typeface="Trebuchet MS"/>
              </a:rPr>
              <a:t>0</a:t>
            </a:r>
            <a:r>
              <a:rPr sz="500" spc="10" dirty="0">
                <a:solidFill>
                  <a:srgbClr val="FFFFFF"/>
                </a:solidFill>
                <a:latin typeface="Trebuchet MS"/>
                <a:cs typeface="Trebuchet MS"/>
              </a:rPr>
              <a:t>0</a:t>
            </a:r>
            <a:r>
              <a:rPr sz="500" spc="-50" dirty="0">
                <a:solidFill>
                  <a:srgbClr val="FFFFFF"/>
                </a:solidFill>
                <a:latin typeface="Trebuchet MS"/>
                <a:cs typeface="Trebuchet MS"/>
              </a:rPr>
              <a:t>ml</a:t>
            </a:r>
            <a:endParaRPr sz="500">
              <a:latin typeface="Trebuchet MS"/>
              <a:cs typeface="Trebuchet MS"/>
            </a:endParaRPr>
          </a:p>
        </p:txBody>
      </p:sp>
      <p:sp>
        <p:nvSpPr>
          <p:cNvPr id="42" name="object 42"/>
          <p:cNvSpPr txBox="1"/>
          <p:nvPr/>
        </p:nvSpPr>
        <p:spPr>
          <a:xfrm>
            <a:off x="1742313" y="6128207"/>
            <a:ext cx="156845" cy="167640"/>
          </a:xfrm>
          <a:prstGeom prst="rect">
            <a:avLst/>
          </a:prstGeom>
        </p:spPr>
        <p:txBody>
          <a:bodyPr vert="horz" wrap="square" lIns="0" tIns="0" rIns="0" bIns="0" rtlCol="0">
            <a:spAutoFit/>
          </a:bodyPr>
          <a:lstStyle/>
          <a:p>
            <a:pPr marL="12700">
              <a:lnSpc>
                <a:spcPct val="100000"/>
              </a:lnSpc>
            </a:pPr>
            <a:r>
              <a:rPr sz="500" spc="-5" dirty="0">
                <a:solidFill>
                  <a:srgbClr val="FFFFFF"/>
                </a:solidFill>
                <a:latin typeface="Trebuchet MS"/>
                <a:cs typeface="Trebuchet MS"/>
              </a:rPr>
              <a:t>EDT</a:t>
            </a:r>
            <a:endParaRPr sz="500">
              <a:latin typeface="Trebuchet MS"/>
              <a:cs typeface="Trebuchet MS"/>
            </a:endParaRPr>
          </a:p>
          <a:p>
            <a:pPr marL="12700">
              <a:lnSpc>
                <a:spcPct val="100000"/>
              </a:lnSpc>
            </a:pPr>
            <a:r>
              <a:rPr sz="500" spc="0" dirty="0">
                <a:solidFill>
                  <a:srgbClr val="FFFFFF"/>
                </a:solidFill>
                <a:latin typeface="Trebuchet MS"/>
                <a:cs typeface="Trebuchet MS"/>
              </a:rPr>
              <a:t>5</a:t>
            </a:r>
            <a:r>
              <a:rPr sz="500" spc="25" dirty="0">
                <a:solidFill>
                  <a:srgbClr val="FFFFFF"/>
                </a:solidFill>
                <a:latin typeface="Trebuchet MS"/>
                <a:cs typeface="Trebuchet MS"/>
              </a:rPr>
              <a:t>0</a:t>
            </a:r>
            <a:r>
              <a:rPr sz="500" spc="-50" dirty="0">
                <a:solidFill>
                  <a:srgbClr val="FFFFFF"/>
                </a:solidFill>
                <a:latin typeface="Trebuchet MS"/>
                <a:cs typeface="Trebuchet MS"/>
              </a:rPr>
              <a:t>ml</a:t>
            </a:r>
            <a:endParaRPr sz="500">
              <a:latin typeface="Trebuchet MS"/>
              <a:cs typeface="Trebuchet MS"/>
            </a:endParaRPr>
          </a:p>
        </p:txBody>
      </p:sp>
      <p:sp>
        <p:nvSpPr>
          <p:cNvPr id="43" name="object 43"/>
          <p:cNvSpPr txBox="1"/>
          <p:nvPr/>
        </p:nvSpPr>
        <p:spPr>
          <a:xfrm>
            <a:off x="2123694" y="6128207"/>
            <a:ext cx="170815" cy="167640"/>
          </a:xfrm>
          <a:prstGeom prst="rect">
            <a:avLst/>
          </a:prstGeom>
        </p:spPr>
        <p:txBody>
          <a:bodyPr vert="horz" wrap="square" lIns="0" tIns="0" rIns="0" bIns="0" rtlCol="0">
            <a:spAutoFit/>
          </a:bodyPr>
          <a:lstStyle/>
          <a:p>
            <a:pPr marL="12700">
              <a:lnSpc>
                <a:spcPct val="100000"/>
              </a:lnSpc>
            </a:pPr>
            <a:r>
              <a:rPr sz="500" spc="-5" dirty="0">
                <a:solidFill>
                  <a:srgbClr val="FFFFFF"/>
                </a:solidFill>
                <a:latin typeface="Trebuchet MS"/>
                <a:cs typeface="Trebuchet MS"/>
              </a:rPr>
              <a:t>EDT</a:t>
            </a:r>
            <a:endParaRPr sz="500">
              <a:latin typeface="Trebuchet MS"/>
              <a:cs typeface="Trebuchet MS"/>
            </a:endParaRPr>
          </a:p>
          <a:p>
            <a:pPr marL="12700">
              <a:lnSpc>
                <a:spcPct val="100000"/>
              </a:lnSpc>
            </a:pPr>
            <a:r>
              <a:rPr sz="500" spc="-150" dirty="0">
                <a:solidFill>
                  <a:srgbClr val="FFFFFF"/>
                </a:solidFill>
                <a:latin typeface="Trebuchet MS"/>
                <a:cs typeface="Trebuchet MS"/>
              </a:rPr>
              <a:t>1</a:t>
            </a:r>
            <a:r>
              <a:rPr sz="500" spc="25" dirty="0">
                <a:solidFill>
                  <a:srgbClr val="FFFFFF"/>
                </a:solidFill>
                <a:latin typeface="Trebuchet MS"/>
                <a:cs typeface="Trebuchet MS"/>
              </a:rPr>
              <a:t>0</a:t>
            </a:r>
            <a:r>
              <a:rPr sz="500" spc="10" dirty="0">
                <a:solidFill>
                  <a:srgbClr val="FFFFFF"/>
                </a:solidFill>
                <a:latin typeface="Trebuchet MS"/>
                <a:cs typeface="Trebuchet MS"/>
              </a:rPr>
              <a:t>0</a:t>
            </a:r>
            <a:r>
              <a:rPr sz="500" spc="-25" dirty="0">
                <a:solidFill>
                  <a:srgbClr val="FFFFFF"/>
                </a:solidFill>
                <a:latin typeface="Trebuchet MS"/>
                <a:cs typeface="Trebuchet MS"/>
              </a:rPr>
              <a:t>m</a:t>
            </a:r>
            <a:r>
              <a:rPr sz="500" spc="-85" dirty="0">
                <a:solidFill>
                  <a:srgbClr val="FFFFFF"/>
                </a:solidFill>
                <a:latin typeface="Trebuchet MS"/>
                <a:cs typeface="Trebuchet MS"/>
              </a:rPr>
              <a:t>l</a:t>
            </a:r>
            <a:endParaRPr sz="500">
              <a:latin typeface="Trebuchet MS"/>
              <a:cs typeface="Trebuchet MS"/>
            </a:endParaRPr>
          </a:p>
        </p:txBody>
      </p:sp>
      <p:sp>
        <p:nvSpPr>
          <p:cNvPr id="44" name="object 44"/>
          <p:cNvSpPr txBox="1"/>
          <p:nvPr/>
        </p:nvSpPr>
        <p:spPr>
          <a:xfrm>
            <a:off x="2504948" y="6128207"/>
            <a:ext cx="170815" cy="167640"/>
          </a:xfrm>
          <a:prstGeom prst="rect">
            <a:avLst/>
          </a:prstGeom>
        </p:spPr>
        <p:txBody>
          <a:bodyPr vert="horz" wrap="square" lIns="0" tIns="0" rIns="0" bIns="0" rtlCol="0">
            <a:spAutoFit/>
          </a:bodyPr>
          <a:lstStyle/>
          <a:p>
            <a:pPr marL="12700">
              <a:lnSpc>
                <a:spcPct val="100000"/>
              </a:lnSpc>
            </a:pPr>
            <a:r>
              <a:rPr sz="500" spc="35" dirty="0">
                <a:solidFill>
                  <a:srgbClr val="FFFFFF"/>
                </a:solidFill>
                <a:latin typeface="Trebuchet MS"/>
                <a:cs typeface="Trebuchet MS"/>
              </a:rPr>
              <a:t>AS</a:t>
            </a:r>
            <a:endParaRPr sz="500">
              <a:latin typeface="Trebuchet MS"/>
              <a:cs typeface="Trebuchet MS"/>
            </a:endParaRPr>
          </a:p>
          <a:p>
            <a:pPr marL="12700">
              <a:lnSpc>
                <a:spcPct val="100000"/>
              </a:lnSpc>
            </a:pPr>
            <a:r>
              <a:rPr sz="500" spc="-150" dirty="0">
                <a:solidFill>
                  <a:srgbClr val="FFFFFF"/>
                </a:solidFill>
                <a:latin typeface="Trebuchet MS"/>
                <a:cs typeface="Trebuchet MS"/>
              </a:rPr>
              <a:t>1</a:t>
            </a:r>
            <a:r>
              <a:rPr sz="500" spc="25" dirty="0">
                <a:solidFill>
                  <a:srgbClr val="FFFFFF"/>
                </a:solidFill>
                <a:latin typeface="Trebuchet MS"/>
                <a:cs typeface="Trebuchet MS"/>
              </a:rPr>
              <a:t>0</a:t>
            </a:r>
            <a:r>
              <a:rPr sz="500" spc="10" dirty="0">
                <a:solidFill>
                  <a:srgbClr val="FFFFFF"/>
                </a:solidFill>
                <a:latin typeface="Trebuchet MS"/>
                <a:cs typeface="Trebuchet MS"/>
              </a:rPr>
              <a:t>0</a:t>
            </a:r>
            <a:r>
              <a:rPr sz="500" spc="-25" dirty="0">
                <a:solidFill>
                  <a:srgbClr val="FFFFFF"/>
                </a:solidFill>
                <a:latin typeface="Trebuchet MS"/>
                <a:cs typeface="Trebuchet MS"/>
              </a:rPr>
              <a:t>m</a:t>
            </a:r>
            <a:r>
              <a:rPr sz="500" spc="-85" dirty="0">
                <a:solidFill>
                  <a:srgbClr val="FFFFFF"/>
                </a:solidFill>
                <a:latin typeface="Trebuchet MS"/>
                <a:cs typeface="Trebuchet MS"/>
              </a:rPr>
              <a:t>l</a:t>
            </a:r>
            <a:endParaRPr sz="500">
              <a:latin typeface="Trebuchet MS"/>
              <a:cs typeface="Trebuchet MS"/>
            </a:endParaRPr>
          </a:p>
        </p:txBody>
      </p:sp>
      <p:sp>
        <p:nvSpPr>
          <p:cNvPr id="45" name="object 45"/>
          <p:cNvSpPr txBox="1"/>
          <p:nvPr/>
        </p:nvSpPr>
        <p:spPr>
          <a:xfrm>
            <a:off x="216509" y="6472224"/>
            <a:ext cx="95250" cy="120650"/>
          </a:xfrm>
          <a:prstGeom prst="rect">
            <a:avLst/>
          </a:prstGeom>
        </p:spPr>
        <p:txBody>
          <a:bodyPr vert="horz" wrap="square" lIns="0" tIns="0" rIns="0" bIns="0" rtlCol="0">
            <a:spAutoFit/>
          </a:bodyPr>
          <a:lstStyle/>
          <a:p>
            <a:pPr marL="12700">
              <a:lnSpc>
                <a:spcPct val="100000"/>
              </a:lnSpc>
            </a:pPr>
            <a:r>
              <a:rPr sz="700" spc="-5" dirty="0">
                <a:latin typeface="Wingdings"/>
                <a:cs typeface="Wingdings"/>
              </a:rPr>
              <a:t></a:t>
            </a:r>
            <a:endParaRPr sz="700">
              <a:latin typeface="Wingdings"/>
              <a:cs typeface="Wingdings"/>
            </a:endParaRPr>
          </a:p>
        </p:txBody>
      </p:sp>
      <p:sp>
        <p:nvSpPr>
          <p:cNvPr id="46" name="object 46"/>
          <p:cNvSpPr txBox="1"/>
          <p:nvPr/>
        </p:nvSpPr>
        <p:spPr>
          <a:xfrm>
            <a:off x="2123694" y="6472224"/>
            <a:ext cx="95250" cy="120650"/>
          </a:xfrm>
          <a:prstGeom prst="rect">
            <a:avLst/>
          </a:prstGeom>
        </p:spPr>
        <p:txBody>
          <a:bodyPr vert="horz" wrap="square" lIns="0" tIns="0" rIns="0" bIns="0" rtlCol="0">
            <a:spAutoFit/>
          </a:bodyPr>
          <a:lstStyle/>
          <a:p>
            <a:pPr marL="12700">
              <a:lnSpc>
                <a:spcPct val="100000"/>
              </a:lnSpc>
            </a:pPr>
            <a:r>
              <a:rPr sz="700" spc="-5" dirty="0">
                <a:latin typeface="Wingdings"/>
                <a:cs typeface="Wingdings"/>
              </a:rPr>
              <a:t></a:t>
            </a:r>
            <a:endParaRPr sz="700">
              <a:latin typeface="Wingdings"/>
              <a:cs typeface="Wingdings"/>
            </a:endParaRPr>
          </a:p>
        </p:txBody>
      </p:sp>
      <p:sp>
        <p:nvSpPr>
          <p:cNvPr id="47" name="object 47"/>
          <p:cNvSpPr txBox="1"/>
          <p:nvPr/>
        </p:nvSpPr>
        <p:spPr>
          <a:xfrm>
            <a:off x="2504948" y="6472224"/>
            <a:ext cx="95250" cy="120650"/>
          </a:xfrm>
          <a:prstGeom prst="rect">
            <a:avLst/>
          </a:prstGeom>
        </p:spPr>
        <p:txBody>
          <a:bodyPr vert="horz" wrap="square" lIns="0" tIns="0" rIns="0" bIns="0" rtlCol="0">
            <a:spAutoFit/>
          </a:bodyPr>
          <a:lstStyle/>
          <a:p>
            <a:pPr marL="12700">
              <a:lnSpc>
                <a:spcPct val="100000"/>
              </a:lnSpc>
            </a:pPr>
            <a:r>
              <a:rPr sz="700" spc="-5" dirty="0">
                <a:latin typeface="Wingdings"/>
                <a:cs typeface="Wingdings"/>
              </a:rPr>
              <a:t></a:t>
            </a:r>
            <a:endParaRPr sz="700">
              <a:latin typeface="Wingdings"/>
              <a:cs typeface="Wingdings"/>
            </a:endParaRPr>
          </a:p>
        </p:txBody>
      </p:sp>
      <p:sp>
        <p:nvSpPr>
          <p:cNvPr id="48" name="object 48"/>
          <p:cNvSpPr/>
          <p:nvPr/>
        </p:nvSpPr>
        <p:spPr>
          <a:xfrm>
            <a:off x="2872739" y="3718559"/>
            <a:ext cx="2705100" cy="2947670"/>
          </a:xfrm>
          <a:custGeom>
            <a:avLst/>
            <a:gdLst/>
            <a:ahLst/>
            <a:cxnLst/>
            <a:rect l="l" t="t" r="r" b="b"/>
            <a:pathLst>
              <a:path w="2705100" h="2947670">
                <a:moveTo>
                  <a:pt x="0" y="2947416"/>
                </a:moveTo>
                <a:lnTo>
                  <a:pt x="2705100" y="2947416"/>
                </a:lnTo>
                <a:lnTo>
                  <a:pt x="2705100" y="0"/>
                </a:lnTo>
                <a:lnTo>
                  <a:pt x="0" y="0"/>
                </a:lnTo>
                <a:lnTo>
                  <a:pt x="0" y="2947416"/>
                </a:lnTo>
                <a:close/>
              </a:path>
            </a:pathLst>
          </a:custGeom>
          <a:ln w="6096">
            <a:solidFill>
              <a:srgbClr val="000000"/>
            </a:solidFill>
          </a:ln>
        </p:spPr>
        <p:txBody>
          <a:bodyPr wrap="square" lIns="0" tIns="0" rIns="0" bIns="0" rtlCol="0"/>
          <a:lstStyle/>
          <a:p>
            <a:endParaRPr/>
          </a:p>
        </p:txBody>
      </p:sp>
      <p:sp>
        <p:nvSpPr>
          <p:cNvPr id="49" name="object 49"/>
          <p:cNvSpPr/>
          <p:nvPr/>
        </p:nvSpPr>
        <p:spPr>
          <a:xfrm>
            <a:off x="2953511" y="3718559"/>
            <a:ext cx="2576322" cy="459486"/>
          </a:xfrm>
          <a:prstGeom prst="rect">
            <a:avLst/>
          </a:prstGeom>
          <a:blipFill>
            <a:blip r:embed="rId8" cstate="print"/>
            <a:stretch>
              <a:fillRect/>
            </a:stretch>
          </a:blipFill>
        </p:spPr>
        <p:txBody>
          <a:bodyPr wrap="square" lIns="0" tIns="0" rIns="0" bIns="0" rtlCol="0"/>
          <a:lstStyle/>
          <a:p>
            <a:endParaRPr/>
          </a:p>
        </p:txBody>
      </p:sp>
      <p:sp>
        <p:nvSpPr>
          <p:cNvPr id="50" name="object 50"/>
          <p:cNvSpPr txBox="1"/>
          <p:nvPr/>
        </p:nvSpPr>
        <p:spPr>
          <a:xfrm>
            <a:off x="3736085" y="3784854"/>
            <a:ext cx="1013460" cy="231775"/>
          </a:xfrm>
          <a:prstGeom prst="rect">
            <a:avLst/>
          </a:prstGeom>
        </p:spPr>
        <p:txBody>
          <a:bodyPr vert="horz" wrap="square" lIns="0" tIns="0" rIns="0" bIns="0" rtlCol="0">
            <a:spAutoFit/>
          </a:bodyPr>
          <a:lstStyle/>
          <a:p>
            <a:pPr marL="12700">
              <a:lnSpc>
                <a:spcPct val="100000"/>
              </a:lnSpc>
            </a:pPr>
            <a:r>
              <a:rPr sz="1400" spc="-10" dirty="0" smtClean="0">
                <a:latin typeface="Trebuchet MS"/>
                <a:cs typeface="Trebuchet MS"/>
              </a:rPr>
              <a:t>TEAM</a:t>
            </a:r>
            <a:r>
              <a:rPr sz="1400" spc="-254" dirty="0" smtClean="0">
                <a:latin typeface="Trebuchet MS"/>
                <a:cs typeface="Trebuchet MS"/>
              </a:rPr>
              <a:t> </a:t>
            </a:r>
            <a:r>
              <a:rPr sz="1400" spc="15" dirty="0" smtClean="0">
                <a:latin typeface="Trebuchet MS"/>
                <a:cs typeface="Trebuchet MS"/>
              </a:rPr>
              <a:t>FORCE</a:t>
            </a:r>
            <a:endParaRPr sz="1400" dirty="0">
              <a:latin typeface="Trebuchet MS"/>
              <a:cs typeface="Trebuchet MS"/>
            </a:endParaRPr>
          </a:p>
        </p:txBody>
      </p:sp>
      <p:sp>
        <p:nvSpPr>
          <p:cNvPr id="51" name="object 51"/>
          <p:cNvSpPr/>
          <p:nvPr/>
        </p:nvSpPr>
        <p:spPr>
          <a:xfrm>
            <a:off x="2890901" y="6085268"/>
            <a:ext cx="381635" cy="345440"/>
          </a:xfrm>
          <a:custGeom>
            <a:avLst/>
            <a:gdLst/>
            <a:ahLst/>
            <a:cxnLst/>
            <a:rect l="l" t="t" r="r" b="b"/>
            <a:pathLst>
              <a:path w="381635" h="345439">
                <a:moveTo>
                  <a:pt x="0" y="344944"/>
                </a:moveTo>
                <a:lnTo>
                  <a:pt x="381368" y="344944"/>
                </a:lnTo>
                <a:lnTo>
                  <a:pt x="381368" y="0"/>
                </a:lnTo>
                <a:lnTo>
                  <a:pt x="0" y="0"/>
                </a:lnTo>
                <a:lnTo>
                  <a:pt x="0" y="344944"/>
                </a:lnTo>
                <a:close/>
              </a:path>
            </a:pathLst>
          </a:custGeom>
          <a:solidFill>
            <a:srgbClr val="000000"/>
          </a:solidFill>
        </p:spPr>
        <p:txBody>
          <a:bodyPr wrap="square" lIns="0" tIns="0" rIns="0" bIns="0" rtlCol="0"/>
          <a:lstStyle/>
          <a:p>
            <a:endParaRPr/>
          </a:p>
        </p:txBody>
      </p:sp>
      <p:sp>
        <p:nvSpPr>
          <p:cNvPr id="52" name="object 52"/>
          <p:cNvSpPr/>
          <p:nvPr/>
        </p:nvSpPr>
        <p:spPr>
          <a:xfrm>
            <a:off x="3272154" y="6085268"/>
            <a:ext cx="381635" cy="345440"/>
          </a:xfrm>
          <a:custGeom>
            <a:avLst/>
            <a:gdLst/>
            <a:ahLst/>
            <a:cxnLst/>
            <a:rect l="l" t="t" r="r" b="b"/>
            <a:pathLst>
              <a:path w="381635" h="345439">
                <a:moveTo>
                  <a:pt x="0" y="344944"/>
                </a:moveTo>
                <a:lnTo>
                  <a:pt x="381368" y="344944"/>
                </a:lnTo>
                <a:lnTo>
                  <a:pt x="381368" y="0"/>
                </a:lnTo>
                <a:lnTo>
                  <a:pt x="0" y="0"/>
                </a:lnTo>
                <a:lnTo>
                  <a:pt x="0" y="344944"/>
                </a:lnTo>
                <a:close/>
              </a:path>
            </a:pathLst>
          </a:custGeom>
          <a:solidFill>
            <a:srgbClr val="000000"/>
          </a:solidFill>
        </p:spPr>
        <p:txBody>
          <a:bodyPr wrap="square" lIns="0" tIns="0" rIns="0" bIns="0" rtlCol="0"/>
          <a:lstStyle/>
          <a:p>
            <a:endParaRPr/>
          </a:p>
        </p:txBody>
      </p:sp>
      <p:sp>
        <p:nvSpPr>
          <p:cNvPr id="53" name="object 53"/>
          <p:cNvSpPr/>
          <p:nvPr/>
        </p:nvSpPr>
        <p:spPr>
          <a:xfrm>
            <a:off x="3653535" y="6085268"/>
            <a:ext cx="381635" cy="345440"/>
          </a:xfrm>
          <a:custGeom>
            <a:avLst/>
            <a:gdLst/>
            <a:ahLst/>
            <a:cxnLst/>
            <a:rect l="l" t="t" r="r" b="b"/>
            <a:pathLst>
              <a:path w="381635" h="345439">
                <a:moveTo>
                  <a:pt x="0" y="344944"/>
                </a:moveTo>
                <a:lnTo>
                  <a:pt x="381368" y="344944"/>
                </a:lnTo>
                <a:lnTo>
                  <a:pt x="381368" y="0"/>
                </a:lnTo>
                <a:lnTo>
                  <a:pt x="0" y="0"/>
                </a:lnTo>
                <a:lnTo>
                  <a:pt x="0" y="344944"/>
                </a:lnTo>
                <a:close/>
              </a:path>
            </a:pathLst>
          </a:custGeom>
          <a:solidFill>
            <a:srgbClr val="000000"/>
          </a:solidFill>
        </p:spPr>
        <p:txBody>
          <a:bodyPr wrap="square" lIns="0" tIns="0" rIns="0" bIns="0" rtlCol="0"/>
          <a:lstStyle/>
          <a:p>
            <a:endParaRPr/>
          </a:p>
        </p:txBody>
      </p:sp>
      <p:sp>
        <p:nvSpPr>
          <p:cNvPr id="54" name="object 54"/>
          <p:cNvSpPr/>
          <p:nvPr/>
        </p:nvSpPr>
        <p:spPr>
          <a:xfrm>
            <a:off x="4034916" y="6085268"/>
            <a:ext cx="381635" cy="345440"/>
          </a:xfrm>
          <a:custGeom>
            <a:avLst/>
            <a:gdLst/>
            <a:ahLst/>
            <a:cxnLst/>
            <a:rect l="l" t="t" r="r" b="b"/>
            <a:pathLst>
              <a:path w="381635" h="345439">
                <a:moveTo>
                  <a:pt x="0" y="344944"/>
                </a:moveTo>
                <a:lnTo>
                  <a:pt x="381368" y="344944"/>
                </a:lnTo>
                <a:lnTo>
                  <a:pt x="381368" y="0"/>
                </a:lnTo>
                <a:lnTo>
                  <a:pt x="0" y="0"/>
                </a:lnTo>
                <a:lnTo>
                  <a:pt x="0" y="344944"/>
                </a:lnTo>
                <a:close/>
              </a:path>
            </a:pathLst>
          </a:custGeom>
          <a:solidFill>
            <a:srgbClr val="000000"/>
          </a:solidFill>
        </p:spPr>
        <p:txBody>
          <a:bodyPr wrap="square" lIns="0" tIns="0" rIns="0" bIns="0" rtlCol="0"/>
          <a:lstStyle/>
          <a:p>
            <a:endParaRPr/>
          </a:p>
        </p:txBody>
      </p:sp>
      <p:sp>
        <p:nvSpPr>
          <p:cNvPr id="55" name="object 55"/>
          <p:cNvSpPr/>
          <p:nvPr/>
        </p:nvSpPr>
        <p:spPr>
          <a:xfrm>
            <a:off x="4416297" y="6085268"/>
            <a:ext cx="381635" cy="345440"/>
          </a:xfrm>
          <a:custGeom>
            <a:avLst/>
            <a:gdLst/>
            <a:ahLst/>
            <a:cxnLst/>
            <a:rect l="l" t="t" r="r" b="b"/>
            <a:pathLst>
              <a:path w="381635" h="345439">
                <a:moveTo>
                  <a:pt x="0" y="344944"/>
                </a:moveTo>
                <a:lnTo>
                  <a:pt x="381368" y="344944"/>
                </a:lnTo>
                <a:lnTo>
                  <a:pt x="381368" y="0"/>
                </a:lnTo>
                <a:lnTo>
                  <a:pt x="0" y="0"/>
                </a:lnTo>
                <a:lnTo>
                  <a:pt x="0" y="344944"/>
                </a:lnTo>
                <a:close/>
              </a:path>
            </a:pathLst>
          </a:custGeom>
          <a:solidFill>
            <a:srgbClr val="000000"/>
          </a:solidFill>
        </p:spPr>
        <p:txBody>
          <a:bodyPr wrap="square" lIns="0" tIns="0" rIns="0" bIns="0" rtlCol="0"/>
          <a:lstStyle/>
          <a:p>
            <a:endParaRPr/>
          </a:p>
        </p:txBody>
      </p:sp>
      <p:sp>
        <p:nvSpPr>
          <p:cNvPr id="56" name="object 56"/>
          <p:cNvSpPr/>
          <p:nvPr/>
        </p:nvSpPr>
        <p:spPr>
          <a:xfrm>
            <a:off x="4797678" y="6085268"/>
            <a:ext cx="381635" cy="345440"/>
          </a:xfrm>
          <a:custGeom>
            <a:avLst/>
            <a:gdLst/>
            <a:ahLst/>
            <a:cxnLst/>
            <a:rect l="l" t="t" r="r" b="b"/>
            <a:pathLst>
              <a:path w="381635" h="345439">
                <a:moveTo>
                  <a:pt x="0" y="344944"/>
                </a:moveTo>
                <a:lnTo>
                  <a:pt x="381368" y="344944"/>
                </a:lnTo>
                <a:lnTo>
                  <a:pt x="381368" y="0"/>
                </a:lnTo>
                <a:lnTo>
                  <a:pt x="0" y="0"/>
                </a:lnTo>
                <a:lnTo>
                  <a:pt x="0" y="344944"/>
                </a:lnTo>
                <a:close/>
              </a:path>
            </a:pathLst>
          </a:custGeom>
          <a:solidFill>
            <a:srgbClr val="000000"/>
          </a:solidFill>
        </p:spPr>
        <p:txBody>
          <a:bodyPr wrap="square" lIns="0" tIns="0" rIns="0" bIns="0" rtlCol="0"/>
          <a:lstStyle/>
          <a:p>
            <a:endParaRPr/>
          </a:p>
        </p:txBody>
      </p:sp>
      <p:sp>
        <p:nvSpPr>
          <p:cNvPr id="57" name="object 57"/>
          <p:cNvSpPr/>
          <p:nvPr/>
        </p:nvSpPr>
        <p:spPr>
          <a:xfrm>
            <a:off x="5179059" y="6085268"/>
            <a:ext cx="381635" cy="345440"/>
          </a:xfrm>
          <a:custGeom>
            <a:avLst/>
            <a:gdLst/>
            <a:ahLst/>
            <a:cxnLst/>
            <a:rect l="l" t="t" r="r" b="b"/>
            <a:pathLst>
              <a:path w="381635" h="345439">
                <a:moveTo>
                  <a:pt x="0" y="344944"/>
                </a:moveTo>
                <a:lnTo>
                  <a:pt x="381368" y="344944"/>
                </a:lnTo>
                <a:lnTo>
                  <a:pt x="381368" y="0"/>
                </a:lnTo>
                <a:lnTo>
                  <a:pt x="0" y="0"/>
                </a:lnTo>
                <a:lnTo>
                  <a:pt x="0" y="344944"/>
                </a:lnTo>
                <a:close/>
              </a:path>
            </a:pathLst>
          </a:custGeom>
          <a:solidFill>
            <a:srgbClr val="000000"/>
          </a:solidFill>
        </p:spPr>
        <p:txBody>
          <a:bodyPr wrap="square" lIns="0" tIns="0" rIns="0" bIns="0" rtlCol="0"/>
          <a:lstStyle/>
          <a:p>
            <a:endParaRPr/>
          </a:p>
        </p:txBody>
      </p:sp>
      <p:sp>
        <p:nvSpPr>
          <p:cNvPr id="58" name="object 58"/>
          <p:cNvSpPr/>
          <p:nvPr/>
        </p:nvSpPr>
        <p:spPr>
          <a:xfrm>
            <a:off x="2890901" y="6430213"/>
            <a:ext cx="381635" cy="198120"/>
          </a:xfrm>
          <a:custGeom>
            <a:avLst/>
            <a:gdLst/>
            <a:ahLst/>
            <a:cxnLst/>
            <a:rect l="l" t="t" r="r" b="b"/>
            <a:pathLst>
              <a:path w="381635" h="198120">
                <a:moveTo>
                  <a:pt x="0" y="198119"/>
                </a:moveTo>
                <a:lnTo>
                  <a:pt x="381368" y="198119"/>
                </a:lnTo>
                <a:lnTo>
                  <a:pt x="381368" y="0"/>
                </a:lnTo>
                <a:lnTo>
                  <a:pt x="0" y="0"/>
                </a:lnTo>
                <a:lnTo>
                  <a:pt x="0" y="198119"/>
                </a:lnTo>
                <a:close/>
              </a:path>
            </a:pathLst>
          </a:custGeom>
          <a:solidFill>
            <a:srgbClr val="CACACA"/>
          </a:solidFill>
        </p:spPr>
        <p:txBody>
          <a:bodyPr wrap="square" lIns="0" tIns="0" rIns="0" bIns="0" rtlCol="0"/>
          <a:lstStyle/>
          <a:p>
            <a:endParaRPr/>
          </a:p>
        </p:txBody>
      </p:sp>
      <p:sp>
        <p:nvSpPr>
          <p:cNvPr id="59" name="object 59"/>
          <p:cNvSpPr/>
          <p:nvPr/>
        </p:nvSpPr>
        <p:spPr>
          <a:xfrm>
            <a:off x="3272154" y="6430213"/>
            <a:ext cx="381635" cy="198120"/>
          </a:xfrm>
          <a:custGeom>
            <a:avLst/>
            <a:gdLst/>
            <a:ahLst/>
            <a:cxnLst/>
            <a:rect l="l" t="t" r="r" b="b"/>
            <a:pathLst>
              <a:path w="381635" h="198120">
                <a:moveTo>
                  <a:pt x="0" y="198119"/>
                </a:moveTo>
                <a:lnTo>
                  <a:pt x="381368" y="198119"/>
                </a:lnTo>
                <a:lnTo>
                  <a:pt x="381368" y="0"/>
                </a:lnTo>
                <a:lnTo>
                  <a:pt x="0" y="0"/>
                </a:lnTo>
                <a:lnTo>
                  <a:pt x="0" y="198119"/>
                </a:lnTo>
                <a:close/>
              </a:path>
            </a:pathLst>
          </a:custGeom>
          <a:solidFill>
            <a:srgbClr val="CACACA"/>
          </a:solidFill>
        </p:spPr>
        <p:txBody>
          <a:bodyPr wrap="square" lIns="0" tIns="0" rIns="0" bIns="0" rtlCol="0"/>
          <a:lstStyle/>
          <a:p>
            <a:endParaRPr/>
          </a:p>
        </p:txBody>
      </p:sp>
      <p:sp>
        <p:nvSpPr>
          <p:cNvPr id="60" name="object 60"/>
          <p:cNvSpPr/>
          <p:nvPr/>
        </p:nvSpPr>
        <p:spPr>
          <a:xfrm>
            <a:off x="3653535" y="6430213"/>
            <a:ext cx="381635" cy="198120"/>
          </a:xfrm>
          <a:custGeom>
            <a:avLst/>
            <a:gdLst/>
            <a:ahLst/>
            <a:cxnLst/>
            <a:rect l="l" t="t" r="r" b="b"/>
            <a:pathLst>
              <a:path w="381635" h="198120">
                <a:moveTo>
                  <a:pt x="0" y="198119"/>
                </a:moveTo>
                <a:lnTo>
                  <a:pt x="381368" y="198119"/>
                </a:lnTo>
                <a:lnTo>
                  <a:pt x="381368" y="0"/>
                </a:lnTo>
                <a:lnTo>
                  <a:pt x="0" y="0"/>
                </a:lnTo>
                <a:lnTo>
                  <a:pt x="0" y="198119"/>
                </a:lnTo>
                <a:close/>
              </a:path>
            </a:pathLst>
          </a:custGeom>
          <a:solidFill>
            <a:srgbClr val="CACACA"/>
          </a:solidFill>
        </p:spPr>
        <p:txBody>
          <a:bodyPr wrap="square" lIns="0" tIns="0" rIns="0" bIns="0" rtlCol="0"/>
          <a:lstStyle/>
          <a:p>
            <a:endParaRPr/>
          </a:p>
        </p:txBody>
      </p:sp>
      <p:sp>
        <p:nvSpPr>
          <p:cNvPr id="61" name="object 61"/>
          <p:cNvSpPr/>
          <p:nvPr/>
        </p:nvSpPr>
        <p:spPr>
          <a:xfrm>
            <a:off x="4034916" y="6430213"/>
            <a:ext cx="381635" cy="198120"/>
          </a:xfrm>
          <a:custGeom>
            <a:avLst/>
            <a:gdLst/>
            <a:ahLst/>
            <a:cxnLst/>
            <a:rect l="l" t="t" r="r" b="b"/>
            <a:pathLst>
              <a:path w="381635" h="198120">
                <a:moveTo>
                  <a:pt x="0" y="198119"/>
                </a:moveTo>
                <a:lnTo>
                  <a:pt x="381368" y="198119"/>
                </a:lnTo>
                <a:lnTo>
                  <a:pt x="381368" y="0"/>
                </a:lnTo>
                <a:lnTo>
                  <a:pt x="0" y="0"/>
                </a:lnTo>
                <a:lnTo>
                  <a:pt x="0" y="198119"/>
                </a:lnTo>
                <a:close/>
              </a:path>
            </a:pathLst>
          </a:custGeom>
          <a:solidFill>
            <a:srgbClr val="CACACA"/>
          </a:solidFill>
        </p:spPr>
        <p:txBody>
          <a:bodyPr wrap="square" lIns="0" tIns="0" rIns="0" bIns="0" rtlCol="0"/>
          <a:lstStyle/>
          <a:p>
            <a:endParaRPr/>
          </a:p>
        </p:txBody>
      </p:sp>
      <p:sp>
        <p:nvSpPr>
          <p:cNvPr id="62" name="object 62"/>
          <p:cNvSpPr/>
          <p:nvPr/>
        </p:nvSpPr>
        <p:spPr>
          <a:xfrm>
            <a:off x="4416297" y="6430213"/>
            <a:ext cx="381635" cy="198120"/>
          </a:xfrm>
          <a:custGeom>
            <a:avLst/>
            <a:gdLst/>
            <a:ahLst/>
            <a:cxnLst/>
            <a:rect l="l" t="t" r="r" b="b"/>
            <a:pathLst>
              <a:path w="381635" h="198120">
                <a:moveTo>
                  <a:pt x="0" y="198119"/>
                </a:moveTo>
                <a:lnTo>
                  <a:pt x="381368" y="198119"/>
                </a:lnTo>
                <a:lnTo>
                  <a:pt x="381368" y="0"/>
                </a:lnTo>
                <a:lnTo>
                  <a:pt x="0" y="0"/>
                </a:lnTo>
                <a:lnTo>
                  <a:pt x="0" y="198119"/>
                </a:lnTo>
                <a:close/>
              </a:path>
            </a:pathLst>
          </a:custGeom>
          <a:solidFill>
            <a:srgbClr val="CACACA"/>
          </a:solidFill>
        </p:spPr>
        <p:txBody>
          <a:bodyPr wrap="square" lIns="0" tIns="0" rIns="0" bIns="0" rtlCol="0"/>
          <a:lstStyle/>
          <a:p>
            <a:endParaRPr/>
          </a:p>
        </p:txBody>
      </p:sp>
      <p:sp>
        <p:nvSpPr>
          <p:cNvPr id="63" name="object 63"/>
          <p:cNvSpPr/>
          <p:nvPr/>
        </p:nvSpPr>
        <p:spPr>
          <a:xfrm>
            <a:off x="4797678" y="6430213"/>
            <a:ext cx="381635" cy="198120"/>
          </a:xfrm>
          <a:custGeom>
            <a:avLst/>
            <a:gdLst/>
            <a:ahLst/>
            <a:cxnLst/>
            <a:rect l="l" t="t" r="r" b="b"/>
            <a:pathLst>
              <a:path w="381635" h="198120">
                <a:moveTo>
                  <a:pt x="0" y="198119"/>
                </a:moveTo>
                <a:lnTo>
                  <a:pt x="381368" y="198119"/>
                </a:lnTo>
                <a:lnTo>
                  <a:pt x="381368" y="0"/>
                </a:lnTo>
                <a:lnTo>
                  <a:pt x="0" y="0"/>
                </a:lnTo>
                <a:lnTo>
                  <a:pt x="0" y="198119"/>
                </a:lnTo>
                <a:close/>
              </a:path>
            </a:pathLst>
          </a:custGeom>
          <a:solidFill>
            <a:srgbClr val="CACACA"/>
          </a:solidFill>
        </p:spPr>
        <p:txBody>
          <a:bodyPr wrap="square" lIns="0" tIns="0" rIns="0" bIns="0" rtlCol="0"/>
          <a:lstStyle/>
          <a:p>
            <a:endParaRPr/>
          </a:p>
        </p:txBody>
      </p:sp>
      <p:sp>
        <p:nvSpPr>
          <p:cNvPr id="64" name="object 64"/>
          <p:cNvSpPr/>
          <p:nvPr/>
        </p:nvSpPr>
        <p:spPr>
          <a:xfrm>
            <a:off x="5179059" y="6430213"/>
            <a:ext cx="381635" cy="198120"/>
          </a:xfrm>
          <a:custGeom>
            <a:avLst/>
            <a:gdLst/>
            <a:ahLst/>
            <a:cxnLst/>
            <a:rect l="l" t="t" r="r" b="b"/>
            <a:pathLst>
              <a:path w="381635" h="198120">
                <a:moveTo>
                  <a:pt x="0" y="198119"/>
                </a:moveTo>
                <a:lnTo>
                  <a:pt x="381368" y="198119"/>
                </a:lnTo>
                <a:lnTo>
                  <a:pt x="381368" y="0"/>
                </a:lnTo>
                <a:lnTo>
                  <a:pt x="0" y="0"/>
                </a:lnTo>
                <a:lnTo>
                  <a:pt x="0" y="198119"/>
                </a:lnTo>
                <a:close/>
              </a:path>
            </a:pathLst>
          </a:custGeom>
          <a:solidFill>
            <a:srgbClr val="CACACA"/>
          </a:solidFill>
        </p:spPr>
        <p:txBody>
          <a:bodyPr wrap="square" lIns="0" tIns="0" rIns="0" bIns="0" rtlCol="0"/>
          <a:lstStyle/>
          <a:p>
            <a:endParaRPr/>
          </a:p>
        </p:txBody>
      </p:sp>
      <p:sp>
        <p:nvSpPr>
          <p:cNvPr id="65" name="object 65"/>
          <p:cNvSpPr/>
          <p:nvPr/>
        </p:nvSpPr>
        <p:spPr>
          <a:xfrm>
            <a:off x="3272154" y="6078918"/>
            <a:ext cx="0" cy="556260"/>
          </a:xfrm>
          <a:custGeom>
            <a:avLst/>
            <a:gdLst/>
            <a:ahLst/>
            <a:cxnLst/>
            <a:rect l="l" t="t" r="r" b="b"/>
            <a:pathLst>
              <a:path h="556259">
                <a:moveTo>
                  <a:pt x="0" y="0"/>
                </a:moveTo>
                <a:lnTo>
                  <a:pt x="0" y="555764"/>
                </a:lnTo>
              </a:path>
            </a:pathLst>
          </a:custGeom>
          <a:ln w="12700">
            <a:solidFill>
              <a:srgbClr val="FFFFFF"/>
            </a:solidFill>
          </a:ln>
        </p:spPr>
        <p:txBody>
          <a:bodyPr wrap="square" lIns="0" tIns="0" rIns="0" bIns="0" rtlCol="0"/>
          <a:lstStyle/>
          <a:p>
            <a:endParaRPr/>
          </a:p>
        </p:txBody>
      </p:sp>
      <p:sp>
        <p:nvSpPr>
          <p:cNvPr id="66" name="object 66"/>
          <p:cNvSpPr/>
          <p:nvPr/>
        </p:nvSpPr>
        <p:spPr>
          <a:xfrm>
            <a:off x="3653535" y="6078918"/>
            <a:ext cx="0" cy="556260"/>
          </a:xfrm>
          <a:custGeom>
            <a:avLst/>
            <a:gdLst/>
            <a:ahLst/>
            <a:cxnLst/>
            <a:rect l="l" t="t" r="r" b="b"/>
            <a:pathLst>
              <a:path h="556259">
                <a:moveTo>
                  <a:pt x="0" y="0"/>
                </a:moveTo>
                <a:lnTo>
                  <a:pt x="0" y="555764"/>
                </a:lnTo>
              </a:path>
            </a:pathLst>
          </a:custGeom>
          <a:ln w="12700">
            <a:solidFill>
              <a:srgbClr val="FFFFFF"/>
            </a:solidFill>
          </a:ln>
        </p:spPr>
        <p:txBody>
          <a:bodyPr wrap="square" lIns="0" tIns="0" rIns="0" bIns="0" rtlCol="0"/>
          <a:lstStyle/>
          <a:p>
            <a:endParaRPr/>
          </a:p>
        </p:txBody>
      </p:sp>
      <p:sp>
        <p:nvSpPr>
          <p:cNvPr id="67" name="object 67"/>
          <p:cNvSpPr/>
          <p:nvPr/>
        </p:nvSpPr>
        <p:spPr>
          <a:xfrm>
            <a:off x="4034916" y="6078918"/>
            <a:ext cx="0" cy="556260"/>
          </a:xfrm>
          <a:custGeom>
            <a:avLst/>
            <a:gdLst/>
            <a:ahLst/>
            <a:cxnLst/>
            <a:rect l="l" t="t" r="r" b="b"/>
            <a:pathLst>
              <a:path h="556259">
                <a:moveTo>
                  <a:pt x="0" y="0"/>
                </a:moveTo>
                <a:lnTo>
                  <a:pt x="0" y="555764"/>
                </a:lnTo>
              </a:path>
            </a:pathLst>
          </a:custGeom>
          <a:ln w="12700">
            <a:solidFill>
              <a:srgbClr val="FFFFFF"/>
            </a:solidFill>
          </a:ln>
        </p:spPr>
        <p:txBody>
          <a:bodyPr wrap="square" lIns="0" tIns="0" rIns="0" bIns="0" rtlCol="0"/>
          <a:lstStyle/>
          <a:p>
            <a:endParaRPr/>
          </a:p>
        </p:txBody>
      </p:sp>
      <p:sp>
        <p:nvSpPr>
          <p:cNvPr id="68" name="object 68"/>
          <p:cNvSpPr/>
          <p:nvPr/>
        </p:nvSpPr>
        <p:spPr>
          <a:xfrm>
            <a:off x="4416297" y="6078918"/>
            <a:ext cx="0" cy="556260"/>
          </a:xfrm>
          <a:custGeom>
            <a:avLst/>
            <a:gdLst/>
            <a:ahLst/>
            <a:cxnLst/>
            <a:rect l="l" t="t" r="r" b="b"/>
            <a:pathLst>
              <a:path h="556259">
                <a:moveTo>
                  <a:pt x="0" y="0"/>
                </a:moveTo>
                <a:lnTo>
                  <a:pt x="0" y="555764"/>
                </a:lnTo>
              </a:path>
            </a:pathLst>
          </a:custGeom>
          <a:ln w="12700">
            <a:solidFill>
              <a:srgbClr val="FFFFFF"/>
            </a:solidFill>
          </a:ln>
        </p:spPr>
        <p:txBody>
          <a:bodyPr wrap="square" lIns="0" tIns="0" rIns="0" bIns="0" rtlCol="0"/>
          <a:lstStyle/>
          <a:p>
            <a:endParaRPr/>
          </a:p>
        </p:txBody>
      </p:sp>
      <p:sp>
        <p:nvSpPr>
          <p:cNvPr id="69" name="object 69"/>
          <p:cNvSpPr/>
          <p:nvPr/>
        </p:nvSpPr>
        <p:spPr>
          <a:xfrm>
            <a:off x="4797678" y="6078918"/>
            <a:ext cx="0" cy="556260"/>
          </a:xfrm>
          <a:custGeom>
            <a:avLst/>
            <a:gdLst/>
            <a:ahLst/>
            <a:cxnLst/>
            <a:rect l="l" t="t" r="r" b="b"/>
            <a:pathLst>
              <a:path h="556259">
                <a:moveTo>
                  <a:pt x="0" y="0"/>
                </a:moveTo>
                <a:lnTo>
                  <a:pt x="0" y="555764"/>
                </a:lnTo>
              </a:path>
            </a:pathLst>
          </a:custGeom>
          <a:ln w="12700">
            <a:solidFill>
              <a:srgbClr val="FFFFFF"/>
            </a:solidFill>
          </a:ln>
        </p:spPr>
        <p:txBody>
          <a:bodyPr wrap="square" lIns="0" tIns="0" rIns="0" bIns="0" rtlCol="0"/>
          <a:lstStyle/>
          <a:p>
            <a:endParaRPr/>
          </a:p>
        </p:txBody>
      </p:sp>
      <p:sp>
        <p:nvSpPr>
          <p:cNvPr id="70" name="object 70"/>
          <p:cNvSpPr/>
          <p:nvPr/>
        </p:nvSpPr>
        <p:spPr>
          <a:xfrm>
            <a:off x="5179059" y="6078918"/>
            <a:ext cx="0" cy="556260"/>
          </a:xfrm>
          <a:custGeom>
            <a:avLst/>
            <a:gdLst/>
            <a:ahLst/>
            <a:cxnLst/>
            <a:rect l="l" t="t" r="r" b="b"/>
            <a:pathLst>
              <a:path h="556259">
                <a:moveTo>
                  <a:pt x="0" y="0"/>
                </a:moveTo>
                <a:lnTo>
                  <a:pt x="0" y="555764"/>
                </a:lnTo>
              </a:path>
            </a:pathLst>
          </a:custGeom>
          <a:ln w="12700">
            <a:solidFill>
              <a:srgbClr val="FFFFFF"/>
            </a:solidFill>
          </a:ln>
        </p:spPr>
        <p:txBody>
          <a:bodyPr wrap="square" lIns="0" tIns="0" rIns="0" bIns="0" rtlCol="0"/>
          <a:lstStyle/>
          <a:p>
            <a:endParaRPr/>
          </a:p>
        </p:txBody>
      </p:sp>
      <p:sp>
        <p:nvSpPr>
          <p:cNvPr id="71" name="object 71"/>
          <p:cNvSpPr/>
          <p:nvPr/>
        </p:nvSpPr>
        <p:spPr>
          <a:xfrm>
            <a:off x="2884551" y="6430213"/>
            <a:ext cx="2682240" cy="0"/>
          </a:xfrm>
          <a:custGeom>
            <a:avLst/>
            <a:gdLst/>
            <a:ahLst/>
            <a:cxnLst/>
            <a:rect l="l" t="t" r="r" b="b"/>
            <a:pathLst>
              <a:path w="2682240">
                <a:moveTo>
                  <a:pt x="0" y="0"/>
                </a:moveTo>
                <a:lnTo>
                  <a:pt x="2682240" y="0"/>
                </a:lnTo>
              </a:path>
            </a:pathLst>
          </a:custGeom>
          <a:ln w="38100">
            <a:solidFill>
              <a:srgbClr val="FFFFFF"/>
            </a:solidFill>
          </a:ln>
        </p:spPr>
        <p:txBody>
          <a:bodyPr wrap="square" lIns="0" tIns="0" rIns="0" bIns="0" rtlCol="0"/>
          <a:lstStyle/>
          <a:p>
            <a:endParaRPr/>
          </a:p>
        </p:txBody>
      </p:sp>
      <p:sp>
        <p:nvSpPr>
          <p:cNvPr id="72" name="object 72"/>
          <p:cNvSpPr/>
          <p:nvPr/>
        </p:nvSpPr>
        <p:spPr>
          <a:xfrm>
            <a:off x="2890901" y="6078918"/>
            <a:ext cx="0" cy="556260"/>
          </a:xfrm>
          <a:custGeom>
            <a:avLst/>
            <a:gdLst/>
            <a:ahLst/>
            <a:cxnLst/>
            <a:rect l="l" t="t" r="r" b="b"/>
            <a:pathLst>
              <a:path h="556259">
                <a:moveTo>
                  <a:pt x="0" y="0"/>
                </a:moveTo>
                <a:lnTo>
                  <a:pt x="0" y="555764"/>
                </a:lnTo>
              </a:path>
            </a:pathLst>
          </a:custGeom>
          <a:ln w="12700">
            <a:solidFill>
              <a:srgbClr val="FFFFFF"/>
            </a:solidFill>
          </a:ln>
        </p:spPr>
        <p:txBody>
          <a:bodyPr wrap="square" lIns="0" tIns="0" rIns="0" bIns="0" rtlCol="0"/>
          <a:lstStyle/>
          <a:p>
            <a:endParaRPr/>
          </a:p>
        </p:txBody>
      </p:sp>
      <p:sp>
        <p:nvSpPr>
          <p:cNvPr id="73" name="object 73"/>
          <p:cNvSpPr/>
          <p:nvPr/>
        </p:nvSpPr>
        <p:spPr>
          <a:xfrm>
            <a:off x="5560440" y="6078918"/>
            <a:ext cx="0" cy="556260"/>
          </a:xfrm>
          <a:custGeom>
            <a:avLst/>
            <a:gdLst/>
            <a:ahLst/>
            <a:cxnLst/>
            <a:rect l="l" t="t" r="r" b="b"/>
            <a:pathLst>
              <a:path h="556259">
                <a:moveTo>
                  <a:pt x="0" y="0"/>
                </a:moveTo>
                <a:lnTo>
                  <a:pt x="0" y="555764"/>
                </a:lnTo>
              </a:path>
            </a:pathLst>
          </a:custGeom>
          <a:ln w="12700">
            <a:solidFill>
              <a:srgbClr val="FFFFFF"/>
            </a:solidFill>
          </a:ln>
        </p:spPr>
        <p:txBody>
          <a:bodyPr wrap="square" lIns="0" tIns="0" rIns="0" bIns="0" rtlCol="0"/>
          <a:lstStyle/>
          <a:p>
            <a:endParaRPr/>
          </a:p>
        </p:txBody>
      </p:sp>
      <p:sp>
        <p:nvSpPr>
          <p:cNvPr id="74" name="object 74"/>
          <p:cNvSpPr/>
          <p:nvPr/>
        </p:nvSpPr>
        <p:spPr>
          <a:xfrm>
            <a:off x="2884551" y="6085268"/>
            <a:ext cx="2682240" cy="0"/>
          </a:xfrm>
          <a:custGeom>
            <a:avLst/>
            <a:gdLst/>
            <a:ahLst/>
            <a:cxnLst/>
            <a:rect l="l" t="t" r="r" b="b"/>
            <a:pathLst>
              <a:path w="2682240">
                <a:moveTo>
                  <a:pt x="0" y="0"/>
                </a:moveTo>
                <a:lnTo>
                  <a:pt x="2682240" y="0"/>
                </a:lnTo>
              </a:path>
            </a:pathLst>
          </a:custGeom>
          <a:ln w="12700">
            <a:solidFill>
              <a:srgbClr val="FFFFFF"/>
            </a:solidFill>
          </a:ln>
        </p:spPr>
        <p:txBody>
          <a:bodyPr wrap="square" lIns="0" tIns="0" rIns="0" bIns="0" rtlCol="0"/>
          <a:lstStyle/>
          <a:p>
            <a:endParaRPr/>
          </a:p>
        </p:txBody>
      </p:sp>
      <p:sp>
        <p:nvSpPr>
          <p:cNvPr id="75" name="object 75"/>
          <p:cNvSpPr/>
          <p:nvPr/>
        </p:nvSpPr>
        <p:spPr>
          <a:xfrm>
            <a:off x="2884551" y="6628333"/>
            <a:ext cx="2682240" cy="0"/>
          </a:xfrm>
          <a:custGeom>
            <a:avLst/>
            <a:gdLst/>
            <a:ahLst/>
            <a:cxnLst/>
            <a:rect l="l" t="t" r="r" b="b"/>
            <a:pathLst>
              <a:path w="2682240">
                <a:moveTo>
                  <a:pt x="0" y="0"/>
                </a:moveTo>
                <a:lnTo>
                  <a:pt x="2682240" y="0"/>
                </a:lnTo>
              </a:path>
            </a:pathLst>
          </a:custGeom>
          <a:ln w="12700">
            <a:solidFill>
              <a:srgbClr val="FFFFFF"/>
            </a:solidFill>
          </a:ln>
        </p:spPr>
        <p:txBody>
          <a:bodyPr wrap="square" lIns="0" tIns="0" rIns="0" bIns="0" rtlCol="0"/>
          <a:lstStyle/>
          <a:p>
            <a:endParaRPr/>
          </a:p>
        </p:txBody>
      </p:sp>
      <p:sp>
        <p:nvSpPr>
          <p:cNvPr id="76" name="object 76"/>
          <p:cNvSpPr txBox="1"/>
          <p:nvPr/>
        </p:nvSpPr>
        <p:spPr>
          <a:xfrm>
            <a:off x="2970022" y="6128207"/>
            <a:ext cx="169545" cy="167640"/>
          </a:xfrm>
          <a:prstGeom prst="rect">
            <a:avLst/>
          </a:prstGeom>
        </p:spPr>
        <p:txBody>
          <a:bodyPr vert="horz" wrap="square" lIns="0" tIns="0" rIns="0" bIns="0" rtlCol="0">
            <a:spAutoFit/>
          </a:bodyPr>
          <a:lstStyle/>
          <a:p>
            <a:pPr marL="12700">
              <a:lnSpc>
                <a:spcPct val="100000"/>
              </a:lnSpc>
            </a:pPr>
            <a:r>
              <a:rPr sz="500" spc="25" dirty="0">
                <a:solidFill>
                  <a:srgbClr val="FFFFFF"/>
                </a:solidFill>
                <a:latin typeface="Trebuchet MS"/>
                <a:cs typeface="Trebuchet MS"/>
              </a:rPr>
              <a:t>BS</a:t>
            </a:r>
            <a:endParaRPr sz="500">
              <a:latin typeface="Trebuchet MS"/>
              <a:cs typeface="Trebuchet MS"/>
            </a:endParaRPr>
          </a:p>
          <a:p>
            <a:pPr marL="12700">
              <a:lnSpc>
                <a:spcPct val="100000"/>
              </a:lnSpc>
            </a:pPr>
            <a:r>
              <a:rPr sz="500" spc="-150" dirty="0">
                <a:solidFill>
                  <a:srgbClr val="FFFFFF"/>
                </a:solidFill>
                <a:latin typeface="Trebuchet MS"/>
                <a:cs typeface="Trebuchet MS"/>
              </a:rPr>
              <a:t>1</a:t>
            </a:r>
            <a:r>
              <a:rPr sz="500" spc="0" dirty="0">
                <a:solidFill>
                  <a:srgbClr val="FFFFFF"/>
                </a:solidFill>
                <a:latin typeface="Trebuchet MS"/>
                <a:cs typeface="Trebuchet MS"/>
              </a:rPr>
              <a:t>5</a:t>
            </a:r>
            <a:r>
              <a:rPr sz="500" spc="10" dirty="0">
                <a:solidFill>
                  <a:srgbClr val="FFFFFF"/>
                </a:solidFill>
                <a:latin typeface="Trebuchet MS"/>
                <a:cs typeface="Trebuchet MS"/>
              </a:rPr>
              <a:t>0</a:t>
            </a:r>
            <a:r>
              <a:rPr sz="500" spc="-25" dirty="0">
                <a:solidFill>
                  <a:srgbClr val="FFFFFF"/>
                </a:solidFill>
                <a:latin typeface="Trebuchet MS"/>
                <a:cs typeface="Trebuchet MS"/>
              </a:rPr>
              <a:t>m</a:t>
            </a:r>
            <a:r>
              <a:rPr sz="500" spc="-85" dirty="0">
                <a:solidFill>
                  <a:srgbClr val="FFFFFF"/>
                </a:solidFill>
                <a:latin typeface="Trebuchet MS"/>
                <a:cs typeface="Trebuchet MS"/>
              </a:rPr>
              <a:t>l</a:t>
            </a:r>
            <a:endParaRPr sz="500">
              <a:latin typeface="Trebuchet MS"/>
              <a:cs typeface="Trebuchet MS"/>
            </a:endParaRPr>
          </a:p>
        </p:txBody>
      </p:sp>
      <p:sp>
        <p:nvSpPr>
          <p:cNvPr id="77" name="object 77"/>
          <p:cNvSpPr txBox="1"/>
          <p:nvPr/>
        </p:nvSpPr>
        <p:spPr>
          <a:xfrm>
            <a:off x="3351403" y="6128207"/>
            <a:ext cx="206375" cy="167640"/>
          </a:xfrm>
          <a:prstGeom prst="rect">
            <a:avLst/>
          </a:prstGeom>
        </p:spPr>
        <p:txBody>
          <a:bodyPr vert="horz" wrap="square" lIns="0" tIns="0" rIns="0" bIns="0" rtlCol="0">
            <a:spAutoFit/>
          </a:bodyPr>
          <a:lstStyle/>
          <a:p>
            <a:pPr marL="12700" marR="5080">
              <a:lnSpc>
                <a:spcPct val="100000"/>
              </a:lnSpc>
            </a:pPr>
            <a:r>
              <a:rPr sz="500" spc="-20" dirty="0">
                <a:solidFill>
                  <a:srgbClr val="FFFFFF"/>
                </a:solidFill>
                <a:latin typeface="Trebuchet MS"/>
                <a:cs typeface="Trebuchet MS"/>
              </a:rPr>
              <a:t>R</a:t>
            </a:r>
            <a:r>
              <a:rPr sz="500" spc="25" dirty="0">
                <a:solidFill>
                  <a:srgbClr val="FFFFFF"/>
                </a:solidFill>
                <a:latin typeface="Trebuchet MS"/>
                <a:cs typeface="Trebuchet MS"/>
              </a:rPr>
              <a:t>o</a:t>
            </a:r>
            <a:r>
              <a:rPr sz="500" spc="-80" dirty="0">
                <a:solidFill>
                  <a:srgbClr val="FFFFFF"/>
                </a:solidFill>
                <a:latin typeface="Trebuchet MS"/>
                <a:cs typeface="Trebuchet MS"/>
              </a:rPr>
              <a:t>l</a:t>
            </a:r>
            <a:r>
              <a:rPr sz="500" spc="-85" dirty="0">
                <a:solidFill>
                  <a:srgbClr val="FFFFFF"/>
                </a:solidFill>
                <a:latin typeface="Trebuchet MS"/>
                <a:cs typeface="Trebuchet MS"/>
              </a:rPr>
              <a:t>l </a:t>
            </a:r>
            <a:r>
              <a:rPr sz="500" spc="50" dirty="0">
                <a:solidFill>
                  <a:srgbClr val="FFFFFF"/>
                </a:solidFill>
                <a:latin typeface="Trebuchet MS"/>
                <a:cs typeface="Trebuchet MS"/>
              </a:rPr>
              <a:t>O</a:t>
            </a:r>
            <a:r>
              <a:rPr sz="500" spc="-20" dirty="0">
                <a:solidFill>
                  <a:srgbClr val="FFFFFF"/>
                </a:solidFill>
                <a:latin typeface="Trebuchet MS"/>
                <a:cs typeface="Trebuchet MS"/>
              </a:rPr>
              <a:t>n  </a:t>
            </a:r>
            <a:r>
              <a:rPr sz="500" spc="-15" dirty="0">
                <a:solidFill>
                  <a:srgbClr val="FFFFFF"/>
                </a:solidFill>
                <a:latin typeface="Trebuchet MS"/>
                <a:cs typeface="Trebuchet MS"/>
              </a:rPr>
              <a:t>50ml</a:t>
            </a:r>
            <a:endParaRPr sz="500">
              <a:latin typeface="Trebuchet MS"/>
              <a:cs typeface="Trebuchet MS"/>
            </a:endParaRPr>
          </a:p>
        </p:txBody>
      </p:sp>
      <p:sp>
        <p:nvSpPr>
          <p:cNvPr id="78" name="object 78"/>
          <p:cNvSpPr txBox="1"/>
          <p:nvPr/>
        </p:nvSpPr>
        <p:spPr>
          <a:xfrm>
            <a:off x="3732657" y="6128207"/>
            <a:ext cx="189230" cy="167640"/>
          </a:xfrm>
          <a:prstGeom prst="rect">
            <a:avLst/>
          </a:prstGeom>
        </p:spPr>
        <p:txBody>
          <a:bodyPr vert="horz" wrap="square" lIns="0" tIns="0" rIns="0" bIns="0" rtlCol="0">
            <a:spAutoFit/>
          </a:bodyPr>
          <a:lstStyle/>
          <a:p>
            <a:pPr marL="12700">
              <a:lnSpc>
                <a:spcPct val="100000"/>
              </a:lnSpc>
            </a:pPr>
            <a:r>
              <a:rPr sz="500" spc="40" dirty="0">
                <a:solidFill>
                  <a:srgbClr val="FFFFFF"/>
                </a:solidFill>
                <a:latin typeface="Trebuchet MS"/>
                <a:cs typeface="Trebuchet MS"/>
              </a:rPr>
              <a:t>SG</a:t>
            </a:r>
            <a:endParaRPr sz="500">
              <a:latin typeface="Trebuchet MS"/>
              <a:cs typeface="Trebuchet MS"/>
            </a:endParaRPr>
          </a:p>
          <a:p>
            <a:pPr marL="12700">
              <a:lnSpc>
                <a:spcPct val="100000"/>
              </a:lnSpc>
            </a:pPr>
            <a:r>
              <a:rPr sz="500" spc="-5" dirty="0">
                <a:solidFill>
                  <a:srgbClr val="FFFFFF"/>
                </a:solidFill>
                <a:latin typeface="Trebuchet MS"/>
                <a:cs typeface="Trebuchet MS"/>
              </a:rPr>
              <a:t>2</a:t>
            </a:r>
            <a:r>
              <a:rPr sz="500" spc="0" dirty="0">
                <a:solidFill>
                  <a:srgbClr val="FFFFFF"/>
                </a:solidFill>
                <a:latin typeface="Trebuchet MS"/>
                <a:cs typeface="Trebuchet MS"/>
              </a:rPr>
              <a:t>5</a:t>
            </a:r>
            <a:r>
              <a:rPr sz="500" spc="10" dirty="0">
                <a:solidFill>
                  <a:srgbClr val="FFFFFF"/>
                </a:solidFill>
                <a:latin typeface="Trebuchet MS"/>
                <a:cs typeface="Trebuchet MS"/>
              </a:rPr>
              <a:t>0</a:t>
            </a:r>
            <a:r>
              <a:rPr sz="500" spc="-50" dirty="0">
                <a:solidFill>
                  <a:srgbClr val="FFFFFF"/>
                </a:solidFill>
                <a:latin typeface="Trebuchet MS"/>
                <a:cs typeface="Trebuchet MS"/>
              </a:rPr>
              <a:t>ml</a:t>
            </a:r>
            <a:endParaRPr sz="500">
              <a:latin typeface="Trebuchet MS"/>
              <a:cs typeface="Trebuchet MS"/>
            </a:endParaRPr>
          </a:p>
        </p:txBody>
      </p:sp>
      <p:sp>
        <p:nvSpPr>
          <p:cNvPr id="79" name="object 79"/>
          <p:cNvSpPr txBox="1"/>
          <p:nvPr/>
        </p:nvSpPr>
        <p:spPr>
          <a:xfrm>
            <a:off x="4114291" y="6128207"/>
            <a:ext cx="192405" cy="167640"/>
          </a:xfrm>
          <a:prstGeom prst="rect">
            <a:avLst/>
          </a:prstGeom>
        </p:spPr>
        <p:txBody>
          <a:bodyPr vert="horz" wrap="square" lIns="0" tIns="0" rIns="0" bIns="0" rtlCol="0">
            <a:spAutoFit/>
          </a:bodyPr>
          <a:lstStyle/>
          <a:p>
            <a:pPr marL="12700">
              <a:lnSpc>
                <a:spcPct val="100000"/>
              </a:lnSpc>
            </a:pPr>
            <a:r>
              <a:rPr sz="500" spc="40" dirty="0">
                <a:solidFill>
                  <a:srgbClr val="FFFFFF"/>
                </a:solidFill>
                <a:latin typeface="Trebuchet MS"/>
                <a:cs typeface="Trebuchet MS"/>
              </a:rPr>
              <a:t>SG</a:t>
            </a:r>
            <a:endParaRPr sz="500">
              <a:latin typeface="Trebuchet MS"/>
              <a:cs typeface="Trebuchet MS"/>
            </a:endParaRPr>
          </a:p>
          <a:p>
            <a:pPr marL="12700">
              <a:lnSpc>
                <a:spcPct val="100000"/>
              </a:lnSpc>
            </a:pPr>
            <a:r>
              <a:rPr sz="500" spc="10" dirty="0">
                <a:solidFill>
                  <a:srgbClr val="FFFFFF"/>
                </a:solidFill>
                <a:latin typeface="Trebuchet MS"/>
                <a:cs typeface="Trebuchet MS"/>
              </a:rPr>
              <a:t>4</a:t>
            </a:r>
            <a:r>
              <a:rPr sz="500" spc="25" dirty="0">
                <a:solidFill>
                  <a:srgbClr val="FFFFFF"/>
                </a:solidFill>
                <a:latin typeface="Trebuchet MS"/>
                <a:cs typeface="Trebuchet MS"/>
              </a:rPr>
              <a:t>0</a:t>
            </a:r>
            <a:r>
              <a:rPr sz="500" spc="10" dirty="0">
                <a:solidFill>
                  <a:srgbClr val="FFFFFF"/>
                </a:solidFill>
                <a:latin typeface="Trebuchet MS"/>
                <a:cs typeface="Trebuchet MS"/>
              </a:rPr>
              <a:t>0</a:t>
            </a:r>
            <a:r>
              <a:rPr sz="500" spc="-50" dirty="0">
                <a:solidFill>
                  <a:srgbClr val="FFFFFF"/>
                </a:solidFill>
                <a:latin typeface="Trebuchet MS"/>
                <a:cs typeface="Trebuchet MS"/>
              </a:rPr>
              <a:t>ml</a:t>
            </a:r>
            <a:endParaRPr sz="500">
              <a:latin typeface="Trebuchet MS"/>
              <a:cs typeface="Trebuchet MS"/>
            </a:endParaRPr>
          </a:p>
        </p:txBody>
      </p:sp>
      <p:sp>
        <p:nvSpPr>
          <p:cNvPr id="80" name="object 80"/>
          <p:cNvSpPr txBox="1"/>
          <p:nvPr/>
        </p:nvSpPr>
        <p:spPr>
          <a:xfrm>
            <a:off x="4495546" y="6128207"/>
            <a:ext cx="156845" cy="167640"/>
          </a:xfrm>
          <a:prstGeom prst="rect">
            <a:avLst/>
          </a:prstGeom>
        </p:spPr>
        <p:txBody>
          <a:bodyPr vert="horz" wrap="square" lIns="0" tIns="0" rIns="0" bIns="0" rtlCol="0">
            <a:spAutoFit/>
          </a:bodyPr>
          <a:lstStyle/>
          <a:p>
            <a:pPr marL="12700">
              <a:lnSpc>
                <a:spcPct val="100000"/>
              </a:lnSpc>
            </a:pPr>
            <a:r>
              <a:rPr sz="500" spc="-5" dirty="0">
                <a:solidFill>
                  <a:srgbClr val="FFFFFF"/>
                </a:solidFill>
                <a:latin typeface="Trebuchet MS"/>
                <a:cs typeface="Trebuchet MS"/>
              </a:rPr>
              <a:t>EDT</a:t>
            </a:r>
            <a:endParaRPr sz="500">
              <a:latin typeface="Trebuchet MS"/>
              <a:cs typeface="Trebuchet MS"/>
            </a:endParaRPr>
          </a:p>
          <a:p>
            <a:pPr marL="12700">
              <a:lnSpc>
                <a:spcPct val="100000"/>
              </a:lnSpc>
            </a:pPr>
            <a:r>
              <a:rPr sz="500" spc="0" dirty="0">
                <a:solidFill>
                  <a:srgbClr val="FFFFFF"/>
                </a:solidFill>
                <a:latin typeface="Trebuchet MS"/>
                <a:cs typeface="Trebuchet MS"/>
              </a:rPr>
              <a:t>5</a:t>
            </a:r>
            <a:r>
              <a:rPr sz="500" spc="25" dirty="0">
                <a:solidFill>
                  <a:srgbClr val="FFFFFF"/>
                </a:solidFill>
                <a:latin typeface="Trebuchet MS"/>
                <a:cs typeface="Trebuchet MS"/>
              </a:rPr>
              <a:t>0</a:t>
            </a:r>
            <a:r>
              <a:rPr sz="500" spc="-50" dirty="0">
                <a:solidFill>
                  <a:srgbClr val="FFFFFF"/>
                </a:solidFill>
                <a:latin typeface="Trebuchet MS"/>
                <a:cs typeface="Trebuchet MS"/>
              </a:rPr>
              <a:t>ml</a:t>
            </a:r>
            <a:endParaRPr sz="500">
              <a:latin typeface="Trebuchet MS"/>
              <a:cs typeface="Trebuchet MS"/>
            </a:endParaRPr>
          </a:p>
        </p:txBody>
      </p:sp>
      <p:sp>
        <p:nvSpPr>
          <p:cNvPr id="81" name="object 81"/>
          <p:cNvSpPr txBox="1"/>
          <p:nvPr/>
        </p:nvSpPr>
        <p:spPr>
          <a:xfrm>
            <a:off x="4876927" y="6128207"/>
            <a:ext cx="170815" cy="167640"/>
          </a:xfrm>
          <a:prstGeom prst="rect">
            <a:avLst/>
          </a:prstGeom>
        </p:spPr>
        <p:txBody>
          <a:bodyPr vert="horz" wrap="square" lIns="0" tIns="0" rIns="0" bIns="0" rtlCol="0">
            <a:spAutoFit/>
          </a:bodyPr>
          <a:lstStyle/>
          <a:p>
            <a:pPr marL="12700">
              <a:lnSpc>
                <a:spcPct val="100000"/>
              </a:lnSpc>
            </a:pPr>
            <a:r>
              <a:rPr sz="500" spc="-5" dirty="0">
                <a:solidFill>
                  <a:srgbClr val="FFFFFF"/>
                </a:solidFill>
                <a:latin typeface="Trebuchet MS"/>
                <a:cs typeface="Trebuchet MS"/>
              </a:rPr>
              <a:t>EDT</a:t>
            </a:r>
            <a:endParaRPr sz="500">
              <a:latin typeface="Trebuchet MS"/>
              <a:cs typeface="Trebuchet MS"/>
            </a:endParaRPr>
          </a:p>
          <a:p>
            <a:pPr marL="12700">
              <a:lnSpc>
                <a:spcPct val="100000"/>
              </a:lnSpc>
            </a:pPr>
            <a:r>
              <a:rPr sz="500" spc="-150" dirty="0">
                <a:solidFill>
                  <a:srgbClr val="FFFFFF"/>
                </a:solidFill>
                <a:latin typeface="Trebuchet MS"/>
                <a:cs typeface="Trebuchet MS"/>
              </a:rPr>
              <a:t>1</a:t>
            </a:r>
            <a:r>
              <a:rPr sz="500" spc="25" dirty="0">
                <a:solidFill>
                  <a:srgbClr val="FFFFFF"/>
                </a:solidFill>
                <a:latin typeface="Trebuchet MS"/>
                <a:cs typeface="Trebuchet MS"/>
              </a:rPr>
              <a:t>0</a:t>
            </a:r>
            <a:r>
              <a:rPr sz="500" spc="10" dirty="0">
                <a:solidFill>
                  <a:srgbClr val="FFFFFF"/>
                </a:solidFill>
                <a:latin typeface="Trebuchet MS"/>
                <a:cs typeface="Trebuchet MS"/>
              </a:rPr>
              <a:t>0</a:t>
            </a:r>
            <a:r>
              <a:rPr sz="500" spc="-25" dirty="0">
                <a:solidFill>
                  <a:srgbClr val="FFFFFF"/>
                </a:solidFill>
                <a:latin typeface="Trebuchet MS"/>
                <a:cs typeface="Trebuchet MS"/>
              </a:rPr>
              <a:t>m</a:t>
            </a:r>
            <a:r>
              <a:rPr sz="500" spc="-85" dirty="0">
                <a:solidFill>
                  <a:srgbClr val="FFFFFF"/>
                </a:solidFill>
                <a:latin typeface="Trebuchet MS"/>
                <a:cs typeface="Trebuchet MS"/>
              </a:rPr>
              <a:t>l</a:t>
            </a:r>
            <a:endParaRPr sz="500">
              <a:latin typeface="Trebuchet MS"/>
              <a:cs typeface="Trebuchet MS"/>
            </a:endParaRPr>
          </a:p>
        </p:txBody>
      </p:sp>
      <p:sp>
        <p:nvSpPr>
          <p:cNvPr id="82" name="object 82"/>
          <p:cNvSpPr txBox="1"/>
          <p:nvPr/>
        </p:nvSpPr>
        <p:spPr>
          <a:xfrm>
            <a:off x="5258561" y="6128207"/>
            <a:ext cx="170815" cy="167640"/>
          </a:xfrm>
          <a:prstGeom prst="rect">
            <a:avLst/>
          </a:prstGeom>
        </p:spPr>
        <p:txBody>
          <a:bodyPr vert="horz" wrap="square" lIns="0" tIns="0" rIns="0" bIns="0" rtlCol="0">
            <a:spAutoFit/>
          </a:bodyPr>
          <a:lstStyle/>
          <a:p>
            <a:pPr marL="12700">
              <a:lnSpc>
                <a:spcPct val="100000"/>
              </a:lnSpc>
            </a:pPr>
            <a:r>
              <a:rPr sz="500" spc="35" dirty="0">
                <a:solidFill>
                  <a:srgbClr val="FFFFFF"/>
                </a:solidFill>
                <a:latin typeface="Trebuchet MS"/>
                <a:cs typeface="Trebuchet MS"/>
              </a:rPr>
              <a:t>AS</a:t>
            </a:r>
            <a:endParaRPr sz="500">
              <a:latin typeface="Trebuchet MS"/>
              <a:cs typeface="Trebuchet MS"/>
            </a:endParaRPr>
          </a:p>
          <a:p>
            <a:pPr marL="12700">
              <a:lnSpc>
                <a:spcPct val="100000"/>
              </a:lnSpc>
            </a:pPr>
            <a:r>
              <a:rPr sz="500" spc="-150" dirty="0">
                <a:solidFill>
                  <a:srgbClr val="FFFFFF"/>
                </a:solidFill>
                <a:latin typeface="Trebuchet MS"/>
                <a:cs typeface="Trebuchet MS"/>
              </a:rPr>
              <a:t>1</a:t>
            </a:r>
            <a:r>
              <a:rPr sz="500" spc="25" dirty="0">
                <a:solidFill>
                  <a:srgbClr val="FFFFFF"/>
                </a:solidFill>
                <a:latin typeface="Trebuchet MS"/>
                <a:cs typeface="Trebuchet MS"/>
              </a:rPr>
              <a:t>0</a:t>
            </a:r>
            <a:r>
              <a:rPr sz="500" spc="10" dirty="0">
                <a:solidFill>
                  <a:srgbClr val="FFFFFF"/>
                </a:solidFill>
                <a:latin typeface="Trebuchet MS"/>
                <a:cs typeface="Trebuchet MS"/>
              </a:rPr>
              <a:t>0</a:t>
            </a:r>
            <a:r>
              <a:rPr sz="500" spc="-25" dirty="0">
                <a:solidFill>
                  <a:srgbClr val="FFFFFF"/>
                </a:solidFill>
                <a:latin typeface="Trebuchet MS"/>
                <a:cs typeface="Trebuchet MS"/>
              </a:rPr>
              <a:t>m</a:t>
            </a:r>
            <a:r>
              <a:rPr sz="500" spc="-85" dirty="0">
                <a:solidFill>
                  <a:srgbClr val="FFFFFF"/>
                </a:solidFill>
                <a:latin typeface="Trebuchet MS"/>
                <a:cs typeface="Trebuchet MS"/>
              </a:rPr>
              <a:t>l</a:t>
            </a:r>
            <a:endParaRPr sz="500">
              <a:latin typeface="Trebuchet MS"/>
              <a:cs typeface="Trebuchet MS"/>
            </a:endParaRPr>
          </a:p>
        </p:txBody>
      </p:sp>
      <p:sp>
        <p:nvSpPr>
          <p:cNvPr id="83" name="object 83"/>
          <p:cNvSpPr txBox="1"/>
          <p:nvPr/>
        </p:nvSpPr>
        <p:spPr>
          <a:xfrm>
            <a:off x="2970022" y="6472224"/>
            <a:ext cx="95250" cy="120650"/>
          </a:xfrm>
          <a:prstGeom prst="rect">
            <a:avLst/>
          </a:prstGeom>
        </p:spPr>
        <p:txBody>
          <a:bodyPr vert="horz" wrap="square" lIns="0" tIns="0" rIns="0" bIns="0" rtlCol="0">
            <a:spAutoFit/>
          </a:bodyPr>
          <a:lstStyle/>
          <a:p>
            <a:pPr marL="12700">
              <a:lnSpc>
                <a:spcPct val="100000"/>
              </a:lnSpc>
            </a:pPr>
            <a:r>
              <a:rPr sz="700" spc="-5" dirty="0">
                <a:latin typeface="Wingdings"/>
                <a:cs typeface="Wingdings"/>
              </a:rPr>
              <a:t></a:t>
            </a:r>
            <a:endParaRPr sz="700">
              <a:latin typeface="Wingdings"/>
              <a:cs typeface="Wingdings"/>
            </a:endParaRPr>
          </a:p>
        </p:txBody>
      </p:sp>
      <p:sp>
        <p:nvSpPr>
          <p:cNvPr id="84" name="object 84"/>
          <p:cNvSpPr txBox="1"/>
          <p:nvPr/>
        </p:nvSpPr>
        <p:spPr>
          <a:xfrm>
            <a:off x="4495546" y="6472224"/>
            <a:ext cx="95250" cy="120650"/>
          </a:xfrm>
          <a:prstGeom prst="rect">
            <a:avLst/>
          </a:prstGeom>
        </p:spPr>
        <p:txBody>
          <a:bodyPr vert="horz" wrap="square" lIns="0" tIns="0" rIns="0" bIns="0" rtlCol="0">
            <a:spAutoFit/>
          </a:bodyPr>
          <a:lstStyle/>
          <a:p>
            <a:pPr marL="12700">
              <a:lnSpc>
                <a:spcPct val="100000"/>
              </a:lnSpc>
            </a:pPr>
            <a:r>
              <a:rPr sz="700" spc="-5" dirty="0">
                <a:latin typeface="Wingdings"/>
                <a:cs typeface="Wingdings"/>
              </a:rPr>
              <a:t></a:t>
            </a:r>
            <a:endParaRPr sz="700">
              <a:latin typeface="Wingdings"/>
              <a:cs typeface="Wingdings"/>
            </a:endParaRPr>
          </a:p>
        </p:txBody>
      </p:sp>
      <p:sp>
        <p:nvSpPr>
          <p:cNvPr id="85" name="object 85"/>
          <p:cNvSpPr txBox="1"/>
          <p:nvPr/>
        </p:nvSpPr>
        <p:spPr>
          <a:xfrm>
            <a:off x="4876927" y="6472224"/>
            <a:ext cx="95250" cy="120650"/>
          </a:xfrm>
          <a:prstGeom prst="rect">
            <a:avLst/>
          </a:prstGeom>
        </p:spPr>
        <p:txBody>
          <a:bodyPr vert="horz" wrap="square" lIns="0" tIns="0" rIns="0" bIns="0" rtlCol="0">
            <a:spAutoFit/>
          </a:bodyPr>
          <a:lstStyle/>
          <a:p>
            <a:pPr marL="12700">
              <a:lnSpc>
                <a:spcPct val="100000"/>
              </a:lnSpc>
            </a:pPr>
            <a:r>
              <a:rPr sz="700" spc="-5" dirty="0">
                <a:latin typeface="Wingdings"/>
                <a:cs typeface="Wingdings"/>
              </a:rPr>
              <a:t></a:t>
            </a:r>
            <a:endParaRPr sz="700">
              <a:latin typeface="Wingdings"/>
              <a:cs typeface="Wingdings"/>
            </a:endParaRPr>
          </a:p>
        </p:txBody>
      </p:sp>
      <p:sp>
        <p:nvSpPr>
          <p:cNvPr id="86" name="object 86"/>
          <p:cNvSpPr txBox="1"/>
          <p:nvPr/>
        </p:nvSpPr>
        <p:spPr>
          <a:xfrm>
            <a:off x="5258561" y="6472224"/>
            <a:ext cx="95250" cy="120650"/>
          </a:xfrm>
          <a:prstGeom prst="rect">
            <a:avLst/>
          </a:prstGeom>
        </p:spPr>
        <p:txBody>
          <a:bodyPr vert="horz" wrap="square" lIns="0" tIns="0" rIns="0" bIns="0" rtlCol="0">
            <a:spAutoFit/>
          </a:bodyPr>
          <a:lstStyle/>
          <a:p>
            <a:pPr marL="12700">
              <a:lnSpc>
                <a:spcPct val="100000"/>
              </a:lnSpc>
            </a:pPr>
            <a:r>
              <a:rPr sz="700" spc="-5" dirty="0">
                <a:latin typeface="Wingdings"/>
                <a:cs typeface="Wingdings"/>
              </a:rPr>
              <a:t></a:t>
            </a:r>
            <a:endParaRPr sz="700">
              <a:latin typeface="Wingdings"/>
              <a:cs typeface="Wingdings"/>
            </a:endParaRPr>
          </a:p>
        </p:txBody>
      </p:sp>
      <p:sp>
        <p:nvSpPr>
          <p:cNvPr id="87" name="object 87"/>
          <p:cNvSpPr/>
          <p:nvPr/>
        </p:nvSpPr>
        <p:spPr>
          <a:xfrm>
            <a:off x="5625084" y="3718559"/>
            <a:ext cx="2707005" cy="2947670"/>
          </a:xfrm>
          <a:custGeom>
            <a:avLst/>
            <a:gdLst/>
            <a:ahLst/>
            <a:cxnLst/>
            <a:rect l="l" t="t" r="r" b="b"/>
            <a:pathLst>
              <a:path w="2707004" h="2947670">
                <a:moveTo>
                  <a:pt x="0" y="2947416"/>
                </a:moveTo>
                <a:lnTo>
                  <a:pt x="2706623" y="2947416"/>
                </a:lnTo>
                <a:lnTo>
                  <a:pt x="2706623" y="0"/>
                </a:lnTo>
                <a:lnTo>
                  <a:pt x="0" y="0"/>
                </a:lnTo>
                <a:lnTo>
                  <a:pt x="0" y="2947416"/>
                </a:lnTo>
                <a:close/>
              </a:path>
            </a:pathLst>
          </a:custGeom>
          <a:ln w="6096">
            <a:solidFill>
              <a:srgbClr val="000000"/>
            </a:solidFill>
          </a:ln>
        </p:spPr>
        <p:txBody>
          <a:bodyPr wrap="square" lIns="0" tIns="0" rIns="0" bIns="0" rtlCol="0"/>
          <a:lstStyle/>
          <a:p>
            <a:endParaRPr/>
          </a:p>
        </p:txBody>
      </p:sp>
      <p:sp>
        <p:nvSpPr>
          <p:cNvPr id="88" name="object 88"/>
          <p:cNvSpPr/>
          <p:nvPr/>
        </p:nvSpPr>
        <p:spPr>
          <a:xfrm>
            <a:off x="5705855" y="3718559"/>
            <a:ext cx="2577846" cy="459486"/>
          </a:xfrm>
          <a:prstGeom prst="rect">
            <a:avLst/>
          </a:prstGeom>
          <a:blipFill>
            <a:blip r:embed="rId9" cstate="print"/>
            <a:stretch>
              <a:fillRect/>
            </a:stretch>
          </a:blipFill>
        </p:spPr>
        <p:txBody>
          <a:bodyPr wrap="square" lIns="0" tIns="0" rIns="0" bIns="0" rtlCol="0"/>
          <a:lstStyle/>
          <a:p>
            <a:endParaRPr/>
          </a:p>
        </p:txBody>
      </p:sp>
      <p:sp>
        <p:nvSpPr>
          <p:cNvPr id="89" name="object 89"/>
          <p:cNvSpPr txBox="1"/>
          <p:nvPr/>
        </p:nvSpPr>
        <p:spPr>
          <a:xfrm>
            <a:off x="6335395" y="3784854"/>
            <a:ext cx="1320800" cy="231775"/>
          </a:xfrm>
          <a:prstGeom prst="rect">
            <a:avLst/>
          </a:prstGeom>
        </p:spPr>
        <p:txBody>
          <a:bodyPr vert="horz" wrap="square" lIns="0" tIns="0" rIns="0" bIns="0" rtlCol="0">
            <a:spAutoFit/>
          </a:bodyPr>
          <a:lstStyle/>
          <a:p>
            <a:pPr marL="12700">
              <a:lnSpc>
                <a:spcPct val="100000"/>
              </a:lnSpc>
            </a:pPr>
            <a:r>
              <a:rPr sz="1400" spc="-30" dirty="0" smtClean="0">
                <a:latin typeface="Trebuchet MS"/>
                <a:cs typeface="Trebuchet MS"/>
              </a:rPr>
              <a:t>EXTREME</a:t>
            </a:r>
            <a:r>
              <a:rPr sz="1400" spc="-235" dirty="0" smtClean="0">
                <a:latin typeface="Trebuchet MS"/>
                <a:cs typeface="Trebuchet MS"/>
              </a:rPr>
              <a:t> </a:t>
            </a:r>
            <a:r>
              <a:rPr sz="1400" spc="-5" dirty="0" smtClean="0">
                <a:latin typeface="Trebuchet MS"/>
                <a:cs typeface="Trebuchet MS"/>
              </a:rPr>
              <a:t>POWER</a:t>
            </a:r>
            <a:endParaRPr sz="1400" dirty="0">
              <a:latin typeface="Trebuchet MS"/>
              <a:cs typeface="Trebuchet MS"/>
            </a:endParaRPr>
          </a:p>
        </p:txBody>
      </p:sp>
      <p:sp>
        <p:nvSpPr>
          <p:cNvPr id="90" name="object 90"/>
          <p:cNvSpPr/>
          <p:nvPr/>
        </p:nvSpPr>
        <p:spPr>
          <a:xfrm>
            <a:off x="5643879" y="6085268"/>
            <a:ext cx="381635" cy="345440"/>
          </a:xfrm>
          <a:custGeom>
            <a:avLst/>
            <a:gdLst/>
            <a:ahLst/>
            <a:cxnLst/>
            <a:rect l="l" t="t" r="r" b="b"/>
            <a:pathLst>
              <a:path w="381635" h="345439">
                <a:moveTo>
                  <a:pt x="0" y="344944"/>
                </a:moveTo>
                <a:lnTo>
                  <a:pt x="381368" y="344944"/>
                </a:lnTo>
                <a:lnTo>
                  <a:pt x="381368" y="0"/>
                </a:lnTo>
                <a:lnTo>
                  <a:pt x="0" y="0"/>
                </a:lnTo>
                <a:lnTo>
                  <a:pt x="0" y="344944"/>
                </a:lnTo>
                <a:close/>
              </a:path>
            </a:pathLst>
          </a:custGeom>
          <a:solidFill>
            <a:srgbClr val="000000"/>
          </a:solidFill>
        </p:spPr>
        <p:txBody>
          <a:bodyPr wrap="square" lIns="0" tIns="0" rIns="0" bIns="0" rtlCol="0"/>
          <a:lstStyle/>
          <a:p>
            <a:endParaRPr/>
          </a:p>
        </p:txBody>
      </p:sp>
      <p:sp>
        <p:nvSpPr>
          <p:cNvPr id="91" name="object 91"/>
          <p:cNvSpPr/>
          <p:nvPr/>
        </p:nvSpPr>
        <p:spPr>
          <a:xfrm>
            <a:off x="6025260" y="6085268"/>
            <a:ext cx="381635" cy="345440"/>
          </a:xfrm>
          <a:custGeom>
            <a:avLst/>
            <a:gdLst/>
            <a:ahLst/>
            <a:cxnLst/>
            <a:rect l="l" t="t" r="r" b="b"/>
            <a:pathLst>
              <a:path w="381635" h="345439">
                <a:moveTo>
                  <a:pt x="0" y="344944"/>
                </a:moveTo>
                <a:lnTo>
                  <a:pt x="381368" y="344944"/>
                </a:lnTo>
                <a:lnTo>
                  <a:pt x="381368" y="0"/>
                </a:lnTo>
                <a:lnTo>
                  <a:pt x="0" y="0"/>
                </a:lnTo>
                <a:lnTo>
                  <a:pt x="0" y="344944"/>
                </a:lnTo>
                <a:close/>
              </a:path>
            </a:pathLst>
          </a:custGeom>
          <a:solidFill>
            <a:srgbClr val="000000"/>
          </a:solidFill>
        </p:spPr>
        <p:txBody>
          <a:bodyPr wrap="square" lIns="0" tIns="0" rIns="0" bIns="0" rtlCol="0"/>
          <a:lstStyle/>
          <a:p>
            <a:endParaRPr/>
          </a:p>
        </p:txBody>
      </p:sp>
      <p:sp>
        <p:nvSpPr>
          <p:cNvPr id="92" name="object 92"/>
          <p:cNvSpPr/>
          <p:nvPr/>
        </p:nvSpPr>
        <p:spPr>
          <a:xfrm>
            <a:off x="6406641" y="6085268"/>
            <a:ext cx="381635" cy="345440"/>
          </a:xfrm>
          <a:custGeom>
            <a:avLst/>
            <a:gdLst/>
            <a:ahLst/>
            <a:cxnLst/>
            <a:rect l="l" t="t" r="r" b="b"/>
            <a:pathLst>
              <a:path w="381634" h="345439">
                <a:moveTo>
                  <a:pt x="0" y="344944"/>
                </a:moveTo>
                <a:lnTo>
                  <a:pt x="381368" y="344944"/>
                </a:lnTo>
                <a:lnTo>
                  <a:pt x="381368" y="0"/>
                </a:lnTo>
                <a:lnTo>
                  <a:pt x="0" y="0"/>
                </a:lnTo>
                <a:lnTo>
                  <a:pt x="0" y="344944"/>
                </a:lnTo>
                <a:close/>
              </a:path>
            </a:pathLst>
          </a:custGeom>
          <a:solidFill>
            <a:srgbClr val="000000"/>
          </a:solidFill>
        </p:spPr>
        <p:txBody>
          <a:bodyPr wrap="square" lIns="0" tIns="0" rIns="0" bIns="0" rtlCol="0"/>
          <a:lstStyle/>
          <a:p>
            <a:endParaRPr/>
          </a:p>
        </p:txBody>
      </p:sp>
      <p:sp>
        <p:nvSpPr>
          <p:cNvPr id="93" name="object 93"/>
          <p:cNvSpPr/>
          <p:nvPr/>
        </p:nvSpPr>
        <p:spPr>
          <a:xfrm>
            <a:off x="6787895" y="6085268"/>
            <a:ext cx="381635" cy="345440"/>
          </a:xfrm>
          <a:custGeom>
            <a:avLst/>
            <a:gdLst/>
            <a:ahLst/>
            <a:cxnLst/>
            <a:rect l="l" t="t" r="r" b="b"/>
            <a:pathLst>
              <a:path w="381634" h="345439">
                <a:moveTo>
                  <a:pt x="0" y="344944"/>
                </a:moveTo>
                <a:lnTo>
                  <a:pt x="381368" y="344944"/>
                </a:lnTo>
                <a:lnTo>
                  <a:pt x="381368" y="0"/>
                </a:lnTo>
                <a:lnTo>
                  <a:pt x="0" y="0"/>
                </a:lnTo>
                <a:lnTo>
                  <a:pt x="0" y="344944"/>
                </a:lnTo>
                <a:close/>
              </a:path>
            </a:pathLst>
          </a:custGeom>
          <a:solidFill>
            <a:srgbClr val="000000"/>
          </a:solidFill>
        </p:spPr>
        <p:txBody>
          <a:bodyPr wrap="square" lIns="0" tIns="0" rIns="0" bIns="0" rtlCol="0"/>
          <a:lstStyle/>
          <a:p>
            <a:endParaRPr/>
          </a:p>
        </p:txBody>
      </p:sp>
      <p:sp>
        <p:nvSpPr>
          <p:cNvPr id="94" name="object 94"/>
          <p:cNvSpPr/>
          <p:nvPr/>
        </p:nvSpPr>
        <p:spPr>
          <a:xfrm>
            <a:off x="7169277" y="6085268"/>
            <a:ext cx="381635" cy="345440"/>
          </a:xfrm>
          <a:custGeom>
            <a:avLst/>
            <a:gdLst/>
            <a:ahLst/>
            <a:cxnLst/>
            <a:rect l="l" t="t" r="r" b="b"/>
            <a:pathLst>
              <a:path w="381634" h="345439">
                <a:moveTo>
                  <a:pt x="0" y="344944"/>
                </a:moveTo>
                <a:lnTo>
                  <a:pt x="381368" y="344944"/>
                </a:lnTo>
                <a:lnTo>
                  <a:pt x="381368" y="0"/>
                </a:lnTo>
                <a:lnTo>
                  <a:pt x="0" y="0"/>
                </a:lnTo>
                <a:lnTo>
                  <a:pt x="0" y="344944"/>
                </a:lnTo>
                <a:close/>
              </a:path>
            </a:pathLst>
          </a:custGeom>
          <a:solidFill>
            <a:srgbClr val="000000"/>
          </a:solidFill>
        </p:spPr>
        <p:txBody>
          <a:bodyPr wrap="square" lIns="0" tIns="0" rIns="0" bIns="0" rtlCol="0"/>
          <a:lstStyle/>
          <a:p>
            <a:endParaRPr/>
          </a:p>
        </p:txBody>
      </p:sp>
      <p:sp>
        <p:nvSpPr>
          <p:cNvPr id="95" name="object 95"/>
          <p:cNvSpPr/>
          <p:nvPr/>
        </p:nvSpPr>
        <p:spPr>
          <a:xfrm>
            <a:off x="7550657" y="6085268"/>
            <a:ext cx="381635" cy="345440"/>
          </a:xfrm>
          <a:custGeom>
            <a:avLst/>
            <a:gdLst/>
            <a:ahLst/>
            <a:cxnLst/>
            <a:rect l="l" t="t" r="r" b="b"/>
            <a:pathLst>
              <a:path w="381634" h="345439">
                <a:moveTo>
                  <a:pt x="0" y="344944"/>
                </a:moveTo>
                <a:lnTo>
                  <a:pt x="381368" y="344944"/>
                </a:lnTo>
                <a:lnTo>
                  <a:pt x="381368" y="0"/>
                </a:lnTo>
                <a:lnTo>
                  <a:pt x="0" y="0"/>
                </a:lnTo>
                <a:lnTo>
                  <a:pt x="0" y="344944"/>
                </a:lnTo>
                <a:close/>
              </a:path>
            </a:pathLst>
          </a:custGeom>
          <a:solidFill>
            <a:srgbClr val="000000"/>
          </a:solidFill>
        </p:spPr>
        <p:txBody>
          <a:bodyPr wrap="square" lIns="0" tIns="0" rIns="0" bIns="0" rtlCol="0"/>
          <a:lstStyle/>
          <a:p>
            <a:endParaRPr/>
          </a:p>
        </p:txBody>
      </p:sp>
      <p:sp>
        <p:nvSpPr>
          <p:cNvPr id="96" name="object 96"/>
          <p:cNvSpPr/>
          <p:nvPr/>
        </p:nvSpPr>
        <p:spPr>
          <a:xfrm>
            <a:off x="7932039" y="6085268"/>
            <a:ext cx="381635" cy="345440"/>
          </a:xfrm>
          <a:custGeom>
            <a:avLst/>
            <a:gdLst/>
            <a:ahLst/>
            <a:cxnLst/>
            <a:rect l="l" t="t" r="r" b="b"/>
            <a:pathLst>
              <a:path w="381634" h="345439">
                <a:moveTo>
                  <a:pt x="0" y="344944"/>
                </a:moveTo>
                <a:lnTo>
                  <a:pt x="381368" y="344944"/>
                </a:lnTo>
                <a:lnTo>
                  <a:pt x="381368" y="0"/>
                </a:lnTo>
                <a:lnTo>
                  <a:pt x="0" y="0"/>
                </a:lnTo>
                <a:lnTo>
                  <a:pt x="0" y="344944"/>
                </a:lnTo>
                <a:close/>
              </a:path>
            </a:pathLst>
          </a:custGeom>
          <a:solidFill>
            <a:srgbClr val="000000"/>
          </a:solidFill>
        </p:spPr>
        <p:txBody>
          <a:bodyPr wrap="square" lIns="0" tIns="0" rIns="0" bIns="0" rtlCol="0"/>
          <a:lstStyle/>
          <a:p>
            <a:endParaRPr/>
          </a:p>
        </p:txBody>
      </p:sp>
      <p:sp>
        <p:nvSpPr>
          <p:cNvPr id="97" name="object 97"/>
          <p:cNvSpPr/>
          <p:nvPr/>
        </p:nvSpPr>
        <p:spPr>
          <a:xfrm>
            <a:off x="5643879" y="6430213"/>
            <a:ext cx="381635" cy="198120"/>
          </a:xfrm>
          <a:custGeom>
            <a:avLst/>
            <a:gdLst/>
            <a:ahLst/>
            <a:cxnLst/>
            <a:rect l="l" t="t" r="r" b="b"/>
            <a:pathLst>
              <a:path w="381635" h="198120">
                <a:moveTo>
                  <a:pt x="0" y="198119"/>
                </a:moveTo>
                <a:lnTo>
                  <a:pt x="381368" y="198119"/>
                </a:lnTo>
                <a:lnTo>
                  <a:pt x="381368" y="0"/>
                </a:lnTo>
                <a:lnTo>
                  <a:pt x="0" y="0"/>
                </a:lnTo>
                <a:lnTo>
                  <a:pt x="0" y="198119"/>
                </a:lnTo>
                <a:close/>
              </a:path>
            </a:pathLst>
          </a:custGeom>
          <a:solidFill>
            <a:srgbClr val="CACACA"/>
          </a:solidFill>
        </p:spPr>
        <p:txBody>
          <a:bodyPr wrap="square" lIns="0" tIns="0" rIns="0" bIns="0" rtlCol="0"/>
          <a:lstStyle/>
          <a:p>
            <a:endParaRPr/>
          </a:p>
        </p:txBody>
      </p:sp>
      <p:sp>
        <p:nvSpPr>
          <p:cNvPr id="98" name="object 98"/>
          <p:cNvSpPr/>
          <p:nvPr/>
        </p:nvSpPr>
        <p:spPr>
          <a:xfrm>
            <a:off x="6025260" y="6430213"/>
            <a:ext cx="381635" cy="198120"/>
          </a:xfrm>
          <a:custGeom>
            <a:avLst/>
            <a:gdLst/>
            <a:ahLst/>
            <a:cxnLst/>
            <a:rect l="l" t="t" r="r" b="b"/>
            <a:pathLst>
              <a:path w="381635" h="198120">
                <a:moveTo>
                  <a:pt x="0" y="198119"/>
                </a:moveTo>
                <a:lnTo>
                  <a:pt x="381368" y="198119"/>
                </a:lnTo>
                <a:lnTo>
                  <a:pt x="381368" y="0"/>
                </a:lnTo>
                <a:lnTo>
                  <a:pt x="0" y="0"/>
                </a:lnTo>
                <a:lnTo>
                  <a:pt x="0" y="198119"/>
                </a:lnTo>
                <a:close/>
              </a:path>
            </a:pathLst>
          </a:custGeom>
          <a:solidFill>
            <a:srgbClr val="CACACA"/>
          </a:solidFill>
        </p:spPr>
        <p:txBody>
          <a:bodyPr wrap="square" lIns="0" tIns="0" rIns="0" bIns="0" rtlCol="0"/>
          <a:lstStyle/>
          <a:p>
            <a:endParaRPr/>
          </a:p>
        </p:txBody>
      </p:sp>
      <p:sp>
        <p:nvSpPr>
          <p:cNvPr id="99" name="object 99"/>
          <p:cNvSpPr/>
          <p:nvPr/>
        </p:nvSpPr>
        <p:spPr>
          <a:xfrm>
            <a:off x="6406641" y="6430213"/>
            <a:ext cx="381635" cy="198120"/>
          </a:xfrm>
          <a:custGeom>
            <a:avLst/>
            <a:gdLst/>
            <a:ahLst/>
            <a:cxnLst/>
            <a:rect l="l" t="t" r="r" b="b"/>
            <a:pathLst>
              <a:path w="381634" h="198120">
                <a:moveTo>
                  <a:pt x="0" y="198119"/>
                </a:moveTo>
                <a:lnTo>
                  <a:pt x="381368" y="198119"/>
                </a:lnTo>
                <a:lnTo>
                  <a:pt x="381368" y="0"/>
                </a:lnTo>
                <a:lnTo>
                  <a:pt x="0" y="0"/>
                </a:lnTo>
                <a:lnTo>
                  <a:pt x="0" y="198119"/>
                </a:lnTo>
                <a:close/>
              </a:path>
            </a:pathLst>
          </a:custGeom>
          <a:solidFill>
            <a:srgbClr val="CACACA"/>
          </a:solidFill>
        </p:spPr>
        <p:txBody>
          <a:bodyPr wrap="square" lIns="0" tIns="0" rIns="0" bIns="0" rtlCol="0"/>
          <a:lstStyle/>
          <a:p>
            <a:endParaRPr/>
          </a:p>
        </p:txBody>
      </p:sp>
      <p:sp>
        <p:nvSpPr>
          <p:cNvPr id="100" name="object 100"/>
          <p:cNvSpPr/>
          <p:nvPr/>
        </p:nvSpPr>
        <p:spPr>
          <a:xfrm>
            <a:off x="6787895" y="6430213"/>
            <a:ext cx="381635" cy="198120"/>
          </a:xfrm>
          <a:custGeom>
            <a:avLst/>
            <a:gdLst/>
            <a:ahLst/>
            <a:cxnLst/>
            <a:rect l="l" t="t" r="r" b="b"/>
            <a:pathLst>
              <a:path w="381634" h="198120">
                <a:moveTo>
                  <a:pt x="0" y="198119"/>
                </a:moveTo>
                <a:lnTo>
                  <a:pt x="381368" y="198119"/>
                </a:lnTo>
                <a:lnTo>
                  <a:pt x="381368" y="0"/>
                </a:lnTo>
                <a:lnTo>
                  <a:pt x="0" y="0"/>
                </a:lnTo>
                <a:lnTo>
                  <a:pt x="0" y="198119"/>
                </a:lnTo>
                <a:close/>
              </a:path>
            </a:pathLst>
          </a:custGeom>
          <a:solidFill>
            <a:srgbClr val="CACACA"/>
          </a:solidFill>
        </p:spPr>
        <p:txBody>
          <a:bodyPr wrap="square" lIns="0" tIns="0" rIns="0" bIns="0" rtlCol="0"/>
          <a:lstStyle/>
          <a:p>
            <a:endParaRPr/>
          </a:p>
        </p:txBody>
      </p:sp>
      <p:sp>
        <p:nvSpPr>
          <p:cNvPr id="101" name="object 101"/>
          <p:cNvSpPr/>
          <p:nvPr/>
        </p:nvSpPr>
        <p:spPr>
          <a:xfrm>
            <a:off x="7169277" y="6430213"/>
            <a:ext cx="381635" cy="198120"/>
          </a:xfrm>
          <a:custGeom>
            <a:avLst/>
            <a:gdLst/>
            <a:ahLst/>
            <a:cxnLst/>
            <a:rect l="l" t="t" r="r" b="b"/>
            <a:pathLst>
              <a:path w="381634" h="198120">
                <a:moveTo>
                  <a:pt x="0" y="198119"/>
                </a:moveTo>
                <a:lnTo>
                  <a:pt x="381368" y="198119"/>
                </a:lnTo>
                <a:lnTo>
                  <a:pt x="381368" y="0"/>
                </a:lnTo>
                <a:lnTo>
                  <a:pt x="0" y="0"/>
                </a:lnTo>
                <a:lnTo>
                  <a:pt x="0" y="198119"/>
                </a:lnTo>
                <a:close/>
              </a:path>
            </a:pathLst>
          </a:custGeom>
          <a:solidFill>
            <a:srgbClr val="CACACA"/>
          </a:solidFill>
        </p:spPr>
        <p:txBody>
          <a:bodyPr wrap="square" lIns="0" tIns="0" rIns="0" bIns="0" rtlCol="0"/>
          <a:lstStyle/>
          <a:p>
            <a:endParaRPr/>
          </a:p>
        </p:txBody>
      </p:sp>
      <p:sp>
        <p:nvSpPr>
          <p:cNvPr id="102" name="object 102"/>
          <p:cNvSpPr/>
          <p:nvPr/>
        </p:nvSpPr>
        <p:spPr>
          <a:xfrm>
            <a:off x="7550657" y="6430213"/>
            <a:ext cx="381635" cy="198120"/>
          </a:xfrm>
          <a:custGeom>
            <a:avLst/>
            <a:gdLst/>
            <a:ahLst/>
            <a:cxnLst/>
            <a:rect l="l" t="t" r="r" b="b"/>
            <a:pathLst>
              <a:path w="381634" h="198120">
                <a:moveTo>
                  <a:pt x="0" y="198119"/>
                </a:moveTo>
                <a:lnTo>
                  <a:pt x="381368" y="198119"/>
                </a:lnTo>
                <a:lnTo>
                  <a:pt x="381368" y="0"/>
                </a:lnTo>
                <a:lnTo>
                  <a:pt x="0" y="0"/>
                </a:lnTo>
                <a:lnTo>
                  <a:pt x="0" y="198119"/>
                </a:lnTo>
                <a:close/>
              </a:path>
            </a:pathLst>
          </a:custGeom>
          <a:solidFill>
            <a:srgbClr val="CACACA"/>
          </a:solidFill>
        </p:spPr>
        <p:txBody>
          <a:bodyPr wrap="square" lIns="0" tIns="0" rIns="0" bIns="0" rtlCol="0"/>
          <a:lstStyle/>
          <a:p>
            <a:endParaRPr/>
          </a:p>
        </p:txBody>
      </p:sp>
      <p:sp>
        <p:nvSpPr>
          <p:cNvPr id="103" name="object 103"/>
          <p:cNvSpPr/>
          <p:nvPr/>
        </p:nvSpPr>
        <p:spPr>
          <a:xfrm>
            <a:off x="7932039" y="6430213"/>
            <a:ext cx="381635" cy="198120"/>
          </a:xfrm>
          <a:custGeom>
            <a:avLst/>
            <a:gdLst/>
            <a:ahLst/>
            <a:cxnLst/>
            <a:rect l="l" t="t" r="r" b="b"/>
            <a:pathLst>
              <a:path w="381634" h="198120">
                <a:moveTo>
                  <a:pt x="0" y="198119"/>
                </a:moveTo>
                <a:lnTo>
                  <a:pt x="381368" y="198119"/>
                </a:lnTo>
                <a:lnTo>
                  <a:pt x="381368" y="0"/>
                </a:lnTo>
                <a:lnTo>
                  <a:pt x="0" y="0"/>
                </a:lnTo>
                <a:lnTo>
                  <a:pt x="0" y="198119"/>
                </a:lnTo>
                <a:close/>
              </a:path>
            </a:pathLst>
          </a:custGeom>
          <a:solidFill>
            <a:srgbClr val="CACACA"/>
          </a:solidFill>
        </p:spPr>
        <p:txBody>
          <a:bodyPr wrap="square" lIns="0" tIns="0" rIns="0" bIns="0" rtlCol="0"/>
          <a:lstStyle/>
          <a:p>
            <a:endParaRPr/>
          </a:p>
        </p:txBody>
      </p:sp>
      <p:sp>
        <p:nvSpPr>
          <p:cNvPr id="104" name="object 104"/>
          <p:cNvSpPr/>
          <p:nvPr/>
        </p:nvSpPr>
        <p:spPr>
          <a:xfrm>
            <a:off x="6025260" y="6078918"/>
            <a:ext cx="0" cy="556260"/>
          </a:xfrm>
          <a:custGeom>
            <a:avLst/>
            <a:gdLst/>
            <a:ahLst/>
            <a:cxnLst/>
            <a:rect l="l" t="t" r="r" b="b"/>
            <a:pathLst>
              <a:path h="556259">
                <a:moveTo>
                  <a:pt x="0" y="0"/>
                </a:moveTo>
                <a:lnTo>
                  <a:pt x="0" y="555764"/>
                </a:lnTo>
              </a:path>
            </a:pathLst>
          </a:custGeom>
          <a:ln w="12700">
            <a:solidFill>
              <a:srgbClr val="FFFFFF"/>
            </a:solidFill>
          </a:ln>
        </p:spPr>
        <p:txBody>
          <a:bodyPr wrap="square" lIns="0" tIns="0" rIns="0" bIns="0" rtlCol="0"/>
          <a:lstStyle/>
          <a:p>
            <a:endParaRPr/>
          </a:p>
        </p:txBody>
      </p:sp>
      <p:sp>
        <p:nvSpPr>
          <p:cNvPr id="105" name="object 105"/>
          <p:cNvSpPr/>
          <p:nvPr/>
        </p:nvSpPr>
        <p:spPr>
          <a:xfrm>
            <a:off x="6406641" y="6078918"/>
            <a:ext cx="0" cy="556260"/>
          </a:xfrm>
          <a:custGeom>
            <a:avLst/>
            <a:gdLst/>
            <a:ahLst/>
            <a:cxnLst/>
            <a:rect l="l" t="t" r="r" b="b"/>
            <a:pathLst>
              <a:path h="556259">
                <a:moveTo>
                  <a:pt x="0" y="0"/>
                </a:moveTo>
                <a:lnTo>
                  <a:pt x="0" y="555764"/>
                </a:lnTo>
              </a:path>
            </a:pathLst>
          </a:custGeom>
          <a:ln w="12700">
            <a:solidFill>
              <a:srgbClr val="FFFFFF"/>
            </a:solidFill>
          </a:ln>
        </p:spPr>
        <p:txBody>
          <a:bodyPr wrap="square" lIns="0" tIns="0" rIns="0" bIns="0" rtlCol="0"/>
          <a:lstStyle/>
          <a:p>
            <a:endParaRPr/>
          </a:p>
        </p:txBody>
      </p:sp>
      <p:sp>
        <p:nvSpPr>
          <p:cNvPr id="106" name="object 106"/>
          <p:cNvSpPr/>
          <p:nvPr/>
        </p:nvSpPr>
        <p:spPr>
          <a:xfrm>
            <a:off x="6787895" y="6078918"/>
            <a:ext cx="0" cy="556260"/>
          </a:xfrm>
          <a:custGeom>
            <a:avLst/>
            <a:gdLst/>
            <a:ahLst/>
            <a:cxnLst/>
            <a:rect l="l" t="t" r="r" b="b"/>
            <a:pathLst>
              <a:path h="556259">
                <a:moveTo>
                  <a:pt x="0" y="0"/>
                </a:moveTo>
                <a:lnTo>
                  <a:pt x="0" y="555764"/>
                </a:lnTo>
              </a:path>
            </a:pathLst>
          </a:custGeom>
          <a:ln w="12700">
            <a:solidFill>
              <a:srgbClr val="FFFFFF"/>
            </a:solidFill>
          </a:ln>
        </p:spPr>
        <p:txBody>
          <a:bodyPr wrap="square" lIns="0" tIns="0" rIns="0" bIns="0" rtlCol="0"/>
          <a:lstStyle/>
          <a:p>
            <a:endParaRPr/>
          </a:p>
        </p:txBody>
      </p:sp>
      <p:sp>
        <p:nvSpPr>
          <p:cNvPr id="107" name="object 107"/>
          <p:cNvSpPr/>
          <p:nvPr/>
        </p:nvSpPr>
        <p:spPr>
          <a:xfrm>
            <a:off x="7169277" y="6078918"/>
            <a:ext cx="0" cy="556260"/>
          </a:xfrm>
          <a:custGeom>
            <a:avLst/>
            <a:gdLst/>
            <a:ahLst/>
            <a:cxnLst/>
            <a:rect l="l" t="t" r="r" b="b"/>
            <a:pathLst>
              <a:path h="556259">
                <a:moveTo>
                  <a:pt x="0" y="0"/>
                </a:moveTo>
                <a:lnTo>
                  <a:pt x="0" y="555764"/>
                </a:lnTo>
              </a:path>
            </a:pathLst>
          </a:custGeom>
          <a:ln w="12700">
            <a:solidFill>
              <a:srgbClr val="FFFFFF"/>
            </a:solidFill>
          </a:ln>
        </p:spPr>
        <p:txBody>
          <a:bodyPr wrap="square" lIns="0" tIns="0" rIns="0" bIns="0" rtlCol="0"/>
          <a:lstStyle/>
          <a:p>
            <a:endParaRPr/>
          </a:p>
        </p:txBody>
      </p:sp>
      <p:sp>
        <p:nvSpPr>
          <p:cNvPr id="108" name="object 108"/>
          <p:cNvSpPr/>
          <p:nvPr/>
        </p:nvSpPr>
        <p:spPr>
          <a:xfrm>
            <a:off x="7550657" y="6078918"/>
            <a:ext cx="0" cy="556260"/>
          </a:xfrm>
          <a:custGeom>
            <a:avLst/>
            <a:gdLst/>
            <a:ahLst/>
            <a:cxnLst/>
            <a:rect l="l" t="t" r="r" b="b"/>
            <a:pathLst>
              <a:path h="556259">
                <a:moveTo>
                  <a:pt x="0" y="0"/>
                </a:moveTo>
                <a:lnTo>
                  <a:pt x="0" y="555764"/>
                </a:lnTo>
              </a:path>
            </a:pathLst>
          </a:custGeom>
          <a:ln w="12700">
            <a:solidFill>
              <a:srgbClr val="FFFFFF"/>
            </a:solidFill>
          </a:ln>
        </p:spPr>
        <p:txBody>
          <a:bodyPr wrap="square" lIns="0" tIns="0" rIns="0" bIns="0" rtlCol="0"/>
          <a:lstStyle/>
          <a:p>
            <a:endParaRPr/>
          </a:p>
        </p:txBody>
      </p:sp>
      <p:sp>
        <p:nvSpPr>
          <p:cNvPr id="109" name="object 109"/>
          <p:cNvSpPr/>
          <p:nvPr/>
        </p:nvSpPr>
        <p:spPr>
          <a:xfrm>
            <a:off x="7932039" y="6078918"/>
            <a:ext cx="0" cy="556260"/>
          </a:xfrm>
          <a:custGeom>
            <a:avLst/>
            <a:gdLst/>
            <a:ahLst/>
            <a:cxnLst/>
            <a:rect l="l" t="t" r="r" b="b"/>
            <a:pathLst>
              <a:path h="556259">
                <a:moveTo>
                  <a:pt x="0" y="0"/>
                </a:moveTo>
                <a:lnTo>
                  <a:pt x="0" y="555764"/>
                </a:lnTo>
              </a:path>
            </a:pathLst>
          </a:custGeom>
          <a:ln w="12700">
            <a:solidFill>
              <a:srgbClr val="FFFFFF"/>
            </a:solidFill>
          </a:ln>
        </p:spPr>
        <p:txBody>
          <a:bodyPr wrap="square" lIns="0" tIns="0" rIns="0" bIns="0" rtlCol="0"/>
          <a:lstStyle/>
          <a:p>
            <a:endParaRPr/>
          </a:p>
        </p:txBody>
      </p:sp>
      <p:sp>
        <p:nvSpPr>
          <p:cNvPr id="110" name="object 110"/>
          <p:cNvSpPr/>
          <p:nvPr/>
        </p:nvSpPr>
        <p:spPr>
          <a:xfrm>
            <a:off x="5637529" y="6430213"/>
            <a:ext cx="2682240" cy="0"/>
          </a:xfrm>
          <a:custGeom>
            <a:avLst/>
            <a:gdLst/>
            <a:ahLst/>
            <a:cxnLst/>
            <a:rect l="l" t="t" r="r" b="b"/>
            <a:pathLst>
              <a:path w="2682240">
                <a:moveTo>
                  <a:pt x="0" y="0"/>
                </a:moveTo>
                <a:lnTo>
                  <a:pt x="2682240" y="0"/>
                </a:lnTo>
              </a:path>
            </a:pathLst>
          </a:custGeom>
          <a:ln w="38100">
            <a:solidFill>
              <a:srgbClr val="FFFFFF"/>
            </a:solidFill>
          </a:ln>
        </p:spPr>
        <p:txBody>
          <a:bodyPr wrap="square" lIns="0" tIns="0" rIns="0" bIns="0" rtlCol="0"/>
          <a:lstStyle/>
          <a:p>
            <a:endParaRPr/>
          </a:p>
        </p:txBody>
      </p:sp>
      <p:sp>
        <p:nvSpPr>
          <p:cNvPr id="111" name="object 111"/>
          <p:cNvSpPr/>
          <p:nvPr/>
        </p:nvSpPr>
        <p:spPr>
          <a:xfrm>
            <a:off x="5643879" y="6078918"/>
            <a:ext cx="0" cy="556260"/>
          </a:xfrm>
          <a:custGeom>
            <a:avLst/>
            <a:gdLst/>
            <a:ahLst/>
            <a:cxnLst/>
            <a:rect l="l" t="t" r="r" b="b"/>
            <a:pathLst>
              <a:path h="556259">
                <a:moveTo>
                  <a:pt x="0" y="0"/>
                </a:moveTo>
                <a:lnTo>
                  <a:pt x="0" y="555764"/>
                </a:lnTo>
              </a:path>
            </a:pathLst>
          </a:custGeom>
          <a:ln w="12700">
            <a:solidFill>
              <a:srgbClr val="FFFFFF"/>
            </a:solidFill>
          </a:ln>
        </p:spPr>
        <p:txBody>
          <a:bodyPr wrap="square" lIns="0" tIns="0" rIns="0" bIns="0" rtlCol="0"/>
          <a:lstStyle/>
          <a:p>
            <a:endParaRPr/>
          </a:p>
        </p:txBody>
      </p:sp>
      <p:sp>
        <p:nvSpPr>
          <p:cNvPr id="112" name="object 112"/>
          <p:cNvSpPr/>
          <p:nvPr/>
        </p:nvSpPr>
        <p:spPr>
          <a:xfrm>
            <a:off x="8313419" y="6078918"/>
            <a:ext cx="0" cy="556260"/>
          </a:xfrm>
          <a:custGeom>
            <a:avLst/>
            <a:gdLst/>
            <a:ahLst/>
            <a:cxnLst/>
            <a:rect l="l" t="t" r="r" b="b"/>
            <a:pathLst>
              <a:path h="556259">
                <a:moveTo>
                  <a:pt x="0" y="0"/>
                </a:moveTo>
                <a:lnTo>
                  <a:pt x="0" y="555764"/>
                </a:lnTo>
              </a:path>
            </a:pathLst>
          </a:custGeom>
          <a:ln w="12700">
            <a:solidFill>
              <a:srgbClr val="FFFFFF"/>
            </a:solidFill>
          </a:ln>
        </p:spPr>
        <p:txBody>
          <a:bodyPr wrap="square" lIns="0" tIns="0" rIns="0" bIns="0" rtlCol="0"/>
          <a:lstStyle/>
          <a:p>
            <a:endParaRPr/>
          </a:p>
        </p:txBody>
      </p:sp>
      <p:sp>
        <p:nvSpPr>
          <p:cNvPr id="113" name="object 113"/>
          <p:cNvSpPr/>
          <p:nvPr/>
        </p:nvSpPr>
        <p:spPr>
          <a:xfrm>
            <a:off x="5637529" y="6085268"/>
            <a:ext cx="2682240" cy="0"/>
          </a:xfrm>
          <a:custGeom>
            <a:avLst/>
            <a:gdLst/>
            <a:ahLst/>
            <a:cxnLst/>
            <a:rect l="l" t="t" r="r" b="b"/>
            <a:pathLst>
              <a:path w="2682240">
                <a:moveTo>
                  <a:pt x="0" y="0"/>
                </a:moveTo>
                <a:lnTo>
                  <a:pt x="2682240" y="0"/>
                </a:lnTo>
              </a:path>
            </a:pathLst>
          </a:custGeom>
          <a:ln w="12700">
            <a:solidFill>
              <a:srgbClr val="FFFFFF"/>
            </a:solidFill>
          </a:ln>
        </p:spPr>
        <p:txBody>
          <a:bodyPr wrap="square" lIns="0" tIns="0" rIns="0" bIns="0" rtlCol="0"/>
          <a:lstStyle/>
          <a:p>
            <a:endParaRPr/>
          </a:p>
        </p:txBody>
      </p:sp>
      <p:sp>
        <p:nvSpPr>
          <p:cNvPr id="114" name="object 114"/>
          <p:cNvSpPr/>
          <p:nvPr/>
        </p:nvSpPr>
        <p:spPr>
          <a:xfrm>
            <a:off x="5637529" y="6628333"/>
            <a:ext cx="2682240" cy="0"/>
          </a:xfrm>
          <a:custGeom>
            <a:avLst/>
            <a:gdLst/>
            <a:ahLst/>
            <a:cxnLst/>
            <a:rect l="l" t="t" r="r" b="b"/>
            <a:pathLst>
              <a:path w="2682240">
                <a:moveTo>
                  <a:pt x="0" y="0"/>
                </a:moveTo>
                <a:lnTo>
                  <a:pt x="2682240" y="0"/>
                </a:lnTo>
              </a:path>
            </a:pathLst>
          </a:custGeom>
          <a:ln w="12700">
            <a:solidFill>
              <a:srgbClr val="FFFFFF"/>
            </a:solidFill>
          </a:ln>
        </p:spPr>
        <p:txBody>
          <a:bodyPr wrap="square" lIns="0" tIns="0" rIns="0" bIns="0" rtlCol="0"/>
          <a:lstStyle/>
          <a:p>
            <a:endParaRPr/>
          </a:p>
        </p:txBody>
      </p:sp>
      <p:sp>
        <p:nvSpPr>
          <p:cNvPr id="115" name="object 115"/>
          <p:cNvSpPr txBox="1"/>
          <p:nvPr/>
        </p:nvSpPr>
        <p:spPr>
          <a:xfrm>
            <a:off x="5723382" y="6128207"/>
            <a:ext cx="169545" cy="167640"/>
          </a:xfrm>
          <a:prstGeom prst="rect">
            <a:avLst/>
          </a:prstGeom>
        </p:spPr>
        <p:txBody>
          <a:bodyPr vert="horz" wrap="square" lIns="0" tIns="0" rIns="0" bIns="0" rtlCol="0">
            <a:spAutoFit/>
          </a:bodyPr>
          <a:lstStyle/>
          <a:p>
            <a:pPr marL="12700">
              <a:lnSpc>
                <a:spcPct val="100000"/>
              </a:lnSpc>
            </a:pPr>
            <a:r>
              <a:rPr sz="500" spc="25" dirty="0">
                <a:solidFill>
                  <a:srgbClr val="FFFFFF"/>
                </a:solidFill>
                <a:latin typeface="Trebuchet MS"/>
                <a:cs typeface="Trebuchet MS"/>
              </a:rPr>
              <a:t>BS</a:t>
            </a:r>
            <a:endParaRPr sz="500">
              <a:latin typeface="Trebuchet MS"/>
              <a:cs typeface="Trebuchet MS"/>
            </a:endParaRPr>
          </a:p>
          <a:p>
            <a:pPr marL="12700">
              <a:lnSpc>
                <a:spcPct val="100000"/>
              </a:lnSpc>
            </a:pPr>
            <a:r>
              <a:rPr sz="500" spc="-150" dirty="0">
                <a:solidFill>
                  <a:srgbClr val="FFFFFF"/>
                </a:solidFill>
                <a:latin typeface="Trebuchet MS"/>
                <a:cs typeface="Trebuchet MS"/>
              </a:rPr>
              <a:t>1</a:t>
            </a:r>
            <a:r>
              <a:rPr sz="500" spc="0" dirty="0">
                <a:solidFill>
                  <a:srgbClr val="FFFFFF"/>
                </a:solidFill>
                <a:latin typeface="Trebuchet MS"/>
                <a:cs typeface="Trebuchet MS"/>
              </a:rPr>
              <a:t>5</a:t>
            </a:r>
            <a:r>
              <a:rPr sz="500" spc="10" dirty="0">
                <a:solidFill>
                  <a:srgbClr val="FFFFFF"/>
                </a:solidFill>
                <a:latin typeface="Trebuchet MS"/>
                <a:cs typeface="Trebuchet MS"/>
              </a:rPr>
              <a:t>0</a:t>
            </a:r>
            <a:r>
              <a:rPr sz="500" spc="-25" dirty="0">
                <a:solidFill>
                  <a:srgbClr val="FFFFFF"/>
                </a:solidFill>
                <a:latin typeface="Trebuchet MS"/>
                <a:cs typeface="Trebuchet MS"/>
              </a:rPr>
              <a:t>m</a:t>
            </a:r>
            <a:r>
              <a:rPr sz="500" spc="-85" dirty="0">
                <a:solidFill>
                  <a:srgbClr val="FFFFFF"/>
                </a:solidFill>
                <a:latin typeface="Trebuchet MS"/>
                <a:cs typeface="Trebuchet MS"/>
              </a:rPr>
              <a:t>l</a:t>
            </a:r>
            <a:endParaRPr sz="500">
              <a:latin typeface="Trebuchet MS"/>
              <a:cs typeface="Trebuchet MS"/>
            </a:endParaRPr>
          </a:p>
        </p:txBody>
      </p:sp>
      <p:sp>
        <p:nvSpPr>
          <p:cNvPr id="116" name="object 116"/>
          <p:cNvSpPr txBox="1"/>
          <p:nvPr/>
        </p:nvSpPr>
        <p:spPr>
          <a:xfrm>
            <a:off x="6104635" y="6128207"/>
            <a:ext cx="206375" cy="167640"/>
          </a:xfrm>
          <a:prstGeom prst="rect">
            <a:avLst/>
          </a:prstGeom>
        </p:spPr>
        <p:txBody>
          <a:bodyPr vert="horz" wrap="square" lIns="0" tIns="0" rIns="0" bIns="0" rtlCol="0">
            <a:spAutoFit/>
          </a:bodyPr>
          <a:lstStyle/>
          <a:p>
            <a:pPr marL="12700" marR="5080">
              <a:lnSpc>
                <a:spcPct val="100000"/>
              </a:lnSpc>
            </a:pPr>
            <a:r>
              <a:rPr sz="500" spc="-20" dirty="0">
                <a:solidFill>
                  <a:srgbClr val="FFFFFF"/>
                </a:solidFill>
                <a:latin typeface="Trebuchet MS"/>
                <a:cs typeface="Trebuchet MS"/>
              </a:rPr>
              <a:t>R</a:t>
            </a:r>
            <a:r>
              <a:rPr sz="500" spc="25" dirty="0">
                <a:solidFill>
                  <a:srgbClr val="FFFFFF"/>
                </a:solidFill>
                <a:latin typeface="Trebuchet MS"/>
                <a:cs typeface="Trebuchet MS"/>
              </a:rPr>
              <a:t>o</a:t>
            </a:r>
            <a:r>
              <a:rPr sz="500" spc="-80" dirty="0">
                <a:solidFill>
                  <a:srgbClr val="FFFFFF"/>
                </a:solidFill>
                <a:latin typeface="Trebuchet MS"/>
                <a:cs typeface="Trebuchet MS"/>
              </a:rPr>
              <a:t>l</a:t>
            </a:r>
            <a:r>
              <a:rPr sz="500" spc="-85" dirty="0">
                <a:solidFill>
                  <a:srgbClr val="FFFFFF"/>
                </a:solidFill>
                <a:latin typeface="Trebuchet MS"/>
                <a:cs typeface="Trebuchet MS"/>
              </a:rPr>
              <a:t>l </a:t>
            </a:r>
            <a:r>
              <a:rPr sz="500" spc="50" dirty="0">
                <a:solidFill>
                  <a:srgbClr val="FFFFFF"/>
                </a:solidFill>
                <a:latin typeface="Trebuchet MS"/>
                <a:cs typeface="Trebuchet MS"/>
              </a:rPr>
              <a:t>O</a:t>
            </a:r>
            <a:r>
              <a:rPr sz="500" spc="-20" dirty="0">
                <a:solidFill>
                  <a:srgbClr val="FFFFFF"/>
                </a:solidFill>
                <a:latin typeface="Trebuchet MS"/>
                <a:cs typeface="Trebuchet MS"/>
              </a:rPr>
              <a:t>n  </a:t>
            </a:r>
            <a:r>
              <a:rPr sz="500" spc="-15" dirty="0">
                <a:solidFill>
                  <a:srgbClr val="FFFFFF"/>
                </a:solidFill>
                <a:latin typeface="Trebuchet MS"/>
                <a:cs typeface="Trebuchet MS"/>
              </a:rPr>
              <a:t>50ml</a:t>
            </a:r>
            <a:endParaRPr sz="500">
              <a:latin typeface="Trebuchet MS"/>
              <a:cs typeface="Trebuchet MS"/>
            </a:endParaRPr>
          </a:p>
        </p:txBody>
      </p:sp>
      <p:sp>
        <p:nvSpPr>
          <p:cNvPr id="117" name="object 117"/>
          <p:cNvSpPr txBox="1"/>
          <p:nvPr/>
        </p:nvSpPr>
        <p:spPr>
          <a:xfrm>
            <a:off x="6486271" y="6128207"/>
            <a:ext cx="189230" cy="167640"/>
          </a:xfrm>
          <a:prstGeom prst="rect">
            <a:avLst/>
          </a:prstGeom>
        </p:spPr>
        <p:txBody>
          <a:bodyPr vert="horz" wrap="square" lIns="0" tIns="0" rIns="0" bIns="0" rtlCol="0">
            <a:spAutoFit/>
          </a:bodyPr>
          <a:lstStyle/>
          <a:p>
            <a:pPr marL="12700">
              <a:lnSpc>
                <a:spcPct val="100000"/>
              </a:lnSpc>
            </a:pPr>
            <a:r>
              <a:rPr sz="500" spc="40" dirty="0">
                <a:solidFill>
                  <a:srgbClr val="FFFFFF"/>
                </a:solidFill>
                <a:latin typeface="Trebuchet MS"/>
                <a:cs typeface="Trebuchet MS"/>
              </a:rPr>
              <a:t>SG</a:t>
            </a:r>
            <a:endParaRPr sz="500">
              <a:latin typeface="Trebuchet MS"/>
              <a:cs typeface="Trebuchet MS"/>
            </a:endParaRPr>
          </a:p>
          <a:p>
            <a:pPr marL="12700">
              <a:lnSpc>
                <a:spcPct val="100000"/>
              </a:lnSpc>
            </a:pPr>
            <a:r>
              <a:rPr sz="500" spc="-5" dirty="0">
                <a:solidFill>
                  <a:srgbClr val="FFFFFF"/>
                </a:solidFill>
                <a:latin typeface="Trebuchet MS"/>
                <a:cs typeface="Trebuchet MS"/>
              </a:rPr>
              <a:t>2</a:t>
            </a:r>
            <a:r>
              <a:rPr sz="500" spc="0" dirty="0">
                <a:solidFill>
                  <a:srgbClr val="FFFFFF"/>
                </a:solidFill>
                <a:latin typeface="Trebuchet MS"/>
                <a:cs typeface="Trebuchet MS"/>
              </a:rPr>
              <a:t>5</a:t>
            </a:r>
            <a:r>
              <a:rPr sz="500" spc="10" dirty="0">
                <a:solidFill>
                  <a:srgbClr val="FFFFFF"/>
                </a:solidFill>
                <a:latin typeface="Trebuchet MS"/>
                <a:cs typeface="Trebuchet MS"/>
              </a:rPr>
              <a:t>0</a:t>
            </a:r>
            <a:r>
              <a:rPr sz="500" spc="-50" dirty="0">
                <a:solidFill>
                  <a:srgbClr val="FFFFFF"/>
                </a:solidFill>
                <a:latin typeface="Trebuchet MS"/>
                <a:cs typeface="Trebuchet MS"/>
              </a:rPr>
              <a:t>ml</a:t>
            </a:r>
            <a:endParaRPr sz="500">
              <a:latin typeface="Trebuchet MS"/>
              <a:cs typeface="Trebuchet MS"/>
            </a:endParaRPr>
          </a:p>
        </p:txBody>
      </p:sp>
      <p:sp>
        <p:nvSpPr>
          <p:cNvPr id="118" name="object 118"/>
          <p:cNvSpPr txBox="1"/>
          <p:nvPr/>
        </p:nvSpPr>
        <p:spPr>
          <a:xfrm>
            <a:off x="6867525" y="6128207"/>
            <a:ext cx="192405" cy="167640"/>
          </a:xfrm>
          <a:prstGeom prst="rect">
            <a:avLst/>
          </a:prstGeom>
        </p:spPr>
        <p:txBody>
          <a:bodyPr vert="horz" wrap="square" lIns="0" tIns="0" rIns="0" bIns="0" rtlCol="0">
            <a:spAutoFit/>
          </a:bodyPr>
          <a:lstStyle/>
          <a:p>
            <a:pPr marL="12700">
              <a:lnSpc>
                <a:spcPct val="100000"/>
              </a:lnSpc>
            </a:pPr>
            <a:r>
              <a:rPr sz="500" spc="40" dirty="0">
                <a:solidFill>
                  <a:srgbClr val="FFFFFF"/>
                </a:solidFill>
                <a:latin typeface="Trebuchet MS"/>
                <a:cs typeface="Trebuchet MS"/>
              </a:rPr>
              <a:t>SG</a:t>
            </a:r>
            <a:endParaRPr sz="500">
              <a:latin typeface="Trebuchet MS"/>
              <a:cs typeface="Trebuchet MS"/>
            </a:endParaRPr>
          </a:p>
          <a:p>
            <a:pPr marL="12700">
              <a:lnSpc>
                <a:spcPct val="100000"/>
              </a:lnSpc>
            </a:pPr>
            <a:r>
              <a:rPr sz="500" spc="10" dirty="0">
                <a:solidFill>
                  <a:srgbClr val="FFFFFF"/>
                </a:solidFill>
                <a:latin typeface="Trebuchet MS"/>
                <a:cs typeface="Trebuchet MS"/>
              </a:rPr>
              <a:t>4</a:t>
            </a:r>
            <a:r>
              <a:rPr sz="500" spc="25" dirty="0">
                <a:solidFill>
                  <a:srgbClr val="FFFFFF"/>
                </a:solidFill>
                <a:latin typeface="Trebuchet MS"/>
                <a:cs typeface="Trebuchet MS"/>
              </a:rPr>
              <a:t>0</a:t>
            </a:r>
            <a:r>
              <a:rPr sz="500" spc="10" dirty="0">
                <a:solidFill>
                  <a:srgbClr val="FFFFFF"/>
                </a:solidFill>
                <a:latin typeface="Trebuchet MS"/>
                <a:cs typeface="Trebuchet MS"/>
              </a:rPr>
              <a:t>0</a:t>
            </a:r>
            <a:r>
              <a:rPr sz="500" spc="-50" dirty="0">
                <a:solidFill>
                  <a:srgbClr val="FFFFFF"/>
                </a:solidFill>
                <a:latin typeface="Trebuchet MS"/>
                <a:cs typeface="Trebuchet MS"/>
              </a:rPr>
              <a:t>ml</a:t>
            </a:r>
            <a:endParaRPr sz="500">
              <a:latin typeface="Trebuchet MS"/>
              <a:cs typeface="Trebuchet MS"/>
            </a:endParaRPr>
          </a:p>
        </p:txBody>
      </p:sp>
      <p:sp>
        <p:nvSpPr>
          <p:cNvPr id="119" name="object 119"/>
          <p:cNvSpPr txBox="1"/>
          <p:nvPr/>
        </p:nvSpPr>
        <p:spPr>
          <a:xfrm>
            <a:off x="7248906" y="6128207"/>
            <a:ext cx="156845" cy="167640"/>
          </a:xfrm>
          <a:prstGeom prst="rect">
            <a:avLst/>
          </a:prstGeom>
        </p:spPr>
        <p:txBody>
          <a:bodyPr vert="horz" wrap="square" lIns="0" tIns="0" rIns="0" bIns="0" rtlCol="0">
            <a:spAutoFit/>
          </a:bodyPr>
          <a:lstStyle/>
          <a:p>
            <a:pPr marL="12700">
              <a:lnSpc>
                <a:spcPct val="100000"/>
              </a:lnSpc>
            </a:pPr>
            <a:r>
              <a:rPr sz="500" spc="-5" dirty="0">
                <a:solidFill>
                  <a:srgbClr val="FFFFFF"/>
                </a:solidFill>
                <a:latin typeface="Trebuchet MS"/>
                <a:cs typeface="Trebuchet MS"/>
              </a:rPr>
              <a:t>EDT</a:t>
            </a:r>
            <a:endParaRPr sz="500">
              <a:latin typeface="Trebuchet MS"/>
              <a:cs typeface="Trebuchet MS"/>
            </a:endParaRPr>
          </a:p>
          <a:p>
            <a:pPr marL="12700">
              <a:lnSpc>
                <a:spcPct val="100000"/>
              </a:lnSpc>
            </a:pPr>
            <a:r>
              <a:rPr sz="500" spc="0" dirty="0">
                <a:solidFill>
                  <a:srgbClr val="FFFFFF"/>
                </a:solidFill>
                <a:latin typeface="Trebuchet MS"/>
                <a:cs typeface="Trebuchet MS"/>
              </a:rPr>
              <a:t>5</a:t>
            </a:r>
            <a:r>
              <a:rPr sz="500" spc="25" dirty="0">
                <a:solidFill>
                  <a:srgbClr val="FFFFFF"/>
                </a:solidFill>
                <a:latin typeface="Trebuchet MS"/>
                <a:cs typeface="Trebuchet MS"/>
              </a:rPr>
              <a:t>0</a:t>
            </a:r>
            <a:r>
              <a:rPr sz="500" spc="-50" dirty="0">
                <a:solidFill>
                  <a:srgbClr val="FFFFFF"/>
                </a:solidFill>
                <a:latin typeface="Trebuchet MS"/>
                <a:cs typeface="Trebuchet MS"/>
              </a:rPr>
              <a:t>ml</a:t>
            </a:r>
            <a:endParaRPr sz="500">
              <a:latin typeface="Trebuchet MS"/>
              <a:cs typeface="Trebuchet MS"/>
            </a:endParaRPr>
          </a:p>
        </p:txBody>
      </p:sp>
      <p:sp>
        <p:nvSpPr>
          <p:cNvPr id="120" name="object 120"/>
          <p:cNvSpPr txBox="1"/>
          <p:nvPr/>
        </p:nvSpPr>
        <p:spPr>
          <a:xfrm>
            <a:off x="7630414" y="6128207"/>
            <a:ext cx="170815" cy="167640"/>
          </a:xfrm>
          <a:prstGeom prst="rect">
            <a:avLst/>
          </a:prstGeom>
        </p:spPr>
        <p:txBody>
          <a:bodyPr vert="horz" wrap="square" lIns="0" tIns="0" rIns="0" bIns="0" rtlCol="0">
            <a:spAutoFit/>
          </a:bodyPr>
          <a:lstStyle/>
          <a:p>
            <a:pPr marL="12700">
              <a:lnSpc>
                <a:spcPct val="100000"/>
              </a:lnSpc>
            </a:pPr>
            <a:r>
              <a:rPr sz="500" spc="-5" dirty="0">
                <a:solidFill>
                  <a:srgbClr val="FFFFFF"/>
                </a:solidFill>
                <a:latin typeface="Trebuchet MS"/>
                <a:cs typeface="Trebuchet MS"/>
              </a:rPr>
              <a:t>EDT</a:t>
            </a:r>
            <a:endParaRPr sz="500">
              <a:latin typeface="Trebuchet MS"/>
              <a:cs typeface="Trebuchet MS"/>
            </a:endParaRPr>
          </a:p>
          <a:p>
            <a:pPr marL="12700">
              <a:lnSpc>
                <a:spcPct val="100000"/>
              </a:lnSpc>
            </a:pPr>
            <a:r>
              <a:rPr sz="500" spc="-150" dirty="0">
                <a:solidFill>
                  <a:srgbClr val="FFFFFF"/>
                </a:solidFill>
                <a:latin typeface="Trebuchet MS"/>
                <a:cs typeface="Trebuchet MS"/>
              </a:rPr>
              <a:t>1</a:t>
            </a:r>
            <a:r>
              <a:rPr sz="500" spc="25" dirty="0">
                <a:solidFill>
                  <a:srgbClr val="FFFFFF"/>
                </a:solidFill>
                <a:latin typeface="Trebuchet MS"/>
                <a:cs typeface="Trebuchet MS"/>
              </a:rPr>
              <a:t>0</a:t>
            </a:r>
            <a:r>
              <a:rPr sz="500" spc="10" dirty="0">
                <a:solidFill>
                  <a:srgbClr val="FFFFFF"/>
                </a:solidFill>
                <a:latin typeface="Trebuchet MS"/>
                <a:cs typeface="Trebuchet MS"/>
              </a:rPr>
              <a:t>0</a:t>
            </a:r>
            <a:r>
              <a:rPr sz="500" spc="-25" dirty="0">
                <a:solidFill>
                  <a:srgbClr val="FFFFFF"/>
                </a:solidFill>
                <a:latin typeface="Trebuchet MS"/>
                <a:cs typeface="Trebuchet MS"/>
              </a:rPr>
              <a:t>m</a:t>
            </a:r>
            <a:r>
              <a:rPr sz="500" spc="-85" dirty="0">
                <a:solidFill>
                  <a:srgbClr val="FFFFFF"/>
                </a:solidFill>
                <a:latin typeface="Trebuchet MS"/>
                <a:cs typeface="Trebuchet MS"/>
              </a:rPr>
              <a:t>l</a:t>
            </a:r>
            <a:endParaRPr sz="500">
              <a:latin typeface="Trebuchet MS"/>
              <a:cs typeface="Trebuchet MS"/>
            </a:endParaRPr>
          </a:p>
        </p:txBody>
      </p:sp>
      <p:sp>
        <p:nvSpPr>
          <p:cNvPr id="121" name="object 121"/>
          <p:cNvSpPr txBox="1"/>
          <p:nvPr/>
        </p:nvSpPr>
        <p:spPr>
          <a:xfrm>
            <a:off x="8011794" y="6128207"/>
            <a:ext cx="170815" cy="167640"/>
          </a:xfrm>
          <a:prstGeom prst="rect">
            <a:avLst/>
          </a:prstGeom>
        </p:spPr>
        <p:txBody>
          <a:bodyPr vert="horz" wrap="square" lIns="0" tIns="0" rIns="0" bIns="0" rtlCol="0">
            <a:spAutoFit/>
          </a:bodyPr>
          <a:lstStyle/>
          <a:p>
            <a:pPr marL="12700">
              <a:lnSpc>
                <a:spcPct val="100000"/>
              </a:lnSpc>
            </a:pPr>
            <a:r>
              <a:rPr sz="500" spc="35" dirty="0">
                <a:solidFill>
                  <a:srgbClr val="FFFFFF"/>
                </a:solidFill>
                <a:latin typeface="Trebuchet MS"/>
                <a:cs typeface="Trebuchet MS"/>
              </a:rPr>
              <a:t>AS</a:t>
            </a:r>
            <a:endParaRPr sz="500">
              <a:latin typeface="Trebuchet MS"/>
              <a:cs typeface="Trebuchet MS"/>
            </a:endParaRPr>
          </a:p>
          <a:p>
            <a:pPr marL="12700">
              <a:lnSpc>
                <a:spcPct val="100000"/>
              </a:lnSpc>
            </a:pPr>
            <a:r>
              <a:rPr sz="500" spc="-150" dirty="0">
                <a:solidFill>
                  <a:srgbClr val="FFFFFF"/>
                </a:solidFill>
                <a:latin typeface="Trebuchet MS"/>
                <a:cs typeface="Trebuchet MS"/>
              </a:rPr>
              <a:t>1</a:t>
            </a:r>
            <a:r>
              <a:rPr sz="500" spc="25" dirty="0">
                <a:solidFill>
                  <a:srgbClr val="FFFFFF"/>
                </a:solidFill>
                <a:latin typeface="Trebuchet MS"/>
                <a:cs typeface="Trebuchet MS"/>
              </a:rPr>
              <a:t>0</a:t>
            </a:r>
            <a:r>
              <a:rPr sz="500" spc="10" dirty="0">
                <a:solidFill>
                  <a:srgbClr val="FFFFFF"/>
                </a:solidFill>
                <a:latin typeface="Trebuchet MS"/>
                <a:cs typeface="Trebuchet MS"/>
              </a:rPr>
              <a:t>0</a:t>
            </a:r>
            <a:r>
              <a:rPr sz="500" spc="-25" dirty="0">
                <a:solidFill>
                  <a:srgbClr val="FFFFFF"/>
                </a:solidFill>
                <a:latin typeface="Trebuchet MS"/>
                <a:cs typeface="Trebuchet MS"/>
              </a:rPr>
              <a:t>m</a:t>
            </a:r>
            <a:r>
              <a:rPr sz="500" spc="-85" dirty="0">
                <a:solidFill>
                  <a:srgbClr val="FFFFFF"/>
                </a:solidFill>
                <a:latin typeface="Trebuchet MS"/>
                <a:cs typeface="Trebuchet MS"/>
              </a:rPr>
              <a:t>l</a:t>
            </a:r>
            <a:endParaRPr sz="500">
              <a:latin typeface="Trebuchet MS"/>
              <a:cs typeface="Trebuchet MS"/>
            </a:endParaRPr>
          </a:p>
        </p:txBody>
      </p:sp>
      <p:sp>
        <p:nvSpPr>
          <p:cNvPr id="122" name="object 122"/>
          <p:cNvSpPr txBox="1"/>
          <p:nvPr/>
        </p:nvSpPr>
        <p:spPr>
          <a:xfrm>
            <a:off x="5723382" y="6472224"/>
            <a:ext cx="95250" cy="120650"/>
          </a:xfrm>
          <a:prstGeom prst="rect">
            <a:avLst/>
          </a:prstGeom>
        </p:spPr>
        <p:txBody>
          <a:bodyPr vert="horz" wrap="square" lIns="0" tIns="0" rIns="0" bIns="0" rtlCol="0">
            <a:spAutoFit/>
          </a:bodyPr>
          <a:lstStyle/>
          <a:p>
            <a:pPr marL="12700">
              <a:lnSpc>
                <a:spcPct val="100000"/>
              </a:lnSpc>
            </a:pPr>
            <a:r>
              <a:rPr sz="700" spc="-5" dirty="0">
                <a:latin typeface="Wingdings"/>
                <a:cs typeface="Wingdings"/>
              </a:rPr>
              <a:t></a:t>
            </a:r>
            <a:endParaRPr sz="700">
              <a:latin typeface="Wingdings"/>
              <a:cs typeface="Wingdings"/>
            </a:endParaRPr>
          </a:p>
        </p:txBody>
      </p:sp>
      <p:sp>
        <p:nvSpPr>
          <p:cNvPr id="123" name="object 123"/>
          <p:cNvSpPr txBox="1"/>
          <p:nvPr/>
        </p:nvSpPr>
        <p:spPr>
          <a:xfrm>
            <a:off x="6104635" y="6472224"/>
            <a:ext cx="95250" cy="120650"/>
          </a:xfrm>
          <a:prstGeom prst="rect">
            <a:avLst/>
          </a:prstGeom>
        </p:spPr>
        <p:txBody>
          <a:bodyPr vert="horz" wrap="square" lIns="0" tIns="0" rIns="0" bIns="0" rtlCol="0">
            <a:spAutoFit/>
          </a:bodyPr>
          <a:lstStyle/>
          <a:p>
            <a:pPr marL="12700">
              <a:lnSpc>
                <a:spcPct val="100000"/>
              </a:lnSpc>
            </a:pPr>
            <a:r>
              <a:rPr sz="700" spc="-5" dirty="0">
                <a:latin typeface="Wingdings"/>
                <a:cs typeface="Wingdings"/>
              </a:rPr>
              <a:t></a:t>
            </a:r>
            <a:endParaRPr sz="700">
              <a:latin typeface="Wingdings"/>
              <a:cs typeface="Wingdings"/>
            </a:endParaRPr>
          </a:p>
        </p:txBody>
      </p:sp>
      <p:sp>
        <p:nvSpPr>
          <p:cNvPr id="124" name="object 124"/>
          <p:cNvSpPr txBox="1"/>
          <p:nvPr/>
        </p:nvSpPr>
        <p:spPr>
          <a:xfrm>
            <a:off x="7630414" y="6472224"/>
            <a:ext cx="95250" cy="120650"/>
          </a:xfrm>
          <a:prstGeom prst="rect">
            <a:avLst/>
          </a:prstGeom>
        </p:spPr>
        <p:txBody>
          <a:bodyPr vert="horz" wrap="square" lIns="0" tIns="0" rIns="0" bIns="0" rtlCol="0">
            <a:spAutoFit/>
          </a:bodyPr>
          <a:lstStyle/>
          <a:p>
            <a:pPr marL="12700">
              <a:lnSpc>
                <a:spcPct val="100000"/>
              </a:lnSpc>
            </a:pPr>
            <a:r>
              <a:rPr sz="700" spc="-5" dirty="0">
                <a:latin typeface="Wingdings"/>
                <a:cs typeface="Wingdings"/>
              </a:rPr>
              <a:t></a:t>
            </a:r>
            <a:endParaRPr sz="700">
              <a:latin typeface="Wingdings"/>
              <a:cs typeface="Wingdings"/>
            </a:endParaRPr>
          </a:p>
        </p:txBody>
      </p:sp>
      <p:sp>
        <p:nvSpPr>
          <p:cNvPr id="125" name="object 125"/>
          <p:cNvSpPr txBox="1"/>
          <p:nvPr/>
        </p:nvSpPr>
        <p:spPr>
          <a:xfrm>
            <a:off x="8011794" y="6472224"/>
            <a:ext cx="95250" cy="120650"/>
          </a:xfrm>
          <a:prstGeom prst="rect">
            <a:avLst/>
          </a:prstGeom>
        </p:spPr>
        <p:txBody>
          <a:bodyPr vert="horz" wrap="square" lIns="0" tIns="0" rIns="0" bIns="0" rtlCol="0">
            <a:spAutoFit/>
          </a:bodyPr>
          <a:lstStyle/>
          <a:p>
            <a:pPr marL="12700">
              <a:lnSpc>
                <a:spcPct val="100000"/>
              </a:lnSpc>
            </a:pPr>
            <a:r>
              <a:rPr sz="700" spc="-5" dirty="0">
                <a:latin typeface="Wingdings"/>
                <a:cs typeface="Wingdings"/>
              </a:rPr>
              <a:t></a:t>
            </a:r>
            <a:endParaRPr sz="700">
              <a:latin typeface="Wingdings"/>
              <a:cs typeface="Wingdings"/>
            </a:endParaRPr>
          </a:p>
        </p:txBody>
      </p:sp>
      <p:sp>
        <p:nvSpPr>
          <p:cNvPr id="126" name="object 126"/>
          <p:cNvSpPr/>
          <p:nvPr/>
        </p:nvSpPr>
        <p:spPr>
          <a:xfrm>
            <a:off x="8378952" y="3718559"/>
            <a:ext cx="2705100" cy="2947670"/>
          </a:xfrm>
          <a:custGeom>
            <a:avLst/>
            <a:gdLst/>
            <a:ahLst/>
            <a:cxnLst/>
            <a:rect l="l" t="t" r="r" b="b"/>
            <a:pathLst>
              <a:path w="2705100" h="2947670">
                <a:moveTo>
                  <a:pt x="0" y="2947416"/>
                </a:moveTo>
                <a:lnTo>
                  <a:pt x="2705100" y="2947416"/>
                </a:lnTo>
                <a:lnTo>
                  <a:pt x="2705100" y="0"/>
                </a:lnTo>
                <a:lnTo>
                  <a:pt x="0" y="0"/>
                </a:lnTo>
                <a:lnTo>
                  <a:pt x="0" y="2947416"/>
                </a:lnTo>
                <a:close/>
              </a:path>
            </a:pathLst>
          </a:custGeom>
          <a:ln w="6096">
            <a:solidFill>
              <a:srgbClr val="000000"/>
            </a:solidFill>
          </a:ln>
        </p:spPr>
        <p:txBody>
          <a:bodyPr wrap="square" lIns="0" tIns="0" rIns="0" bIns="0" rtlCol="0"/>
          <a:lstStyle/>
          <a:p>
            <a:endParaRPr/>
          </a:p>
        </p:txBody>
      </p:sp>
      <p:sp>
        <p:nvSpPr>
          <p:cNvPr id="127" name="object 127"/>
          <p:cNvSpPr/>
          <p:nvPr/>
        </p:nvSpPr>
        <p:spPr>
          <a:xfrm>
            <a:off x="8459723" y="3718559"/>
            <a:ext cx="2576322" cy="459486"/>
          </a:xfrm>
          <a:prstGeom prst="rect">
            <a:avLst/>
          </a:prstGeom>
          <a:blipFill>
            <a:blip r:embed="rId10" cstate="print"/>
            <a:stretch>
              <a:fillRect/>
            </a:stretch>
          </a:blipFill>
        </p:spPr>
        <p:txBody>
          <a:bodyPr wrap="square" lIns="0" tIns="0" rIns="0" bIns="0" rtlCol="0"/>
          <a:lstStyle/>
          <a:p>
            <a:endParaRPr/>
          </a:p>
        </p:txBody>
      </p:sp>
      <p:sp>
        <p:nvSpPr>
          <p:cNvPr id="128" name="object 128"/>
          <p:cNvSpPr txBox="1"/>
          <p:nvPr/>
        </p:nvSpPr>
        <p:spPr>
          <a:xfrm>
            <a:off x="9090406" y="3784854"/>
            <a:ext cx="1318260" cy="231775"/>
          </a:xfrm>
          <a:prstGeom prst="rect">
            <a:avLst/>
          </a:prstGeom>
        </p:spPr>
        <p:txBody>
          <a:bodyPr vert="horz" wrap="square" lIns="0" tIns="0" rIns="0" bIns="0" rtlCol="0">
            <a:spAutoFit/>
          </a:bodyPr>
          <a:lstStyle/>
          <a:p>
            <a:pPr marL="12700">
              <a:lnSpc>
                <a:spcPct val="100000"/>
              </a:lnSpc>
            </a:pPr>
            <a:r>
              <a:rPr sz="1400" spc="-15" dirty="0">
                <a:latin typeface="Trebuchet MS"/>
                <a:cs typeface="Trebuchet MS"/>
              </a:rPr>
              <a:t>GET</a:t>
            </a:r>
            <a:r>
              <a:rPr sz="1400" spc="-185" dirty="0">
                <a:latin typeface="Trebuchet MS"/>
                <a:cs typeface="Trebuchet MS"/>
              </a:rPr>
              <a:t> </a:t>
            </a:r>
            <a:r>
              <a:rPr sz="1400" spc="-35" dirty="0">
                <a:latin typeface="Trebuchet MS"/>
                <a:cs typeface="Trebuchet MS"/>
              </a:rPr>
              <a:t>READY</a:t>
            </a:r>
            <a:r>
              <a:rPr sz="1400" spc="-210" dirty="0">
                <a:latin typeface="Trebuchet MS"/>
                <a:cs typeface="Trebuchet MS"/>
              </a:rPr>
              <a:t> </a:t>
            </a:r>
            <a:r>
              <a:rPr sz="1400" dirty="0">
                <a:latin typeface="Trebuchet MS"/>
                <a:cs typeface="Trebuchet MS"/>
              </a:rPr>
              <a:t>MALE</a:t>
            </a:r>
          </a:p>
        </p:txBody>
      </p:sp>
      <p:sp>
        <p:nvSpPr>
          <p:cNvPr id="129" name="object 129"/>
          <p:cNvSpPr/>
          <p:nvPr/>
        </p:nvSpPr>
        <p:spPr>
          <a:xfrm>
            <a:off x="8396858" y="6085268"/>
            <a:ext cx="381635" cy="345440"/>
          </a:xfrm>
          <a:custGeom>
            <a:avLst/>
            <a:gdLst/>
            <a:ahLst/>
            <a:cxnLst/>
            <a:rect l="l" t="t" r="r" b="b"/>
            <a:pathLst>
              <a:path w="381634" h="345439">
                <a:moveTo>
                  <a:pt x="0" y="344944"/>
                </a:moveTo>
                <a:lnTo>
                  <a:pt x="381368" y="344944"/>
                </a:lnTo>
                <a:lnTo>
                  <a:pt x="381368" y="0"/>
                </a:lnTo>
                <a:lnTo>
                  <a:pt x="0" y="0"/>
                </a:lnTo>
                <a:lnTo>
                  <a:pt x="0" y="344944"/>
                </a:lnTo>
                <a:close/>
              </a:path>
            </a:pathLst>
          </a:custGeom>
          <a:solidFill>
            <a:srgbClr val="000000"/>
          </a:solidFill>
        </p:spPr>
        <p:txBody>
          <a:bodyPr wrap="square" lIns="0" tIns="0" rIns="0" bIns="0" rtlCol="0"/>
          <a:lstStyle/>
          <a:p>
            <a:endParaRPr/>
          </a:p>
        </p:txBody>
      </p:sp>
      <p:sp>
        <p:nvSpPr>
          <p:cNvPr id="130" name="object 130"/>
          <p:cNvSpPr/>
          <p:nvPr/>
        </p:nvSpPr>
        <p:spPr>
          <a:xfrm>
            <a:off x="8778240" y="6085268"/>
            <a:ext cx="381635" cy="345440"/>
          </a:xfrm>
          <a:custGeom>
            <a:avLst/>
            <a:gdLst/>
            <a:ahLst/>
            <a:cxnLst/>
            <a:rect l="l" t="t" r="r" b="b"/>
            <a:pathLst>
              <a:path w="381634" h="345439">
                <a:moveTo>
                  <a:pt x="0" y="344944"/>
                </a:moveTo>
                <a:lnTo>
                  <a:pt x="381368" y="344944"/>
                </a:lnTo>
                <a:lnTo>
                  <a:pt x="381368" y="0"/>
                </a:lnTo>
                <a:lnTo>
                  <a:pt x="0" y="0"/>
                </a:lnTo>
                <a:lnTo>
                  <a:pt x="0" y="344944"/>
                </a:lnTo>
                <a:close/>
              </a:path>
            </a:pathLst>
          </a:custGeom>
          <a:solidFill>
            <a:srgbClr val="000000"/>
          </a:solidFill>
        </p:spPr>
        <p:txBody>
          <a:bodyPr wrap="square" lIns="0" tIns="0" rIns="0" bIns="0" rtlCol="0"/>
          <a:lstStyle/>
          <a:p>
            <a:endParaRPr/>
          </a:p>
        </p:txBody>
      </p:sp>
      <p:sp>
        <p:nvSpPr>
          <p:cNvPr id="131" name="object 131"/>
          <p:cNvSpPr/>
          <p:nvPr/>
        </p:nvSpPr>
        <p:spPr>
          <a:xfrm>
            <a:off x="9159620" y="6085268"/>
            <a:ext cx="381635" cy="345440"/>
          </a:xfrm>
          <a:custGeom>
            <a:avLst/>
            <a:gdLst/>
            <a:ahLst/>
            <a:cxnLst/>
            <a:rect l="l" t="t" r="r" b="b"/>
            <a:pathLst>
              <a:path w="381634" h="345439">
                <a:moveTo>
                  <a:pt x="0" y="344944"/>
                </a:moveTo>
                <a:lnTo>
                  <a:pt x="381368" y="344944"/>
                </a:lnTo>
                <a:lnTo>
                  <a:pt x="381368" y="0"/>
                </a:lnTo>
                <a:lnTo>
                  <a:pt x="0" y="0"/>
                </a:lnTo>
                <a:lnTo>
                  <a:pt x="0" y="344944"/>
                </a:lnTo>
                <a:close/>
              </a:path>
            </a:pathLst>
          </a:custGeom>
          <a:solidFill>
            <a:srgbClr val="000000"/>
          </a:solidFill>
        </p:spPr>
        <p:txBody>
          <a:bodyPr wrap="square" lIns="0" tIns="0" rIns="0" bIns="0" rtlCol="0"/>
          <a:lstStyle/>
          <a:p>
            <a:endParaRPr/>
          </a:p>
        </p:txBody>
      </p:sp>
      <p:sp>
        <p:nvSpPr>
          <p:cNvPr id="132" name="object 132"/>
          <p:cNvSpPr/>
          <p:nvPr/>
        </p:nvSpPr>
        <p:spPr>
          <a:xfrm>
            <a:off x="9541002" y="6085268"/>
            <a:ext cx="381635" cy="345440"/>
          </a:xfrm>
          <a:custGeom>
            <a:avLst/>
            <a:gdLst/>
            <a:ahLst/>
            <a:cxnLst/>
            <a:rect l="l" t="t" r="r" b="b"/>
            <a:pathLst>
              <a:path w="381634" h="345439">
                <a:moveTo>
                  <a:pt x="0" y="344944"/>
                </a:moveTo>
                <a:lnTo>
                  <a:pt x="381368" y="344944"/>
                </a:lnTo>
                <a:lnTo>
                  <a:pt x="381368" y="0"/>
                </a:lnTo>
                <a:lnTo>
                  <a:pt x="0" y="0"/>
                </a:lnTo>
                <a:lnTo>
                  <a:pt x="0" y="344944"/>
                </a:lnTo>
                <a:close/>
              </a:path>
            </a:pathLst>
          </a:custGeom>
          <a:solidFill>
            <a:srgbClr val="000000"/>
          </a:solidFill>
        </p:spPr>
        <p:txBody>
          <a:bodyPr wrap="square" lIns="0" tIns="0" rIns="0" bIns="0" rtlCol="0"/>
          <a:lstStyle/>
          <a:p>
            <a:endParaRPr/>
          </a:p>
        </p:txBody>
      </p:sp>
      <p:sp>
        <p:nvSpPr>
          <p:cNvPr id="133" name="object 133"/>
          <p:cNvSpPr/>
          <p:nvPr/>
        </p:nvSpPr>
        <p:spPr>
          <a:xfrm>
            <a:off x="9922382" y="6085268"/>
            <a:ext cx="381635" cy="345440"/>
          </a:xfrm>
          <a:custGeom>
            <a:avLst/>
            <a:gdLst/>
            <a:ahLst/>
            <a:cxnLst/>
            <a:rect l="l" t="t" r="r" b="b"/>
            <a:pathLst>
              <a:path w="381634" h="345439">
                <a:moveTo>
                  <a:pt x="0" y="344944"/>
                </a:moveTo>
                <a:lnTo>
                  <a:pt x="381368" y="344944"/>
                </a:lnTo>
                <a:lnTo>
                  <a:pt x="381368" y="0"/>
                </a:lnTo>
                <a:lnTo>
                  <a:pt x="0" y="0"/>
                </a:lnTo>
                <a:lnTo>
                  <a:pt x="0" y="344944"/>
                </a:lnTo>
                <a:close/>
              </a:path>
            </a:pathLst>
          </a:custGeom>
          <a:solidFill>
            <a:srgbClr val="000000"/>
          </a:solidFill>
        </p:spPr>
        <p:txBody>
          <a:bodyPr wrap="square" lIns="0" tIns="0" rIns="0" bIns="0" rtlCol="0"/>
          <a:lstStyle/>
          <a:p>
            <a:endParaRPr/>
          </a:p>
        </p:txBody>
      </p:sp>
      <p:sp>
        <p:nvSpPr>
          <p:cNvPr id="134" name="object 134"/>
          <p:cNvSpPr/>
          <p:nvPr/>
        </p:nvSpPr>
        <p:spPr>
          <a:xfrm>
            <a:off x="10303636" y="6085268"/>
            <a:ext cx="381635" cy="345440"/>
          </a:xfrm>
          <a:custGeom>
            <a:avLst/>
            <a:gdLst/>
            <a:ahLst/>
            <a:cxnLst/>
            <a:rect l="l" t="t" r="r" b="b"/>
            <a:pathLst>
              <a:path w="381634" h="345439">
                <a:moveTo>
                  <a:pt x="0" y="344944"/>
                </a:moveTo>
                <a:lnTo>
                  <a:pt x="381368" y="344944"/>
                </a:lnTo>
                <a:lnTo>
                  <a:pt x="381368" y="0"/>
                </a:lnTo>
                <a:lnTo>
                  <a:pt x="0" y="0"/>
                </a:lnTo>
                <a:lnTo>
                  <a:pt x="0" y="344944"/>
                </a:lnTo>
                <a:close/>
              </a:path>
            </a:pathLst>
          </a:custGeom>
          <a:solidFill>
            <a:srgbClr val="000000"/>
          </a:solidFill>
        </p:spPr>
        <p:txBody>
          <a:bodyPr wrap="square" lIns="0" tIns="0" rIns="0" bIns="0" rtlCol="0"/>
          <a:lstStyle/>
          <a:p>
            <a:endParaRPr/>
          </a:p>
        </p:txBody>
      </p:sp>
      <p:sp>
        <p:nvSpPr>
          <p:cNvPr id="135" name="object 135"/>
          <p:cNvSpPr/>
          <p:nvPr/>
        </p:nvSpPr>
        <p:spPr>
          <a:xfrm>
            <a:off x="10685018" y="6085268"/>
            <a:ext cx="381635" cy="345440"/>
          </a:xfrm>
          <a:custGeom>
            <a:avLst/>
            <a:gdLst/>
            <a:ahLst/>
            <a:cxnLst/>
            <a:rect l="l" t="t" r="r" b="b"/>
            <a:pathLst>
              <a:path w="381634" h="345439">
                <a:moveTo>
                  <a:pt x="0" y="344944"/>
                </a:moveTo>
                <a:lnTo>
                  <a:pt x="381368" y="344944"/>
                </a:lnTo>
                <a:lnTo>
                  <a:pt x="381368" y="0"/>
                </a:lnTo>
                <a:lnTo>
                  <a:pt x="0" y="0"/>
                </a:lnTo>
                <a:lnTo>
                  <a:pt x="0" y="344944"/>
                </a:lnTo>
                <a:close/>
              </a:path>
            </a:pathLst>
          </a:custGeom>
          <a:solidFill>
            <a:srgbClr val="000000"/>
          </a:solidFill>
        </p:spPr>
        <p:txBody>
          <a:bodyPr wrap="square" lIns="0" tIns="0" rIns="0" bIns="0" rtlCol="0"/>
          <a:lstStyle/>
          <a:p>
            <a:endParaRPr/>
          </a:p>
        </p:txBody>
      </p:sp>
      <p:sp>
        <p:nvSpPr>
          <p:cNvPr id="136" name="object 136"/>
          <p:cNvSpPr/>
          <p:nvPr/>
        </p:nvSpPr>
        <p:spPr>
          <a:xfrm>
            <a:off x="8396858" y="6430213"/>
            <a:ext cx="381635" cy="198120"/>
          </a:xfrm>
          <a:custGeom>
            <a:avLst/>
            <a:gdLst/>
            <a:ahLst/>
            <a:cxnLst/>
            <a:rect l="l" t="t" r="r" b="b"/>
            <a:pathLst>
              <a:path w="381634" h="198120">
                <a:moveTo>
                  <a:pt x="0" y="198119"/>
                </a:moveTo>
                <a:lnTo>
                  <a:pt x="381368" y="198119"/>
                </a:lnTo>
                <a:lnTo>
                  <a:pt x="381368" y="0"/>
                </a:lnTo>
                <a:lnTo>
                  <a:pt x="0" y="0"/>
                </a:lnTo>
                <a:lnTo>
                  <a:pt x="0" y="198119"/>
                </a:lnTo>
                <a:close/>
              </a:path>
            </a:pathLst>
          </a:custGeom>
          <a:solidFill>
            <a:srgbClr val="CACACA"/>
          </a:solidFill>
        </p:spPr>
        <p:txBody>
          <a:bodyPr wrap="square" lIns="0" tIns="0" rIns="0" bIns="0" rtlCol="0"/>
          <a:lstStyle/>
          <a:p>
            <a:endParaRPr/>
          </a:p>
        </p:txBody>
      </p:sp>
      <p:sp>
        <p:nvSpPr>
          <p:cNvPr id="137" name="object 137"/>
          <p:cNvSpPr/>
          <p:nvPr/>
        </p:nvSpPr>
        <p:spPr>
          <a:xfrm>
            <a:off x="8778240" y="6430213"/>
            <a:ext cx="381635" cy="198120"/>
          </a:xfrm>
          <a:custGeom>
            <a:avLst/>
            <a:gdLst/>
            <a:ahLst/>
            <a:cxnLst/>
            <a:rect l="l" t="t" r="r" b="b"/>
            <a:pathLst>
              <a:path w="381634" h="198120">
                <a:moveTo>
                  <a:pt x="0" y="198119"/>
                </a:moveTo>
                <a:lnTo>
                  <a:pt x="381368" y="198119"/>
                </a:lnTo>
                <a:lnTo>
                  <a:pt x="381368" y="0"/>
                </a:lnTo>
                <a:lnTo>
                  <a:pt x="0" y="0"/>
                </a:lnTo>
                <a:lnTo>
                  <a:pt x="0" y="198119"/>
                </a:lnTo>
                <a:close/>
              </a:path>
            </a:pathLst>
          </a:custGeom>
          <a:solidFill>
            <a:srgbClr val="CACACA"/>
          </a:solidFill>
        </p:spPr>
        <p:txBody>
          <a:bodyPr wrap="square" lIns="0" tIns="0" rIns="0" bIns="0" rtlCol="0"/>
          <a:lstStyle/>
          <a:p>
            <a:endParaRPr/>
          </a:p>
        </p:txBody>
      </p:sp>
      <p:sp>
        <p:nvSpPr>
          <p:cNvPr id="138" name="object 138"/>
          <p:cNvSpPr/>
          <p:nvPr/>
        </p:nvSpPr>
        <p:spPr>
          <a:xfrm>
            <a:off x="9159620" y="6430213"/>
            <a:ext cx="381635" cy="198120"/>
          </a:xfrm>
          <a:custGeom>
            <a:avLst/>
            <a:gdLst/>
            <a:ahLst/>
            <a:cxnLst/>
            <a:rect l="l" t="t" r="r" b="b"/>
            <a:pathLst>
              <a:path w="381634" h="198120">
                <a:moveTo>
                  <a:pt x="0" y="198119"/>
                </a:moveTo>
                <a:lnTo>
                  <a:pt x="381368" y="198119"/>
                </a:lnTo>
                <a:lnTo>
                  <a:pt x="381368" y="0"/>
                </a:lnTo>
                <a:lnTo>
                  <a:pt x="0" y="0"/>
                </a:lnTo>
                <a:lnTo>
                  <a:pt x="0" y="198119"/>
                </a:lnTo>
                <a:close/>
              </a:path>
            </a:pathLst>
          </a:custGeom>
          <a:solidFill>
            <a:srgbClr val="CACACA"/>
          </a:solidFill>
        </p:spPr>
        <p:txBody>
          <a:bodyPr wrap="square" lIns="0" tIns="0" rIns="0" bIns="0" rtlCol="0"/>
          <a:lstStyle/>
          <a:p>
            <a:endParaRPr/>
          </a:p>
        </p:txBody>
      </p:sp>
      <p:sp>
        <p:nvSpPr>
          <p:cNvPr id="139" name="object 139"/>
          <p:cNvSpPr/>
          <p:nvPr/>
        </p:nvSpPr>
        <p:spPr>
          <a:xfrm>
            <a:off x="9541002" y="6430213"/>
            <a:ext cx="381635" cy="198120"/>
          </a:xfrm>
          <a:custGeom>
            <a:avLst/>
            <a:gdLst/>
            <a:ahLst/>
            <a:cxnLst/>
            <a:rect l="l" t="t" r="r" b="b"/>
            <a:pathLst>
              <a:path w="381634" h="198120">
                <a:moveTo>
                  <a:pt x="0" y="198119"/>
                </a:moveTo>
                <a:lnTo>
                  <a:pt x="381368" y="198119"/>
                </a:lnTo>
                <a:lnTo>
                  <a:pt x="381368" y="0"/>
                </a:lnTo>
                <a:lnTo>
                  <a:pt x="0" y="0"/>
                </a:lnTo>
                <a:lnTo>
                  <a:pt x="0" y="198119"/>
                </a:lnTo>
                <a:close/>
              </a:path>
            </a:pathLst>
          </a:custGeom>
          <a:solidFill>
            <a:srgbClr val="CACACA"/>
          </a:solidFill>
        </p:spPr>
        <p:txBody>
          <a:bodyPr wrap="square" lIns="0" tIns="0" rIns="0" bIns="0" rtlCol="0"/>
          <a:lstStyle/>
          <a:p>
            <a:endParaRPr/>
          </a:p>
        </p:txBody>
      </p:sp>
      <p:sp>
        <p:nvSpPr>
          <p:cNvPr id="140" name="object 140"/>
          <p:cNvSpPr/>
          <p:nvPr/>
        </p:nvSpPr>
        <p:spPr>
          <a:xfrm>
            <a:off x="9922382" y="6430213"/>
            <a:ext cx="381635" cy="198120"/>
          </a:xfrm>
          <a:custGeom>
            <a:avLst/>
            <a:gdLst/>
            <a:ahLst/>
            <a:cxnLst/>
            <a:rect l="l" t="t" r="r" b="b"/>
            <a:pathLst>
              <a:path w="381634" h="198120">
                <a:moveTo>
                  <a:pt x="0" y="198119"/>
                </a:moveTo>
                <a:lnTo>
                  <a:pt x="381368" y="198119"/>
                </a:lnTo>
                <a:lnTo>
                  <a:pt x="381368" y="0"/>
                </a:lnTo>
                <a:lnTo>
                  <a:pt x="0" y="0"/>
                </a:lnTo>
                <a:lnTo>
                  <a:pt x="0" y="198119"/>
                </a:lnTo>
                <a:close/>
              </a:path>
            </a:pathLst>
          </a:custGeom>
          <a:solidFill>
            <a:srgbClr val="CACACA"/>
          </a:solidFill>
        </p:spPr>
        <p:txBody>
          <a:bodyPr wrap="square" lIns="0" tIns="0" rIns="0" bIns="0" rtlCol="0"/>
          <a:lstStyle/>
          <a:p>
            <a:endParaRPr/>
          </a:p>
        </p:txBody>
      </p:sp>
      <p:sp>
        <p:nvSpPr>
          <p:cNvPr id="141" name="object 141"/>
          <p:cNvSpPr/>
          <p:nvPr/>
        </p:nvSpPr>
        <p:spPr>
          <a:xfrm>
            <a:off x="10303636" y="6430213"/>
            <a:ext cx="381635" cy="198120"/>
          </a:xfrm>
          <a:custGeom>
            <a:avLst/>
            <a:gdLst/>
            <a:ahLst/>
            <a:cxnLst/>
            <a:rect l="l" t="t" r="r" b="b"/>
            <a:pathLst>
              <a:path w="381634" h="198120">
                <a:moveTo>
                  <a:pt x="0" y="198119"/>
                </a:moveTo>
                <a:lnTo>
                  <a:pt x="381368" y="198119"/>
                </a:lnTo>
                <a:lnTo>
                  <a:pt x="381368" y="0"/>
                </a:lnTo>
                <a:lnTo>
                  <a:pt x="0" y="0"/>
                </a:lnTo>
                <a:lnTo>
                  <a:pt x="0" y="198119"/>
                </a:lnTo>
                <a:close/>
              </a:path>
            </a:pathLst>
          </a:custGeom>
          <a:solidFill>
            <a:srgbClr val="CACACA"/>
          </a:solidFill>
        </p:spPr>
        <p:txBody>
          <a:bodyPr wrap="square" lIns="0" tIns="0" rIns="0" bIns="0" rtlCol="0"/>
          <a:lstStyle/>
          <a:p>
            <a:endParaRPr/>
          </a:p>
        </p:txBody>
      </p:sp>
      <p:sp>
        <p:nvSpPr>
          <p:cNvPr id="142" name="object 142"/>
          <p:cNvSpPr/>
          <p:nvPr/>
        </p:nvSpPr>
        <p:spPr>
          <a:xfrm>
            <a:off x="10685018" y="6430213"/>
            <a:ext cx="381635" cy="198120"/>
          </a:xfrm>
          <a:custGeom>
            <a:avLst/>
            <a:gdLst/>
            <a:ahLst/>
            <a:cxnLst/>
            <a:rect l="l" t="t" r="r" b="b"/>
            <a:pathLst>
              <a:path w="381634" h="198120">
                <a:moveTo>
                  <a:pt x="0" y="198119"/>
                </a:moveTo>
                <a:lnTo>
                  <a:pt x="381368" y="198119"/>
                </a:lnTo>
                <a:lnTo>
                  <a:pt x="381368" y="0"/>
                </a:lnTo>
                <a:lnTo>
                  <a:pt x="0" y="0"/>
                </a:lnTo>
                <a:lnTo>
                  <a:pt x="0" y="198119"/>
                </a:lnTo>
                <a:close/>
              </a:path>
            </a:pathLst>
          </a:custGeom>
          <a:solidFill>
            <a:srgbClr val="CACACA"/>
          </a:solidFill>
        </p:spPr>
        <p:txBody>
          <a:bodyPr wrap="square" lIns="0" tIns="0" rIns="0" bIns="0" rtlCol="0"/>
          <a:lstStyle/>
          <a:p>
            <a:endParaRPr/>
          </a:p>
        </p:txBody>
      </p:sp>
      <p:sp>
        <p:nvSpPr>
          <p:cNvPr id="143" name="object 143"/>
          <p:cNvSpPr/>
          <p:nvPr/>
        </p:nvSpPr>
        <p:spPr>
          <a:xfrm>
            <a:off x="8778240" y="6078918"/>
            <a:ext cx="0" cy="556260"/>
          </a:xfrm>
          <a:custGeom>
            <a:avLst/>
            <a:gdLst/>
            <a:ahLst/>
            <a:cxnLst/>
            <a:rect l="l" t="t" r="r" b="b"/>
            <a:pathLst>
              <a:path h="556259">
                <a:moveTo>
                  <a:pt x="0" y="0"/>
                </a:moveTo>
                <a:lnTo>
                  <a:pt x="0" y="555764"/>
                </a:lnTo>
              </a:path>
            </a:pathLst>
          </a:custGeom>
          <a:ln w="12700">
            <a:solidFill>
              <a:srgbClr val="FFFFFF"/>
            </a:solidFill>
          </a:ln>
        </p:spPr>
        <p:txBody>
          <a:bodyPr wrap="square" lIns="0" tIns="0" rIns="0" bIns="0" rtlCol="0"/>
          <a:lstStyle/>
          <a:p>
            <a:endParaRPr/>
          </a:p>
        </p:txBody>
      </p:sp>
      <p:sp>
        <p:nvSpPr>
          <p:cNvPr id="144" name="object 144"/>
          <p:cNvSpPr/>
          <p:nvPr/>
        </p:nvSpPr>
        <p:spPr>
          <a:xfrm>
            <a:off x="9159620" y="6078918"/>
            <a:ext cx="0" cy="556260"/>
          </a:xfrm>
          <a:custGeom>
            <a:avLst/>
            <a:gdLst/>
            <a:ahLst/>
            <a:cxnLst/>
            <a:rect l="l" t="t" r="r" b="b"/>
            <a:pathLst>
              <a:path h="556259">
                <a:moveTo>
                  <a:pt x="0" y="0"/>
                </a:moveTo>
                <a:lnTo>
                  <a:pt x="0" y="555764"/>
                </a:lnTo>
              </a:path>
            </a:pathLst>
          </a:custGeom>
          <a:ln w="12700">
            <a:solidFill>
              <a:srgbClr val="FFFFFF"/>
            </a:solidFill>
          </a:ln>
        </p:spPr>
        <p:txBody>
          <a:bodyPr wrap="square" lIns="0" tIns="0" rIns="0" bIns="0" rtlCol="0"/>
          <a:lstStyle/>
          <a:p>
            <a:endParaRPr/>
          </a:p>
        </p:txBody>
      </p:sp>
      <p:sp>
        <p:nvSpPr>
          <p:cNvPr id="145" name="object 145"/>
          <p:cNvSpPr/>
          <p:nvPr/>
        </p:nvSpPr>
        <p:spPr>
          <a:xfrm>
            <a:off x="9541002" y="6078918"/>
            <a:ext cx="0" cy="556260"/>
          </a:xfrm>
          <a:custGeom>
            <a:avLst/>
            <a:gdLst/>
            <a:ahLst/>
            <a:cxnLst/>
            <a:rect l="l" t="t" r="r" b="b"/>
            <a:pathLst>
              <a:path h="556259">
                <a:moveTo>
                  <a:pt x="0" y="0"/>
                </a:moveTo>
                <a:lnTo>
                  <a:pt x="0" y="555764"/>
                </a:lnTo>
              </a:path>
            </a:pathLst>
          </a:custGeom>
          <a:ln w="12700">
            <a:solidFill>
              <a:srgbClr val="FFFFFF"/>
            </a:solidFill>
          </a:ln>
        </p:spPr>
        <p:txBody>
          <a:bodyPr wrap="square" lIns="0" tIns="0" rIns="0" bIns="0" rtlCol="0"/>
          <a:lstStyle/>
          <a:p>
            <a:endParaRPr/>
          </a:p>
        </p:txBody>
      </p:sp>
      <p:sp>
        <p:nvSpPr>
          <p:cNvPr id="146" name="object 146"/>
          <p:cNvSpPr/>
          <p:nvPr/>
        </p:nvSpPr>
        <p:spPr>
          <a:xfrm>
            <a:off x="9922382" y="6078918"/>
            <a:ext cx="0" cy="556260"/>
          </a:xfrm>
          <a:custGeom>
            <a:avLst/>
            <a:gdLst/>
            <a:ahLst/>
            <a:cxnLst/>
            <a:rect l="l" t="t" r="r" b="b"/>
            <a:pathLst>
              <a:path h="556259">
                <a:moveTo>
                  <a:pt x="0" y="0"/>
                </a:moveTo>
                <a:lnTo>
                  <a:pt x="0" y="555764"/>
                </a:lnTo>
              </a:path>
            </a:pathLst>
          </a:custGeom>
          <a:ln w="12700">
            <a:solidFill>
              <a:srgbClr val="FFFFFF"/>
            </a:solidFill>
          </a:ln>
        </p:spPr>
        <p:txBody>
          <a:bodyPr wrap="square" lIns="0" tIns="0" rIns="0" bIns="0" rtlCol="0"/>
          <a:lstStyle/>
          <a:p>
            <a:endParaRPr/>
          </a:p>
        </p:txBody>
      </p:sp>
      <p:sp>
        <p:nvSpPr>
          <p:cNvPr id="147" name="object 147"/>
          <p:cNvSpPr/>
          <p:nvPr/>
        </p:nvSpPr>
        <p:spPr>
          <a:xfrm>
            <a:off x="10303636" y="6078918"/>
            <a:ext cx="0" cy="556260"/>
          </a:xfrm>
          <a:custGeom>
            <a:avLst/>
            <a:gdLst/>
            <a:ahLst/>
            <a:cxnLst/>
            <a:rect l="l" t="t" r="r" b="b"/>
            <a:pathLst>
              <a:path h="556259">
                <a:moveTo>
                  <a:pt x="0" y="0"/>
                </a:moveTo>
                <a:lnTo>
                  <a:pt x="0" y="555764"/>
                </a:lnTo>
              </a:path>
            </a:pathLst>
          </a:custGeom>
          <a:ln w="12700">
            <a:solidFill>
              <a:srgbClr val="FFFFFF"/>
            </a:solidFill>
          </a:ln>
        </p:spPr>
        <p:txBody>
          <a:bodyPr wrap="square" lIns="0" tIns="0" rIns="0" bIns="0" rtlCol="0"/>
          <a:lstStyle/>
          <a:p>
            <a:endParaRPr/>
          </a:p>
        </p:txBody>
      </p:sp>
      <p:sp>
        <p:nvSpPr>
          <p:cNvPr id="148" name="object 148"/>
          <p:cNvSpPr/>
          <p:nvPr/>
        </p:nvSpPr>
        <p:spPr>
          <a:xfrm>
            <a:off x="10685018" y="6078918"/>
            <a:ext cx="0" cy="556260"/>
          </a:xfrm>
          <a:custGeom>
            <a:avLst/>
            <a:gdLst/>
            <a:ahLst/>
            <a:cxnLst/>
            <a:rect l="l" t="t" r="r" b="b"/>
            <a:pathLst>
              <a:path h="556259">
                <a:moveTo>
                  <a:pt x="0" y="0"/>
                </a:moveTo>
                <a:lnTo>
                  <a:pt x="0" y="555764"/>
                </a:lnTo>
              </a:path>
            </a:pathLst>
          </a:custGeom>
          <a:ln w="12700">
            <a:solidFill>
              <a:srgbClr val="FFFFFF"/>
            </a:solidFill>
          </a:ln>
        </p:spPr>
        <p:txBody>
          <a:bodyPr wrap="square" lIns="0" tIns="0" rIns="0" bIns="0" rtlCol="0"/>
          <a:lstStyle/>
          <a:p>
            <a:endParaRPr/>
          </a:p>
        </p:txBody>
      </p:sp>
      <p:sp>
        <p:nvSpPr>
          <p:cNvPr id="149" name="object 149"/>
          <p:cNvSpPr/>
          <p:nvPr/>
        </p:nvSpPr>
        <p:spPr>
          <a:xfrm>
            <a:off x="8390508" y="6430213"/>
            <a:ext cx="2682240" cy="0"/>
          </a:xfrm>
          <a:custGeom>
            <a:avLst/>
            <a:gdLst/>
            <a:ahLst/>
            <a:cxnLst/>
            <a:rect l="l" t="t" r="r" b="b"/>
            <a:pathLst>
              <a:path w="2682240">
                <a:moveTo>
                  <a:pt x="0" y="0"/>
                </a:moveTo>
                <a:lnTo>
                  <a:pt x="2682240" y="0"/>
                </a:lnTo>
              </a:path>
            </a:pathLst>
          </a:custGeom>
          <a:ln w="38100">
            <a:solidFill>
              <a:srgbClr val="FFFFFF"/>
            </a:solidFill>
          </a:ln>
        </p:spPr>
        <p:txBody>
          <a:bodyPr wrap="square" lIns="0" tIns="0" rIns="0" bIns="0" rtlCol="0"/>
          <a:lstStyle/>
          <a:p>
            <a:endParaRPr/>
          </a:p>
        </p:txBody>
      </p:sp>
      <p:sp>
        <p:nvSpPr>
          <p:cNvPr id="150" name="object 150"/>
          <p:cNvSpPr/>
          <p:nvPr/>
        </p:nvSpPr>
        <p:spPr>
          <a:xfrm>
            <a:off x="8396858" y="6078918"/>
            <a:ext cx="0" cy="556260"/>
          </a:xfrm>
          <a:custGeom>
            <a:avLst/>
            <a:gdLst/>
            <a:ahLst/>
            <a:cxnLst/>
            <a:rect l="l" t="t" r="r" b="b"/>
            <a:pathLst>
              <a:path h="556259">
                <a:moveTo>
                  <a:pt x="0" y="0"/>
                </a:moveTo>
                <a:lnTo>
                  <a:pt x="0" y="555764"/>
                </a:lnTo>
              </a:path>
            </a:pathLst>
          </a:custGeom>
          <a:ln w="12700">
            <a:solidFill>
              <a:srgbClr val="FFFFFF"/>
            </a:solidFill>
          </a:ln>
        </p:spPr>
        <p:txBody>
          <a:bodyPr wrap="square" lIns="0" tIns="0" rIns="0" bIns="0" rtlCol="0"/>
          <a:lstStyle/>
          <a:p>
            <a:endParaRPr/>
          </a:p>
        </p:txBody>
      </p:sp>
      <p:sp>
        <p:nvSpPr>
          <p:cNvPr id="151" name="object 151"/>
          <p:cNvSpPr/>
          <p:nvPr/>
        </p:nvSpPr>
        <p:spPr>
          <a:xfrm>
            <a:off x="11066398" y="6078918"/>
            <a:ext cx="0" cy="556260"/>
          </a:xfrm>
          <a:custGeom>
            <a:avLst/>
            <a:gdLst/>
            <a:ahLst/>
            <a:cxnLst/>
            <a:rect l="l" t="t" r="r" b="b"/>
            <a:pathLst>
              <a:path h="556259">
                <a:moveTo>
                  <a:pt x="0" y="0"/>
                </a:moveTo>
                <a:lnTo>
                  <a:pt x="0" y="555764"/>
                </a:lnTo>
              </a:path>
            </a:pathLst>
          </a:custGeom>
          <a:ln w="12700">
            <a:solidFill>
              <a:srgbClr val="FFFFFF"/>
            </a:solidFill>
          </a:ln>
        </p:spPr>
        <p:txBody>
          <a:bodyPr wrap="square" lIns="0" tIns="0" rIns="0" bIns="0" rtlCol="0"/>
          <a:lstStyle/>
          <a:p>
            <a:endParaRPr/>
          </a:p>
        </p:txBody>
      </p:sp>
      <p:sp>
        <p:nvSpPr>
          <p:cNvPr id="152" name="object 152"/>
          <p:cNvSpPr/>
          <p:nvPr/>
        </p:nvSpPr>
        <p:spPr>
          <a:xfrm>
            <a:off x="8390508" y="6085268"/>
            <a:ext cx="2682240" cy="0"/>
          </a:xfrm>
          <a:custGeom>
            <a:avLst/>
            <a:gdLst/>
            <a:ahLst/>
            <a:cxnLst/>
            <a:rect l="l" t="t" r="r" b="b"/>
            <a:pathLst>
              <a:path w="2682240">
                <a:moveTo>
                  <a:pt x="0" y="0"/>
                </a:moveTo>
                <a:lnTo>
                  <a:pt x="2682240" y="0"/>
                </a:lnTo>
              </a:path>
            </a:pathLst>
          </a:custGeom>
          <a:ln w="12700">
            <a:solidFill>
              <a:srgbClr val="FFFFFF"/>
            </a:solidFill>
          </a:ln>
        </p:spPr>
        <p:txBody>
          <a:bodyPr wrap="square" lIns="0" tIns="0" rIns="0" bIns="0" rtlCol="0"/>
          <a:lstStyle/>
          <a:p>
            <a:endParaRPr/>
          </a:p>
        </p:txBody>
      </p:sp>
      <p:sp>
        <p:nvSpPr>
          <p:cNvPr id="153" name="object 153"/>
          <p:cNvSpPr/>
          <p:nvPr/>
        </p:nvSpPr>
        <p:spPr>
          <a:xfrm>
            <a:off x="8390508" y="6628333"/>
            <a:ext cx="2682240" cy="0"/>
          </a:xfrm>
          <a:custGeom>
            <a:avLst/>
            <a:gdLst/>
            <a:ahLst/>
            <a:cxnLst/>
            <a:rect l="l" t="t" r="r" b="b"/>
            <a:pathLst>
              <a:path w="2682240">
                <a:moveTo>
                  <a:pt x="0" y="0"/>
                </a:moveTo>
                <a:lnTo>
                  <a:pt x="2682240" y="0"/>
                </a:lnTo>
              </a:path>
            </a:pathLst>
          </a:custGeom>
          <a:ln w="12700">
            <a:solidFill>
              <a:srgbClr val="FFFFFF"/>
            </a:solidFill>
          </a:ln>
        </p:spPr>
        <p:txBody>
          <a:bodyPr wrap="square" lIns="0" tIns="0" rIns="0" bIns="0" rtlCol="0"/>
          <a:lstStyle/>
          <a:p>
            <a:endParaRPr/>
          </a:p>
        </p:txBody>
      </p:sp>
      <p:sp>
        <p:nvSpPr>
          <p:cNvPr id="154" name="object 154"/>
          <p:cNvSpPr txBox="1"/>
          <p:nvPr/>
        </p:nvSpPr>
        <p:spPr>
          <a:xfrm>
            <a:off x="8476615" y="6128207"/>
            <a:ext cx="169545" cy="167640"/>
          </a:xfrm>
          <a:prstGeom prst="rect">
            <a:avLst/>
          </a:prstGeom>
        </p:spPr>
        <p:txBody>
          <a:bodyPr vert="horz" wrap="square" lIns="0" tIns="0" rIns="0" bIns="0" rtlCol="0">
            <a:spAutoFit/>
          </a:bodyPr>
          <a:lstStyle/>
          <a:p>
            <a:pPr marL="12700">
              <a:lnSpc>
                <a:spcPct val="100000"/>
              </a:lnSpc>
            </a:pPr>
            <a:r>
              <a:rPr sz="500" spc="25" dirty="0">
                <a:solidFill>
                  <a:srgbClr val="FFFFFF"/>
                </a:solidFill>
                <a:latin typeface="Trebuchet MS"/>
                <a:cs typeface="Trebuchet MS"/>
              </a:rPr>
              <a:t>BS</a:t>
            </a:r>
            <a:endParaRPr sz="500">
              <a:latin typeface="Trebuchet MS"/>
              <a:cs typeface="Trebuchet MS"/>
            </a:endParaRPr>
          </a:p>
          <a:p>
            <a:pPr marL="12700">
              <a:lnSpc>
                <a:spcPct val="100000"/>
              </a:lnSpc>
            </a:pPr>
            <a:r>
              <a:rPr sz="500" spc="-150" dirty="0">
                <a:solidFill>
                  <a:srgbClr val="FFFFFF"/>
                </a:solidFill>
                <a:latin typeface="Trebuchet MS"/>
                <a:cs typeface="Trebuchet MS"/>
              </a:rPr>
              <a:t>1</a:t>
            </a:r>
            <a:r>
              <a:rPr sz="500" spc="0" dirty="0">
                <a:solidFill>
                  <a:srgbClr val="FFFFFF"/>
                </a:solidFill>
                <a:latin typeface="Trebuchet MS"/>
                <a:cs typeface="Trebuchet MS"/>
              </a:rPr>
              <a:t>5</a:t>
            </a:r>
            <a:r>
              <a:rPr sz="500" spc="10" dirty="0">
                <a:solidFill>
                  <a:srgbClr val="FFFFFF"/>
                </a:solidFill>
                <a:latin typeface="Trebuchet MS"/>
                <a:cs typeface="Trebuchet MS"/>
              </a:rPr>
              <a:t>0</a:t>
            </a:r>
            <a:r>
              <a:rPr sz="500" spc="-25" dirty="0">
                <a:solidFill>
                  <a:srgbClr val="FFFFFF"/>
                </a:solidFill>
                <a:latin typeface="Trebuchet MS"/>
                <a:cs typeface="Trebuchet MS"/>
              </a:rPr>
              <a:t>m</a:t>
            </a:r>
            <a:r>
              <a:rPr sz="500" spc="-85" dirty="0">
                <a:solidFill>
                  <a:srgbClr val="FFFFFF"/>
                </a:solidFill>
                <a:latin typeface="Trebuchet MS"/>
                <a:cs typeface="Trebuchet MS"/>
              </a:rPr>
              <a:t>l</a:t>
            </a:r>
            <a:endParaRPr sz="500">
              <a:latin typeface="Trebuchet MS"/>
              <a:cs typeface="Trebuchet MS"/>
            </a:endParaRPr>
          </a:p>
        </p:txBody>
      </p:sp>
      <p:sp>
        <p:nvSpPr>
          <p:cNvPr id="155" name="object 155"/>
          <p:cNvSpPr txBox="1"/>
          <p:nvPr/>
        </p:nvSpPr>
        <p:spPr>
          <a:xfrm>
            <a:off x="8858250" y="6128207"/>
            <a:ext cx="206375" cy="167640"/>
          </a:xfrm>
          <a:prstGeom prst="rect">
            <a:avLst/>
          </a:prstGeom>
        </p:spPr>
        <p:txBody>
          <a:bodyPr vert="horz" wrap="square" lIns="0" tIns="0" rIns="0" bIns="0" rtlCol="0">
            <a:spAutoFit/>
          </a:bodyPr>
          <a:lstStyle/>
          <a:p>
            <a:pPr marL="12700" marR="5080">
              <a:lnSpc>
                <a:spcPct val="100000"/>
              </a:lnSpc>
            </a:pPr>
            <a:r>
              <a:rPr sz="500" spc="-20" dirty="0">
                <a:solidFill>
                  <a:srgbClr val="FFFFFF"/>
                </a:solidFill>
                <a:latin typeface="Trebuchet MS"/>
                <a:cs typeface="Trebuchet MS"/>
              </a:rPr>
              <a:t>R</a:t>
            </a:r>
            <a:r>
              <a:rPr sz="500" spc="25" dirty="0">
                <a:solidFill>
                  <a:srgbClr val="FFFFFF"/>
                </a:solidFill>
                <a:latin typeface="Trebuchet MS"/>
                <a:cs typeface="Trebuchet MS"/>
              </a:rPr>
              <a:t>o</a:t>
            </a:r>
            <a:r>
              <a:rPr sz="500" spc="-80" dirty="0">
                <a:solidFill>
                  <a:srgbClr val="FFFFFF"/>
                </a:solidFill>
                <a:latin typeface="Trebuchet MS"/>
                <a:cs typeface="Trebuchet MS"/>
              </a:rPr>
              <a:t>l</a:t>
            </a:r>
            <a:r>
              <a:rPr sz="500" spc="-85" dirty="0">
                <a:solidFill>
                  <a:srgbClr val="FFFFFF"/>
                </a:solidFill>
                <a:latin typeface="Trebuchet MS"/>
                <a:cs typeface="Trebuchet MS"/>
              </a:rPr>
              <a:t>l </a:t>
            </a:r>
            <a:r>
              <a:rPr sz="500" spc="50" dirty="0">
                <a:solidFill>
                  <a:srgbClr val="FFFFFF"/>
                </a:solidFill>
                <a:latin typeface="Trebuchet MS"/>
                <a:cs typeface="Trebuchet MS"/>
              </a:rPr>
              <a:t>O</a:t>
            </a:r>
            <a:r>
              <a:rPr sz="500" spc="-20" dirty="0">
                <a:solidFill>
                  <a:srgbClr val="FFFFFF"/>
                </a:solidFill>
                <a:latin typeface="Trebuchet MS"/>
                <a:cs typeface="Trebuchet MS"/>
              </a:rPr>
              <a:t>n  </a:t>
            </a:r>
            <a:r>
              <a:rPr sz="500" spc="-15" dirty="0">
                <a:solidFill>
                  <a:srgbClr val="FFFFFF"/>
                </a:solidFill>
                <a:latin typeface="Trebuchet MS"/>
                <a:cs typeface="Trebuchet MS"/>
              </a:rPr>
              <a:t>50ml</a:t>
            </a:r>
            <a:endParaRPr sz="500">
              <a:latin typeface="Trebuchet MS"/>
              <a:cs typeface="Trebuchet MS"/>
            </a:endParaRPr>
          </a:p>
        </p:txBody>
      </p:sp>
      <p:sp>
        <p:nvSpPr>
          <p:cNvPr id="156" name="object 156"/>
          <p:cNvSpPr txBox="1"/>
          <p:nvPr/>
        </p:nvSpPr>
        <p:spPr>
          <a:xfrm>
            <a:off x="9239504" y="6128207"/>
            <a:ext cx="189230" cy="167640"/>
          </a:xfrm>
          <a:prstGeom prst="rect">
            <a:avLst/>
          </a:prstGeom>
        </p:spPr>
        <p:txBody>
          <a:bodyPr vert="horz" wrap="square" lIns="0" tIns="0" rIns="0" bIns="0" rtlCol="0">
            <a:spAutoFit/>
          </a:bodyPr>
          <a:lstStyle/>
          <a:p>
            <a:pPr marL="12700">
              <a:lnSpc>
                <a:spcPct val="100000"/>
              </a:lnSpc>
            </a:pPr>
            <a:r>
              <a:rPr sz="500" spc="40" dirty="0">
                <a:solidFill>
                  <a:srgbClr val="FFFFFF"/>
                </a:solidFill>
                <a:latin typeface="Trebuchet MS"/>
                <a:cs typeface="Trebuchet MS"/>
              </a:rPr>
              <a:t>SG</a:t>
            </a:r>
            <a:endParaRPr sz="500">
              <a:latin typeface="Trebuchet MS"/>
              <a:cs typeface="Trebuchet MS"/>
            </a:endParaRPr>
          </a:p>
          <a:p>
            <a:pPr marL="12700">
              <a:lnSpc>
                <a:spcPct val="100000"/>
              </a:lnSpc>
            </a:pPr>
            <a:r>
              <a:rPr sz="500" spc="-5" dirty="0">
                <a:solidFill>
                  <a:srgbClr val="FFFFFF"/>
                </a:solidFill>
                <a:latin typeface="Trebuchet MS"/>
                <a:cs typeface="Trebuchet MS"/>
              </a:rPr>
              <a:t>2</a:t>
            </a:r>
            <a:r>
              <a:rPr sz="500" spc="0" dirty="0">
                <a:solidFill>
                  <a:srgbClr val="FFFFFF"/>
                </a:solidFill>
                <a:latin typeface="Trebuchet MS"/>
                <a:cs typeface="Trebuchet MS"/>
              </a:rPr>
              <a:t>5</a:t>
            </a:r>
            <a:r>
              <a:rPr sz="500" spc="10" dirty="0">
                <a:solidFill>
                  <a:srgbClr val="FFFFFF"/>
                </a:solidFill>
                <a:latin typeface="Trebuchet MS"/>
                <a:cs typeface="Trebuchet MS"/>
              </a:rPr>
              <a:t>0</a:t>
            </a:r>
            <a:r>
              <a:rPr sz="500" spc="-50" dirty="0">
                <a:solidFill>
                  <a:srgbClr val="FFFFFF"/>
                </a:solidFill>
                <a:latin typeface="Trebuchet MS"/>
                <a:cs typeface="Trebuchet MS"/>
              </a:rPr>
              <a:t>ml</a:t>
            </a:r>
            <a:endParaRPr sz="500">
              <a:latin typeface="Trebuchet MS"/>
              <a:cs typeface="Trebuchet MS"/>
            </a:endParaRPr>
          </a:p>
        </p:txBody>
      </p:sp>
      <p:sp>
        <p:nvSpPr>
          <p:cNvPr id="157" name="object 157"/>
          <p:cNvSpPr txBox="1"/>
          <p:nvPr/>
        </p:nvSpPr>
        <p:spPr>
          <a:xfrm>
            <a:off x="9620757" y="6128207"/>
            <a:ext cx="192405" cy="167640"/>
          </a:xfrm>
          <a:prstGeom prst="rect">
            <a:avLst/>
          </a:prstGeom>
        </p:spPr>
        <p:txBody>
          <a:bodyPr vert="horz" wrap="square" lIns="0" tIns="0" rIns="0" bIns="0" rtlCol="0">
            <a:spAutoFit/>
          </a:bodyPr>
          <a:lstStyle/>
          <a:p>
            <a:pPr marL="12700">
              <a:lnSpc>
                <a:spcPct val="100000"/>
              </a:lnSpc>
            </a:pPr>
            <a:r>
              <a:rPr sz="500" spc="40" dirty="0">
                <a:solidFill>
                  <a:srgbClr val="FFFFFF"/>
                </a:solidFill>
                <a:latin typeface="Trebuchet MS"/>
                <a:cs typeface="Trebuchet MS"/>
              </a:rPr>
              <a:t>SG</a:t>
            </a:r>
            <a:endParaRPr sz="500">
              <a:latin typeface="Trebuchet MS"/>
              <a:cs typeface="Trebuchet MS"/>
            </a:endParaRPr>
          </a:p>
          <a:p>
            <a:pPr marL="12700">
              <a:lnSpc>
                <a:spcPct val="100000"/>
              </a:lnSpc>
            </a:pPr>
            <a:r>
              <a:rPr sz="500" spc="10" dirty="0">
                <a:solidFill>
                  <a:srgbClr val="FFFFFF"/>
                </a:solidFill>
                <a:latin typeface="Trebuchet MS"/>
                <a:cs typeface="Trebuchet MS"/>
              </a:rPr>
              <a:t>4</a:t>
            </a:r>
            <a:r>
              <a:rPr sz="500" spc="25" dirty="0">
                <a:solidFill>
                  <a:srgbClr val="FFFFFF"/>
                </a:solidFill>
                <a:latin typeface="Trebuchet MS"/>
                <a:cs typeface="Trebuchet MS"/>
              </a:rPr>
              <a:t>0</a:t>
            </a:r>
            <a:r>
              <a:rPr sz="500" spc="10" dirty="0">
                <a:solidFill>
                  <a:srgbClr val="FFFFFF"/>
                </a:solidFill>
                <a:latin typeface="Trebuchet MS"/>
                <a:cs typeface="Trebuchet MS"/>
              </a:rPr>
              <a:t>0</a:t>
            </a:r>
            <a:r>
              <a:rPr sz="500" spc="-50" dirty="0">
                <a:solidFill>
                  <a:srgbClr val="FFFFFF"/>
                </a:solidFill>
                <a:latin typeface="Trebuchet MS"/>
                <a:cs typeface="Trebuchet MS"/>
              </a:rPr>
              <a:t>ml</a:t>
            </a:r>
            <a:endParaRPr sz="500">
              <a:latin typeface="Trebuchet MS"/>
              <a:cs typeface="Trebuchet MS"/>
            </a:endParaRPr>
          </a:p>
        </p:txBody>
      </p:sp>
      <p:sp>
        <p:nvSpPr>
          <p:cNvPr id="158" name="object 158"/>
          <p:cNvSpPr txBox="1"/>
          <p:nvPr/>
        </p:nvSpPr>
        <p:spPr>
          <a:xfrm>
            <a:off x="10002393" y="6128207"/>
            <a:ext cx="156845" cy="167640"/>
          </a:xfrm>
          <a:prstGeom prst="rect">
            <a:avLst/>
          </a:prstGeom>
        </p:spPr>
        <p:txBody>
          <a:bodyPr vert="horz" wrap="square" lIns="0" tIns="0" rIns="0" bIns="0" rtlCol="0">
            <a:spAutoFit/>
          </a:bodyPr>
          <a:lstStyle/>
          <a:p>
            <a:pPr marL="12700">
              <a:lnSpc>
                <a:spcPct val="100000"/>
              </a:lnSpc>
            </a:pPr>
            <a:r>
              <a:rPr sz="500" spc="-5" dirty="0">
                <a:solidFill>
                  <a:srgbClr val="FFFFFF"/>
                </a:solidFill>
                <a:latin typeface="Trebuchet MS"/>
                <a:cs typeface="Trebuchet MS"/>
              </a:rPr>
              <a:t>EDT</a:t>
            </a:r>
            <a:endParaRPr sz="500">
              <a:latin typeface="Trebuchet MS"/>
              <a:cs typeface="Trebuchet MS"/>
            </a:endParaRPr>
          </a:p>
          <a:p>
            <a:pPr marL="12700">
              <a:lnSpc>
                <a:spcPct val="100000"/>
              </a:lnSpc>
            </a:pPr>
            <a:r>
              <a:rPr sz="500" spc="0" dirty="0">
                <a:solidFill>
                  <a:srgbClr val="FFFFFF"/>
                </a:solidFill>
                <a:latin typeface="Trebuchet MS"/>
                <a:cs typeface="Trebuchet MS"/>
              </a:rPr>
              <a:t>5</a:t>
            </a:r>
            <a:r>
              <a:rPr sz="500" spc="25" dirty="0">
                <a:solidFill>
                  <a:srgbClr val="FFFFFF"/>
                </a:solidFill>
                <a:latin typeface="Trebuchet MS"/>
                <a:cs typeface="Trebuchet MS"/>
              </a:rPr>
              <a:t>0</a:t>
            </a:r>
            <a:r>
              <a:rPr sz="500" spc="-50" dirty="0">
                <a:solidFill>
                  <a:srgbClr val="FFFFFF"/>
                </a:solidFill>
                <a:latin typeface="Trebuchet MS"/>
                <a:cs typeface="Trebuchet MS"/>
              </a:rPr>
              <a:t>ml</a:t>
            </a:r>
            <a:endParaRPr sz="500">
              <a:latin typeface="Trebuchet MS"/>
              <a:cs typeface="Trebuchet MS"/>
            </a:endParaRPr>
          </a:p>
        </p:txBody>
      </p:sp>
      <p:sp>
        <p:nvSpPr>
          <p:cNvPr id="159" name="object 159"/>
          <p:cNvSpPr txBox="1"/>
          <p:nvPr/>
        </p:nvSpPr>
        <p:spPr>
          <a:xfrm>
            <a:off x="10383773" y="6128207"/>
            <a:ext cx="170815" cy="167640"/>
          </a:xfrm>
          <a:prstGeom prst="rect">
            <a:avLst/>
          </a:prstGeom>
        </p:spPr>
        <p:txBody>
          <a:bodyPr vert="horz" wrap="square" lIns="0" tIns="0" rIns="0" bIns="0" rtlCol="0">
            <a:spAutoFit/>
          </a:bodyPr>
          <a:lstStyle/>
          <a:p>
            <a:pPr marL="12700">
              <a:lnSpc>
                <a:spcPct val="100000"/>
              </a:lnSpc>
            </a:pPr>
            <a:r>
              <a:rPr sz="500" spc="-5" dirty="0">
                <a:solidFill>
                  <a:srgbClr val="FFFFFF"/>
                </a:solidFill>
                <a:latin typeface="Trebuchet MS"/>
                <a:cs typeface="Trebuchet MS"/>
              </a:rPr>
              <a:t>EDT</a:t>
            </a:r>
            <a:endParaRPr sz="500">
              <a:latin typeface="Trebuchet MS"/>
              <a:cs typeface="Trebuchet MS"/>
            </a:endParaRPr>
          </a:p>
          <a:p>
            <a:pPr marL="12700">
              <a:lnSpc>
                <a:spcPct val="100000"/>
              </a:lnSpc>
            </a:pPr>
            <a:r>
              <a:rPr sz="500" spc="-150" dirty="0">
                <a:solidFill>
                  <a:srgbClr val="FFFFFF"/>
                </a:solidFill>
                <a:latin typeface="Trebuchet MS"/>
                <a:cs typeface="Trebuchet MS"/>
              </a:rPr>
              <a:t>1</a:t>
            </a:r>
            <a:r>
              <a:rPr sz="500" spc="25" dirty="0">
                <a:solidFill>
                  <a:srgbClr val="FFFFFF"/>
                </a:solidFill>
                <a:latin typeface="Trebuchet MS"/>
                <a:cs typeface="Trebuchet MS"/>
              </a:rPr>
              <a:t>0</a:t>
            </a:r>
            <a:r>
              <a:rPr sz="500" spc="10" dirty="0">
                <a:solidFill>
                  <a:srgbClr val="FFFFFF"/>
                </a:solidFill>
                <a:latin typeface="Trebuchet MS"/>
                <a:cs typeface="Trebuchet MS"/>
              </a:rPr>
              <a:t>0</a:t>
            </a:r>
            <a:r>
              <a:rPr sz="500" spc="-25" dirty="0">
                <a:solidFill>
                  <a:srgbClr val="FFFFFF"/>
                </a:solidFill>
                <a:latin typeface="Trebuchet MS"/>
                <a:cs typeface="Trebuchet MS"/>
              </a:rPr>
              <a:t>m</a:t>
            </a:r>
            <a:r>
              <a:rPr sz="500" spc="-85" dirty="0">
                <a:solidFill>
                  <a:srgbClr val="FFFFFF"/>
                </a:solidFill>
                <a:latin typeface="Trebuchet MS"/>
                <a:cs typeface="Trebuchet MS"/>
              </a:rPr>
              <a:t>l</a:t>
            </a:r>
            <a:endParaRPr sz="500">
              <a:latin typeface="Trebuchet MS"/>
              <a:cs typeface="Trebuchet MS"/>
            </a:endParaRPr>
          </a:p>
        </p:txBody>
      </p:sp>
      <p:sp>
        <p:nvSpPr>
          <p:cNvPr id="160" name="object 160"/>
          <p:cNvSpPr txBox="1"/>
          <p:nvPr/>
        </p:nvSpPr>
        <p:spPr>
          <a:xfrm>
            <a:off x="10765028" y="6128207"/>
            <a:ext cx="170815" cy="167640"/>
          </a:xfrm>
          <a:prstGeom prst="rect">
            <a:avLst/>
          </a:prstGeom>
        </p:spPr>
        <p:txBody>
          <a:bodyPr vert="horz" wrap="square" lIns="0" tIns="0" rIns="0" bIns="0" rtlCol="0">
            <a:spAutoFit/>
          </a:bodyPr>
          <a:lstStyle/>
          <a:p>
            <a:pPr marL="12700">
              <a:lnSpc>
                <a:spcPct val="100000"/>
              </a:lnSpc>
            </a:pPr>
            <a:r>
              <a:rPr sz="500" spc="35" dirty="0">
                <a:solidFill>
                  <a:srgbClr val="FFFFFF"/>
                </a:solidFill>
                <a:latin typeface="Trebuchet MS"/>
                <a:cs typeface="Trebuchet MS"/>
              </a:rPr>
              <a:t>AS</a:t>
            </a:r>
            <a:endParaRPr sz="500">
              <a:latin typeface="Trebuchet MS"/>
              <a:cs typeface="Trebuchet MS"/>
            </a:endParaRPr>
          </a:p>
          <a:p>
            <a:pPr marL="12700">
              <a:lnSpc>
                <a:spcPct val="100000"/>
              </a:lnSpc>
            </a:pPr>
            <a:r>
              <a:rPr sz="500" spc="-150" dirty="0">
                <a:solidFill>
                  <a:srgbClr val="FFFFFF"/>
                </a:solidFill>
                <a:latin typeface="Trebuchet MS"/>
                <a:cs typeface="Trebuchet MS"/>
              </a:rPr>
              <a:t>1</a:t>
            </a:r>
            <a:r>
              <a:rPr sz="500" spc="25" dirty="0">
                <a:solidFill>
                  <a:srgbClr val="FFFFFF"/>
                </a:solidFill>
                <a:latin typeface="Trebuchet MS"/>
                <a:cs typeface="Trebuchet MS"/>
              </a:rPr>
              <a:t>0</a:t>
            </a:r>
            <a:r>
              <a:rPr sz="500" spc="10" dirty="0">
                <a:solidFill>
                  <a:srgbClr val="FFFFFF"/>
                </a:solidFill>
                <a:latin typeface="Trebuchet MS"/>
                <a:cs typeface="Trebuchet MS"/>
              </a:rPr>
              <a:t>0</a:t>
            </a:r>
            <a:r>
              <a:rPr sz="500" spc="-25" dirty="0">
                <a:solidFill>
                  <a:srgbClr val="FFFFFF"/>
                </a:solidFill>
                <a:latin typeface="Trebuchet MS"/>
                <a:cs typeface="Trebuchet MS"/>
              </a:rPr>
              <a:t>m</a:t>
            </a:r>
            <a:r>
              <a:rPr sz="500" spc="-85" dirty="0">
                <a:solidFill>
                  <a:srgbClr val="FFFFFF"/>
                </a:solidFill>
                <a:latin typeface="Trebuchet MS"/>
                <a:cs typeface="Trebuchet MS"/>
              </a:rPr>
              <a:t>l</a:t>
            </a:r>
            <a:endParaRPr sz="500">
              <a:latin typeface="Trebuchet MS"/>
              <a:cs typeface="Trebuchet MS"/>
            </a:endParaRPr>
          </a:p>
        </p:txBody>
      </p:sp>
      <p:sp>
        <p:nvSpPr>
          <p:cNvPr id="161" name="object 161"/>
          <p:cNvSpPr txBox="1"/>
          <p:nvPr/>
        </p:nvSpPr>
        <p:spPr>
          <a:xfrm>
            <a:off x="8476615" y="6472224"/>
            <a:ext cx="95250" cy="120650"/>
          </a:xfrm>
          <a:prstGeom prst="rect">
            <a:avLst/>
          </a:prstGeom>
        </p:spPr>
        <p:txBody>
          <a:bodyPr vert="horz" wrap="square" lIns="0" tIns="0" rIns="0" bIns="0" rtlCol="0">
            <a:spAutoFit/>
          </a:bodyPr>
          <a:lstStyle/>
          <a:p>
            <a:pPr marL="12700">
              <a:lnSpc>
                <a:spcPct val="100000"/>
              </a:lnSpc>
            </a:pPr>
            <a:r>
              <a:rPr sz="700" spc="-5" dirty="0">
                <a:latin typeface="Wingdings"/>
                <a:cs typeface="Wingdings"/>
              </a:rPr>
              <a:t></a:t>
            </a:r>
            <a:endParaRPr sz="700">
              <a:latin typeface="Wingdings"/>
              <a:cs typeface="Wingdings"/>
            </a:endParaRPr>
          </a:p>
        </p:txBody>
      </p:sp>
      <p:sp>
        <p:nvSpPr>
          <p:cNvPr id="162" name="object 162"/>
          <p:cNvSpPr txBox="1"/>
          <p:nvPr/>
        </p:nvSpPr>
        <p:spPr>
          <a:xfrm>
            <a:off x="8858250" y="6472224"/>
            <a:ext cx="95250" cy="120650"/>
          </a:xfrm>
          <a:prstGeom prst="rect">
            <a:avLst/>
          </a:prstGeom>
        </p:spPr>
        <p:txBody>
          <a:bodyPr vert="horz" wrap="square" lIns="0" tIns="0" rIns="0" bIns="0" rtlCol="0">
            <a:spAutoFit/>
          </a:bodyPr>
          <a:lstStyle/>
          <a:p>
            <a:pPr marL="12700">
              <a:lnSpc>
                <a:spcPct val="100000"/>
              </a:lnSpc>
            </a:pPr>
            <a:r>
              <a:rPr sz="700" spc="-5" dirty="0">
                <a:latin typeface="Wingdings"/>
                <a:cs typeface="Wingdings"/>
              </a:rPr>
              <a:t></a:t>
            </a:r>
            <a:endParaRPr sz="700">
              <a:latin typeface="Wingdings"/>
              <a:cs typeface="Wingdings"/>
            </a:endParaRPr>
          </a:p>
        </p:txBody>
      </p:sp>
      <p:sp>
        <p:nvSpPr>
          <p:cNvPr id="163" name="object 163"/>
          <p:cNvSpPr txBox="1"/>
          <p:nvPr/>
        </p:nvSpPr>
        <p:spPr>
          <a:xfrm>
            <a:off x="9239504" y="6472224"/>
            <a:ext cx="95250" cy="120650"/>
          </a:xfrm>
          <a:prstGeom prst="rect">
            <a:avLst/>
          </a:prstGeom>
        </p:spPr>
        <p:txBody>
          <a:bodyPr vert="horz" wrap="square" lIns="0" tIns="0" rIns="0" bIns="0" rtlCol="0">
            <a:spAutoFit/>
          </a:bodyPr>
          <a:lstStyle/>
          <a:p>
            <a:pPr marL="12700">
              <a:lnSpc>
                <a:spcPct val="100000"/>
              </a:lnSpc>
            </a:pPr>
            <a:r>
              <a:rPr sz="700" spc="-5" dirty="0">
                <a:latin typeface="Wingdings"/>
                <a:cs typeface="Wingdings"/>
              </a:rPr>
              <a:t></a:t>
            </a:r>
            <a:endParaRPr sz="700">
              <a:latin typeface="Wingdings"/>
              <a:cs typeface="Wingdings"/>
            </a:endParaRPr>
          </a:p>
        </p:txBody>
      </p:sp>
      <p:sp>
        <p:nvSpPr>
          <p:cNvPr id="164" name="object 164"/>
          <p:cNvSpPr txBox="1"/>
          <p:nvPr/>
        </p:nvSpPr>
        <p:spPr>
          <a:xfrm>
            <a:off x="10383773" y="6472224"/>
            <a:ext cx="95250" cy="120650"/>
          </a:xfrm>
          <a:prstGeom prst="rect">
            <a:avLst/>
          </a:prstGeom>
        </p:spPr>
        <p:txBody>
          <a:bodyPr vert="horz" wrap="square" lIns="0" tIns="0" rIns="0" bIns="0" rtlCol="0">
            <a:spAutoFit/>
          </a:bodyPr>
          <a:lstStyle/>
          <a:p>
            <a:pPr marL="12700">
              <a:lnSpc>
                <a:spcPct val="100000"/>
              </a:lnSpc>
            </a:pPr>
            <a:r>
              <a:rPr sz="700" spc="-5" dirty="0">
                <a:latin typeface="Wingdings"/>
                <a:cs typeface="Wingdings"/>
              </a:rPr>
              <a:t></a:t>
            </a:r>
            <a:endParaRPr sz="700">
              <a:latin typeface="Wingdings"/>
              <a:cs typeface="Wingdings"/>
            </a:endParaRPr>
          </a:p>
        </p:txBody>
      </p:sp>
      <p:sp>
        <p:nvSpPr>
          <p:cNvPr id="165" name="object 165"/>
          <p:cNvSpPr txBox="1"/>
          <p:nvPr/>
        </p:nvSpPr>
        <p:spPr>
          <a:xfrm>
            <a:off x="10765028" y="6472224"/>
            <a:ext cx="95250" cy="120650"/>
          </a:xfrm>
          <a:prstGeom prst="rect">
            <a:avLst/>
          </a:prstGeom>
        </p:spPr>
        <p:txBody>
          <a:bodyPr vert="horz" wrap="square" lIns="0" tIns="0" rIns="0" bIns="0" rtlCol="0">
            <a:spAutoFit/>
          </a:bodyPr>
          <a:lstStyle/>
          <a:p>
            <a:pPr marL="12700">
              <a:lnSpc>
                <a:spcPct val="100000"/>
              </a:lnSpc>
            </a:pPr>
            <a:r>
              <a:rPr sz="700" spc="-5" dirty="0">
                <a:latin typeface="Wingdings"/>
                <a:cs typeface="Wingdings"/>
              </a:rPr>
              <a:t></a:t>
            </a:r>
            <a:endParaRPr sz="700">
              <a:latin typeface="Wingdings"/>
              <a:cs typeface="Wingdings"/>
            </a:endParaRPr>
          </a:p>
        </p:txBody>
      </p:sp>
      <p:sp>
        <p:nvSpPr>
          <p:cNvPr id="166" name="object 166"/>
          <p:cNvSpPr/>
          <p:nvPr/>
        </p:nvSpPr>
        <p:spPr>
          <a:xfrm>
            <a:off x="385572" y="1075944"/>
            <a:ext cx="958596" cy="1267967"/>
          </a:xfrm>
          <a:prstGeom prst="rect">
            <a:avLst/>
          </a:prstGeom>
          <a:blipFill>
            <a:blip r:embed="rId11" cstate="print"/>
            <a:stretch>
              <a:fillRect/>
            </a:stretch>
          </a:blipFill>
        </p:spPr>
        <p:txBody>
          <a:bodyPr wrap="square" lIns="0" tIns="0" rIns="0" bIns="0" rtlCol="0"/>
          <a:lstStyle/>
          <a:p>
            <a:endParaRPr/>
          </a:p>
        </p:txBody>
      </p:sp>
      <p:sp>
        <p:nvSpPr>
          <p:cNvPr id="167" name="object 167"/>
          <p:cNvSpPr/>
          <p:nvPr/>
        </p:nvSpPr>
        <p:spPr>
          <a:xfrm>
            <a:off x="882396" y="1267967"/>
            <a:ext cx="632460" cy="1242060"/>
          </a:xfrm>
          <a:prstGeom prst="rect">
            <a:avLst/>
          </a:prstGeom>
          <a:blipFill>
            <a:blip r:embed="rId12" cstate="print"/>
            <a:stretch>
              <a:fillRect/>
            </a:stretch>
          </a:blipFill>
        </p:spPr>
        <p:txBody>
          <a:bodyPr wrap="square" lIns="0" tIns="0" rIns="0" bIns="0" rtlCol="0"/>
          <a:lstStyle/>
          <a:p>
            <a:endParaRPr/>
          </a:p>
        </p:txBody>
      </p:sp>
      <p:sp>
        <p:nvSpPr>
          <p:cNvPr id="168" name="object 168"/>
          <p:cNvSpPr/>
          <p:nvPr/>
        </p:nvSpPr>
        <p:spPr>
          <a:xfrm>
            <a:off x="1101852" y="1018032"/>
            <a:ext cx="943356" cy="1408176"/>
          </a:xfrm>
          <a:prstGeom prst="rect">
            <a:avLst/>
          </a:prstGeom>
          <a:blipFill>
            <a:blip r:embed="rId13" cstate="print"/>
            <a:stretch>
              <a:fillRect/>
            </a:stretch>
          </a:blipFill>
        </p:spPr>
        <p:txBody>
          <a:bodyPr wrap="square" lIns="0" tIns="0" rIns="0" bIns="0" rtlCol="0"/>
          <a:lstStyle/>
          <a:p>
            <a:endParaRPr/>
          </a:p>
        </p:txBody>
      </p:sp>
      <p:sp>
        <p:nvSpPr>
          <p:cNvPr id="169" name="object 169"/>
          <p:cNvSpPr/>
          <p:nvPr/>
        </p:nvSpPr>
        <p:spPr>
          <a:xfrm>
            <a:off x="1595627" y="870203"/>
            <a:ext cx="970787" cy="1505712"/>
          </a:xfrm>
          <a:prstGeom prst="rect">
            <a:avLst/>
          </a:prstGeom>
          <a:blipFill>
            <a:blip r:embed="rId14" cstate="print"/>
            <a:stretch>
              <a:fillRect/>
            </a:stretch>
          </a:blipFill>
        </p:spPr>
        <p:txBody>
          <a:bodyPr wrap="square" lIns="0" tIns="0" rIns="0" bIns="0" rtlCol="0"/>
          <a:lstStyle/>
          <a:p>
            <a:endParaRPr/>
          </a:p>
        </p:txBody>
      </p:sp>
      <p:sp>
        <p:nvSpPr>
          <p:cNvPr id="170" name="object 170"/>
          <p:cNvSpPr/>
          <p:nvPr/>
        </p:nvSpPr>
        <p:spPr>
          <a:xfrm>
            <a:off x="446531" y="2068067"/>
            <a:ext cx="1075944" cy="873251"/>
          </a:xfrm>
          <a:prstGeom prst="rect">
            <a:avLst/>
          </a:prstGeom>
          <a:blipFill>
            <a:blip r:embed="rId15" cstate="print"/>
            <a:stretch>
              <a:fillRect/>
            </a:stretch>
          </a:blipFill>
        </p:spPr>
        <p:txBody>
          <a:bodyPr wrap="square" lIns="0" tIns="0" rIns="0" bIns="0" rtlCol="0"/>
          <a:lstStyle/>
          <a:p>
            <a:endParaRPr/>
          </a:p>
        </p:txBody>
      </p:sp>
      <p:sp>
        <p:nvSpPr>
          <p:cNvPr id="171" name="object 171"/>
          <p:cNvSpPr/>
          <p:nvPr/>
        </p:nvSpPr>
        <p:spPr>
          <a:xfrm>
            <a:off x="1595627" y="2037588"/>
            <a:ext cx="813816" cy="931163"/>
          </a:xfrm>
          <a:prstGeom prst="rect">
            <a:avLst/>
          </a:prstGeom>
          <a:blipFill>
            <a:blip r:embed="rId16" cstate="print"/>
            <a:stretch>
              <a:fillRect/>
            </a:stretch>
          </a:blipFill>
        </p:spPr>
        <p:txBody>
          <a:bodyPr wrap="square" lIns="0" tIns="0" rIns="0" bIns="0" rtlCol="0"/>
          <a:lstStyle/>
          <a:p>
            <a:endParaRPr/>
          </a:p>
        </p:txBody>
      </p:sp>
      <p:sp>
        <p:nvSpPr>
          <p:cNvPr id="172" name="object 172"/>
          <p:cNvSpPr/>
          <p:nvPr/>
        </p:nvSpPr>
        <p:spPr>
          <a:xfrm>
            <a:off x="3128772" y="1086611"/>
            <a:ext cx="960120" cy="1271015"/>
          </a:xfrm>
          <a:prstGeom prst="rect">
            <a:avLst/>
          </a:prstGeom>
          <a:blipFill>
            <a:blip r:embed="rId17" cstate="print"/>
            <a:stretch>
              <a:fillRect/>
            </a:stretch>
          </a:blipFill>
        </p:spPr>
        <p:txBody>
          <a:bodyPr wrap="square" lIns="0" tIns="0" rIns="0" bIns="0" rtlCol="0"/>
          <a:lstStyle/>
          <a:p>
            <a:endParaRPr/>
          </a:p>
        </p:txBody>
      </p:sp>
      <p:sp>
        <p:nvSpPr>
          <p:cNvPr id="173" name="object 173"/>
          <p:cNvSpPr/>
          <p:nvPr/>
        </p:nvSpPr>
        <p:spPr>
          <a:xfrm>
            <a:off x="3656076" y="1252727"/>
            <a:ext cx="659891" cy="1243584"/>
          </a:xfrm>
          <a:prstGeom prst="rect">
            <a:avLst/>
          </a:prstGeom>
          <a:blipFill>
            <a:blip r:embed="rId18" cstate="print"/>
            <a:stretch>
              <a:fillRect/>
            </a:stretch>
          </a:blipFill>
        </p:spPr>
        <p:txBody>
          <a:bodyPr wrap="square" lIns="0" tIns="0" rIns="0" bIns="0" rtlCol="0"/>
          <a:lstStyle/>
          <a:p>
            <a:endParaRPr/>
          </a:p>
        </p:txBody>
      </p:sp>
      <p:sp>
        <p:nvSpPr>
          <p:cNvPr id="174" name="object 174"/>
          <p:cNvSpPr/>
          <p:nvPr/>
        </p:nvSpPr>
        <p:spPr>
          <a:xfrm>
            <a:off x="3930396" y="1021080"/>
            <a:ext cx="851915" cy="1408176"/>
          </a:xfrm>
          <a:prstGeom prst="rect">
            <a:avLst/>
          </a:prstGeom>
          <a:blipFill>
            <a:blip r:embed="rId19" cstate="print"/>
            <a:stretch>
              <a:fillRect/>
            </a:stretch>
          </a:blipFill>
        </p:spPr>
        <p:txBody>
          <a:bodyPr wrap="square" lIns="0" tIns="0" rIns="0" bIns="0" rtlCol="0"/>
          <a:lstStyle/>
          <a:p>
            <a:endParaRPr/>
          </a:p>
        </p:txBody>
      </p:sp>
      <p:sp>
        <p:nvSpPr>
          <p:cNvPr id="175" name="object 175"/>
          <p:cNvSpPr/>
          <p:nvPr/>
        </p:nvSpPr>
        <p:spPr>
          <a:xfrm>
            <a:off x="4460747" y="851916"/>
            <a:ext cx="873251" cy="1508760"/>
          </a:xfrm>
          <a:prstGeom prst="rect">
            <a:avLst/>
          </a:prstGeom>
          <a:blipFill>
            <a:blip r:embed="rId20" cstate="print"/>
            <a:stretch>
              <a:fillRect/>
            </a:stretch>
          </a:blipFill>
        </p:spPr>
        <p:txBody>
          <a:bodyPr wrap="square" lIns="0" tIns="0" rIns="0" bIns="0" rtlCol="0"/>
          <a:lstStyle/>
          <a:p>
            <a:endParaRPr/>
          </a:p>
        </p:txBody>
      </p:sp>
      <p:sp>
        <p:nvSpPr>
          <p:cNvPr id="176" name="object 176"/>
          <p:cNvSpPr/>
          <p:nvPr/>
        </p:nvSpPr>
        <p:spPr>
          <a:xfrm>
            <a:off x="3557015" y="2086355"/>
            <a:ext cx="676656" cy="1016508"/>
          </a:xfrm>
          <a:prstGeom prst="rect">
            <a:avLst/>
          </a:prstGeom>
          <a:blipFill>
            <a:blip r:embed="rId21" cstate="print"/>
            <a:stretch>
              <a:fillRect/>
            </a:stretch>
          </a:blipFill>
        </p:spPr>
        <p:txBody>
          <a:bodyPr wrap="square" lIns="0" tIns="0" rIns="0" bIns="0" rtlCol="0"/>
          <a:lstStyle/>
          <a:p>
            <a:endParaRPr/>
          </a:p>
        </p:txBody>
      </p:sp>
      <p:sp>
        <p:nvSpPr>
          <p:cNvPr id="177" name="object 177"/>
          <p:cNvSpPr/>
          <p:nvPr/>
        </p:nvSpPr>
        <p:spPr>
          <a:xfrm>
            <a:off x="4180332" y="2328672"/>
            <a:ext cx="658367" cy="588263"/>
          </a:xfrm>
          <a:prstGeom prst="rect">
            <a:avLst/>
          </a:prstGeom>
          <a:blipFill>
            <a:blip r:embed="rId22" cstate="print"/>
            <a:stretch>
              <a:fillRect/>
            </a:stretch>
          </a:blipFill>
        </p:spPr>
        <p:txBody>
          <a:bodyPr wrap="square" lIns="0" tIns="0" rIns="0" bIns="0" rtlCol="0"/>
          <a:lstStyle/>
          <a:p>
            <a:endParaRPr/>
          </a:p>
        </p:txBody>
      </p:sp>
      <p:sp>
        <p:nvSpPr>
          <p:cNvPr id="178" name="object 178"/>
          <p:cNvSpPr/>
          <p:nvPr/>
        </p:nvSpPr>
        <p:spPr>
          <a:xfrm>
            <a:off x="5641847" y="1074419"/>
            <a:ext cx="1316736" cy="1316736"/>
          </a:xfrm>
          <a:prstGeom prst="rect">
            <a:avLst/>
          </a:prstGeom>
          <a:blipFill>
            <a:blip r:embed="rId23" cstate="print"/>
            <a:stretch>
              <a:fillRect/>
            </a:stretch>
          </a:blipFill>
        </p:spPr>
        <p:txBody>
          <a:bodyPr wrap="square" lIns="0" tIns="0" rIns="0" bIns="0" rtlCol="0"/>
          <a:lstStyle/>
          <a:p>
            <a:endParaRPr/>
          </a:p>
        </p:txBody>
      </p:sp>
      <p:sp>
        <p:nvSpPr>
          <p:cNvPr id="179" name="object 179"/>
          <p:cNvSpPr/>
          <p:nvPr/>
        </p:nvSpPr>
        <p:spPr>
          <a:xfrm>
            <a:off x="6298691" y="1472183"/>
            <a:ext cx="804671" cy="804672"/>
          </a:xfrm>
          <a:prstGeom prst="rect">
            <a:avLst/>
          </a:prstGeom>
          <a:blipFill>
            <a:blip r:embed="rId24" cstate="print"/>
            <a:stretch>
              <a:fillRect/>
            </a:stretch>
          </a:blipFill>
        </p:spPr>
        <p:txBody>
          <a:bodyPr wrap="square" lIns="0" tIns="0" rIns="0" bIns="0" rtlCol="0"/>
          <a:lstStyle/>
          <a:p>
            <a:endParaRPr/>
          </a:p>
        </p:txBody>
      </p:sp>
      <p:sp>
        <p:nvSpPr>
          <p:cNvPr id="180" name="object 180"/>
          <p:cNvSpPr/>
          <p:nvPr/>
        </p:nvSpPr>
        <p:spPr>
          <a:xfrm>
            <a:off x="6143244" y="2296667"/>
            <a:ext cx="690372" cy="691896"/>
          </a:xfrm>
          <a:prstGeom prst="rect">
            <a:avLst/>
          </a:prstGeom>
          <a:blipFill>
            <a:blip r:embed="rId25" cstate="print"/>
            <a:stretch>
              <a:fillRect/>
            </a:stretch>
          </a:blipFill>
        </p:spPr>
        <p:txBody>
          <a:bodyPr wrap="square" lIns="0" tIns="0" rIns="0" bIns="0" rtlCol="0"/>
          <a:lstStyle/>
          <a:p>
            <a:endParaRPr/>
          </a:p>
        </p:txBody>
      </p:sp>
      <p:sp>
        <p:nvSpPr>
          <p:cNvPr id="181" name="object 181"/>
          <p:cNvSpPr/>
          <p:nvPr/>
        </p:nvSpPr>
        <p:spPr>
          <a:xfrm>
            <a:off x="6853428" y="1214627"/>
            <a:ext cx="539496" cy="1114044"/>
          </a:xfrm>
          <a:prstGeom prst="rect">
            <a:avLst/>
          </a:prstGeom>
          <a:blipFill>
            <a:blip r:embed="rId26" cstate="print"/>
            <a:stretch>
              <a:fillRect/>
            </a:stretch>
          </a:blipFill>
        </p:spPr>
        <p:txBody>
          <a:bodyPr wrap="square" lIns="0" tIns="0" rIns="0" bIns="0" rtlCol="0"/>
          <a:lstStyle/>
          <a:p>
            <a:endParaRPr/>
          </a:p>
        </p:txBody>
      </p:sp>
      <p:sp>
        <p:nvSpPr>
          <p:cNvPr id="182" name="object 182"/>
          <p:cNvSpPr/>
          <p:nvPr/>
        </p:nvSpPr>
        <p:spPr>
          <a:xfrm>
            <a:off x="7351776" y="1051560"/>
            <a:ext cx="586740" cy="1296924"/>
          </a:xfrm>
          <a:prstGeom prst="rect">
            <a:avLst/>
          </a:prstGeom>
          <a:blipFill>
            <a:blip r:embed="rId27" cstate="print"/>
            <a:stretch>
              <a:fillRect/>
            </a:stretch>
          </a:blipFill>
        </p:spPr>
        <p:txBody>
          <a:bodyPr wrap="square" lIns="0" tIns="0" rIns="0" bIns="0" rtlCol="0"/>
          <a:lstStyle/>
          <a:p>
            <a:endParaRPr/>
          </a:p>
        </p:txBody>
      </p:sp>
      <p:sp>
        <p:nvSpPr>
          <p:cNvPr id="183" name="object 183"/>
          <p:cNvSpPr/>
          <p:nvPr/>
        </p:nvSpPr>
        <p:spPr>
          <a:xfrm>
            <a:off x="6972300" y="2298192"/>
            <a:ext cx="653796" cy="653796"/>
          </a:xfrm>
          <a:prstGeom prst="rect">
            <a:avLst/>
          </a:prstGeom>
          <a:blipFill>
            <a:blip r:embed="rId28" cstate="print"/>
            <a:stretch>
              <a:fillRect/>
            </a:stretch>
          </a:blipFill>
        </p:spPr>
        <p:txBody>
          <a:bodyPr wrap="square" lIns="0" tIns="0" rIns="0" bIns="0" rtlCol="0"/>
          <a:lstStyle/>
          <a:p>
            <a:endParaRPr/>
          </a:p>
        </p:txBody>
      </p:sp>
      <p:sp>
        <p:nvSpPr>
          <p:cNvPr id="184" name="object 184"/>
          <p:cNvSpPr/>
          <p:nvPr/>
        </p:nvSpPr>
        <p:spPr>
          <a:xfrm>
            <a:off x="9079992" y="1423416"/>
            <a:ext cx="755903" cy="1348739"/>
          </a:xfrm>
          <a:prstGeom prst="rect">
            <a:avLst/>
          </a:prstGeom>
          <a:blipFill>
            <a:blip r:embed="rId29" cstate="print"/>
            <a:stretch>
              <a:fillRect/>
            </a:stretch>
          </a:blipFill>
        </p:spPr>
        <p:txBody>
          <a:bodyPr wrap="square" lIns="0" tIns="0" rIns="0" bIns="0" rtlCol="0"/>
          <a:lstStyle/>
          <a:p>
            <a:endParaRPr/>
          </a:p>
        </p:txBody>
      </p:sp>
      <p:sp>
        <p:nvSpPr>
          <p:cNvPr id="185" name="object 185"/>
          <p:cNvSpPr/>
          <p:nvPr/>
        </p:nvSpPr>
        <p:spPr>
          <a:xfrm>
            <a:off x="8328659" y="1380744"/>
            <a:ext cx="1261872" cy="1261872"/>
          </a:xfrm>
          <a:prstGeom prst="rect">
            <a:avLst/>
          </a:prstGeom>
          <a:blipFill>
            <a:blip r:embed="rId30" cstate="print"/>
            <a:stretch>
              <a:fillRect/>
            </a:stretch>
          </a:blipFill>
        </p:spPr>
        <p:txBody>
          <a:bodyPr wrap="square" lIns="0" tIns="0" rIns="0" bIns="0" rtlCol="0"/>
          <a:lstStyle/>
          <a:p>
            <a:endParaRPr/>
          </a:p>
        </p:txBody>
      </p:sp>
      <p:sp>
        <p:nvSpPr>
          <p:cNvPr id="186" name="object 186"/>
          <p:cNvSpPr/>
          <p:nvPr/>
        </p:nvSpPr>
        <p:spPr>
          <a:xfrm>
            <a:off x="9730740" y="1761744"/>
            <a:ext cx="1126236" cy="835151"/>
          </a:xfrm>
          <a:prstGeom prst="rect">
            <a:avLst/>
          </a:prstGeom>
          <a:blipFill>
            <a:blip r:embed="rId31" cstate="print"/>
            <a:stretch>
              <a:fillRect/>
            </a:stretch>
          </a:blipFill>
        </p:spPr>
        <p:txBody>
          <a:bodyPr wrap="square" lIns="0" tIns="0" rIns="0" bIns="0" rtlCol="0"/>
          <a:lstStyle/>
          <a:p>
            <a:endParaRPr/>
          </a:p>
        </p:txBody>
      </p:sp>
      <p:sp>
        <p:nvSpPr>
          <p:cNvPr id="187" name="object 187"/>
          <p:cNvSpPr/>
          <p:nvPr/>
        </p:nvSpPr>
        <p:spPr>
          <a:xfrm>
            <a:off x="248411" y="4378452"/>
            <a:ext cx="669035" cy="1266444"/>
          </a:xfrm>
          <a:prstGeom prst="rect">
            <a:avLst/>
          </a:prstGeom>
          <a:blipFill>
            <a:blip r:embed="rId32" cstate="print"/>
            <a:stretch>
              <a:fillRect/>
            </a:stretch>
          </a:blipFill>
        </p:spPr>
        <p:txBody>
          <a:bodyPr wrap="square" lIns="0" tIns="0" rIns="0" bIns="0" rtlCol="0"/>
          <a:lstStyle/>
          <a:p>
            <a:endParaRPr/>
          </a:p>
        </p:txBody>
      </p:sp>
      <p:sp>
        <p:nvSpPr>
          <p:cNvPr id="188" name="object 188"/>
          <p:cNvSpPr/>
          <p:nvPr/>
        </p:nvSpPr>
        <p:spPr>
          <a:xfrm>
            <a:off x="854963" y="4765547"/>
            <a:ext cx="821436" cy="821435"/>
          </a:xfrm>
          <a:prstGeom prst="rect">
            <a:avLst/>
          </a:prstGeom>
          <a:blipFill>
            <a:blip r:embed="rId33" cstate="print"/>
            <a:stretch>
              <a:fillRect/>
            </a:stretch>
          </a:blipFill>
        </p:spPr>
        <p:txBody>
          <a:bodyPr wrap="square" lIns="0" tIns="0" rIns="0" bIns="0" rtlCol="0"/>
          <a:lstStyle/>
          <a:p>
            <a:endParaRPr/>
          </a:p>
        </p:txBody>
      </p:sp>
      <p:sp>
        <p:nvSpPr>
          <p:cNvPr id="189" name="object 189"/>
          <p:cNvSpPr/>
          <p:nvPr/>
        </p:nvSpPr>
        <p:spPr>
          <a:xfrm>
            <a:off x="1775460" y="4847844"/>
            <a:ext cx="803148" cy="690372"/>
          </a:xfrm>
          <a:prstGeom prst="rect">
            <a:avLst/>
          </a:prstGeom>
          <a:blipFill>
            <a:blip r:embed="rId34" cstate="print"/>
            <a:stretch>
              <a:fillRect/>
            </a:stretch>
          </a:blipFill>
        </p:spPr>
        <p:txBody>
          <a:bodyPr wrap="square" lIns="0" tIns="0" rIns="0" bIns="0" rtlCol="0"/>
          <a:lstStyle/>
          <a:p>
            <a:endParaRPr/>
          </a:p>
        </p:txBody>
      </p:sp>
      <p:sp>
        <p:nvSpPr>
          <p:cNvPr id="190" name="object 190"/>
          <p:cNvSpPr/>
          <p:nvPr/>
        </p:nvSpPr>
        <p:spPr>
          <a:xfrm>
            <a:off x="3678935" y="4866132"/>
            <a:ext cx="746760" cy="746760"/>
          </a:xfrm>
          <a:prstGeom prst="rect">
            <a:avLst/>
          </a:prstGeom>
          <a:blipFill>
            <a:blip r:embed="rId35" cstate="print"/>
            <a:stretch>
              <a:fillRect/>
            </a:stretch>
          </a:blipFill>
        </p:spPr>
        <p:txBody>
          <a:bodyPr wrap="square" lIns="0" tIns="0" rIns="0" bIns="0" rtlCol="0"/>
          <a:lstStyle/>
          <a:p>
            <a:endParaRPr/>
          </a:p>
        </p:txBody>
      </p:sp>
      <p:sp>
        <p:nvSpPr>
          <p:cNvPr id="191" name="object 191"/>
          <p:cNvSpPr/>
          <p:nvPr/>
        </p:nvSpPr>
        <p:spPr>
          <a:xfrm>
            <a:off x="3093720" y="4535423"/>
            <a:ext cx="406907" cy="1120139"/>
          </a:xfrm>
          <a:prstGeom prst="rect">
            <a:avLst/>
          </a:prstGeom>
          <a:blipFill>
            <a:blip r:embed="rId36" cstate="print"/>
            <a:stretch>
              <a:fillRect/>
            </a:stretch>
          </a:blipFill>
        </p:spPr>
        <p:txBody>
          <a:bodyPr wrap="square" lIns="0" tIns="0" rIns="0" bIns="0" rtlCol="0"/>
          <a:lstStyle/>
          <a:p>
            <a:endParaRPr/>
          </a:p>
        </p:txBody>
      </p:sp>
      <p:sp>
        <p:nvSpPr>
          <p:cNvPr id="192" name="object 192"/>
          <p:cNvSpPr/>
          <p:nvPr/>
        </p:nvSpPr>
        <p:spPr>
          <a:xfrm>
            <a:off x="4460747" y="4892040"/>
            <a:ext cx="810768" cy="694944"/>
          </a:xfrm>
          <a:prstGeom prst="rect">
            <a:avLst/>
          </a:prstGeom>
          <a:blipFill>
            <a:blip r:embed="rId37" cstate="print"/>
            <a:stretch>
              <a:fillRect/>
            </a:stretch>
          </a:blipFill>
        </p:spPr>
        <p:txBody>
          <a:bodyPr wrap="square" lIns="0" tIns="0" rIns="0" bIns="0" rtlCol="0"/>
          <a:lstStyle/>
          <a:p>
            <a:endParaRPr/>
          </a:p>
        </p:txBody>
      </p:sp>
      <p:sp>
        <p:nvSpPr>
          <p:cNvPr id="193" name="object 193"/>
          <p:cNvSpPr/>
          <p:nvPr/>
        </p:nvSpPr>
        <p:spPr>
          <a:xfrm>
            <a:off x="7050023" y="5024628"/>
            <a:ext cx="888492" cy="888492"/>
          </a:xfrm>
          <a:prstGeom prst="rect">
            <a:avLst/>
          </a:prstGeom>
          <a:blipFill>
            <a:blip r:embed="rId38" cstate="print"/>
            <a:stretch>
              <a:fillRect/>
            </a:stretch>
          </a:blipFill>
        </p:spPr>
        <p:txBody>
          <a:bodyPr wrap="square" lIns="0" tIns="0" rIns="0" bIns="0" rtlCol="0"/>
          <a:lstStyle/>
          <a:p>
            <a:endParaRPr/>
          </a:p>
        </p:txBody>
      </p:sp>
      <p:sp>
        <p:nvSpPr>
          <p:cNvPr id="194" name="object 194"/>
          <p:cNvSpPr/>
          <p:nvPr/>
        </p:nvSpPr>
        <p:spPr>
          <a:xfrm>
            <a:off x="5503164" y="4529328"/>
            <a:ext cx="1834895" cy="1376172"/>
          </a:xfrm>
          <a:prstGeom prst="rect">
            <a:avLst/>
          </a:prstGeom>
          <a:blipFill>
            <a:blip r:embed="rId39" cstate="print"/>
            <a:stretch>
              <a:fillRect/>
            </a:stretch>
          </a:blipFill>
        </p:spPr>
        <p:txBody>
          <a:bodyPr wrap="square" lIns="0" tIns="0" rIns="0" bIns="0" rtlCol="0"/>
          <a:lstStyle/>
          <a:p>
            <a:endParaRPr/>
          </a:p>
        </p:txBody>
      </p:sp>
      <p:sp>
        <p:nvSpPr>
          <p:cNvPr id="195" name="object 195"/>
          <p:cNvSpPr/>
          <p:nvPr/>
        </p:nvSpPr>
        <p:spPr>
          <a:xfrm>
            <a:off x="6429755" y="5091684"/>
            <a:ext cx="781811" cy="783336"/>
          </a:xfrm>
          <a:prstGeom prst="rect">
            <a:avLst/>
          </a:prstGeom>
          <a:blipFill>
            <a:blip r:embed="rId40" cstate="print"/>
            <a:stretch>
              <a:fillRect/>
            </a:stretch>
          </a:blipFill>
        </p:spPr>
        <p:txBody>
          <a:bodyPr wrap="square" lIns="0" tIns="0" rIns="0" bIns="0" rtlCol="0"/>
          <a:lstStyle/>
          <a:p>
            <a:endParaRPr/>
          </a:p>
        </p:txBody>
      </p:sp>
      <p:sp>
        <p:nvSpPr>
          <p:cNvPr id="196" name="object 196"/>
          <p:cNvSpPr/>
          <p:nvPr/>
        </p:nvSpPr>
        <p:spPr>
          <a:xfrm>
            <a:off x="8781288" y="4178808"/>
            <a:ext cx="1004316" cy="1716024"/>
          </a:xfrm>
          <a:prstGeom prst="rect">
            <a:avLst/>
          </a:prstGeom>
          <a:blipFill>
            <a:blip r:embed="rId41" cstate="print"/>
            <a:stretch>
              <a:fillRect/>
            </a:stretch>
          </a:blipFill>
        </p:spPr>
        <p:txBody>
          <a:bodyPr wrap="square" lIns="0" tIns="0" rIns="0" bIns="0" rtlCol="0"/>
          <a:lstStyle/>
          <a:p>
            <a:endParaRPr/>
          </a:p>
        </p:txBody>
      </p:sp>
      <p:sp>
        <p:nvSpPr>
          <p:cNvPr id="197" name="object 197"/>
          <p:cNvSpPr/>
          <p:nvPr/>
        </p:nvSpPr>
        <p:spPr>
          <a:xfrm>
            <a:off x="9393935" y="4503420"/>
            <a:ext cx="1342644" cy="1342644"/>
          </a:xfrm>
          <a:prstGeom prst="rect">
            <a:avLst/>
          </a:prstGeom>
          <a:blipFill>
            <a:blip r:embed="rId42" cstate="print"/>
            <a:stretch>
              <a:fillRect/>
            </a:stretch>
          </a:blipFill>
        </p:spPr>
        <p:txBody>
          <a:bodyPr wrap="square" lIns="0" tIns="0" rIns="0" bIns="0" rtlCol="0"/>
          <a:lstStyle/>
          <a:p>
            <a:endParaRPr/>
          </a:p>
        </p:txBody>
      </p:sp>
      <p:sp>
        <p:nvSpPr>
          <p:cNvPr id="198" name="object 198"/>
          <p:cNvSpPr/>
          <p:nvPr/>
        </p:nvSpPr>
        <p:spPr>
          <a:xfrm>
            <a:off x="8476488" y="4517135"/>
            <a:ext cx="493775" cy="1171955"/>
          </a:xfrm>
          <a:prstGeom prst="rect">
            <a:avLst/>
          </a:prstGeom>
          <a:blipFill>
            <a:blip r:embed="rId43" cstate="print"/>
            <a:stretch>
              <a:fillRect/>
            </a:stretch>
          </a:blipFill>
        </p:spPr>
        <p:txBody>
          <a:bodyPr wrap="square" lIns="0" tIns="0" rIns="0" bIns="0" rtlCol="0"/>
          <a:lstStyle/>
          <a:p>
            <a:endParaRPr/>
          </a:p>
        </p:txBody>
      </p:sp>
      <p:sp>
        <p:nvSpPr>
          <p:cNvPr id="199" name="object 199"/>
          <p:cNvSpPr/>
          <p:nvPr/>
        </p:nvSpPr>
        <p:spPr>
          <a:xfrm>
            <a:off x="10128504" y="4565903"/>
            <a:ext cx="1257300" cy="1123188"/>
          </a:xfrm>
          <a:prstGeom prst="rect">
            <a:avLst/>
          </a:prstGeom>
          <a:blipFill>
            <a:blip r:embed="rId44" cstate="print"/>
            <a:stretch>
              <a:fillRect/>
            </a:stretch>
          </a:blipFill>
        </p:spPr>
        <p:txBody>
          <a:bodyPr wrap="square" lIns="0" tIns="0" rIns="0" bIns="0" rtlCol="0"/>
          <a:lstStyle/>
          <a:p>
            <a:endParaRPr/>
          </a:p>
        </p:txBody>
      </p:sp>
      <p:sp>
        <p:nvSpPr>
          <p:cNvPr id="200" name="object 200"/>
          <p:cNvSpPr/>
          <p:nvPr/>
        </p:nvSpPr>
        <p:spPr>
          <a:xfrm>
            <a:off x="207263" y="976883"/>
            <a:ext cx="493776" cy="493775"/>
          </a:xfrm>
          <a:prstGeom prst="rect">
            <a:avLst/>
          </a:prstGeom>
          <a:blipFill>
            <a:blip r:embed="rId45" cstate="print"/>
            <a:stretch>
              <a:fillRect/>
            </a:stretch>
          </a:blipFill>
        </p:spPr>
        <p:txBody>
          <a:bodyPr wrap="square" lIns="0" tIns="0" rIns="0" bIns="0" rtlCol="0"/>
          <a:lstStyle/>
          <a:p>
            <a:endParaRPr/>
          </a:p>
        </p:txBody>
      </p:sp>
      <p:sp>
        <p:nvSpPr>
          <p:cNvPr id="201" name="object 201"/>
          <p:cNvSpPr/>
          <p:nvPr/>
        </p:nvSpPr>
        <p:spPr>
          <a:xfrm>
            <a:off x="5642457" y="3936352"/>
            <a:ext cx="833780" cy="814971"/>
          </a:xfrm>
          <a:prstGeom prst="rect">
            <a:avLst/>
          </a:prstGeom>
          <a:blipFill>
            <a:blip r:embed="rId46" cstate="print"/>
            <a:stretch>
              <a:fillRect/>
            </a:stretch>
          </a:blipFill>
        </p:spPr>
        <p:txBody>
          <a:bodyPr wrap="square" lIns="0" tIns="0" rIns="0" bIns="0" rtlCol="0"/>
          <a:lstStyle/>
          <a:p>
            <a:endParaRPr/>
          </a:p>
        </p:txBody>
      </p:sp>
      <p:sp>
        <p:nvSpPr>
          <p:cNvPr id="202" name="object 202"/>
          <p:cNvSpPr txBox="1"/>
          <p:nvPr/>
        </p:nvSpPr>
        <p:spPr>
          <a:xfrm>
            <a:off x="6378321" y="4241165"/>
            <a:ext cx="1823085" cy="215444"/>
          </a:xfrm>
          <a:prstGeom prst="rect">
            <a:avLst/>
          </a:prstGeom>
        </p:spPr>
        <p:txBody>
          <a:bodyPr vert="horz" wrap="square" lIns="0" tIns="0" rIns="0" bIns="0" rtlCol="0">
            <a:spAutoFit/>
          </a:bodyPr>
          <a:lstStyle/>
          <a:p>
            <a:pPr marL="12700">
              <a:lnSpc>
                <a:spcPct val="100000"/>
              </a:lnSpc>
            </a:pPr>
            <a:r>
              <a:rPr lang="fa-IR" sz="1400" b="1" spc="-40" dirty="0" smtClean="0">
                <a:latin typeface="Trebuchet MS"/>
                <a:cs typeface="Trebuchet MS"/>
              </a:rPr>
              <a:t>به زودی متوقف خواهد شد</a:t>
            </a:r>
            <a:endParaRPr sz="1400" b="1" dirty="0">
              <a:latin typeface="Trebuchet MS"/>
              <a:cs typeface="Trebuchet MS"/>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23304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61</a:t>
            </a:r>
            <a:endParaRPr sz="1450">
              <a:latin typeface="Arial"/>
              <a:cs typeface="Arial"/>
            </a:endParaRPr>
          </a:p>
        </p:txBody>
      </p:sp>
      <p:sp>
        <p:nvSpPr>
          <p:cNvPr id="3" name="object 3"/>
          <p:cNvSpPr/>
          <p:nvPr/>
        </p:nvSpPr>
        <p:spPr>
          <a:xfrm>
            <a:off x="11131295" y="70103"/>
            <a:ext cx="815340" cy="566928"/>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78739" y="246760"/>
            <a:ext cx="4187825" cy="307777"/>
          </a:xfrm>
          <a:prstGeom prst="rect">
            <a:avLst/>
          </a:prstGeom>
        </p:spPr>
        <p:txBody>
          <a:bodyPr vert="horz" wrap="square" lIns="0" tIns="0" rIns="0" bIns="0" rtlCol="0">
            <a:spAutoFit/>
          </a:bodyPr>
          <a:lstStyle/>
          <a:p>
            <a:pPr marL="12700">
              <a:lnSpc>
                <a:spcPct val="100000"/>
              </a:lnSpc>
            </a:pPr>
            <a:r>
              <a:rPr lang="fa-IR" sz="2000" spc="85" dirty="0" smtClean="0"/>
              <a:t>تجهیزات عطری مردانه </a:t>
            </a:r>
            <a:r>
              <a:rPr sz="2000" spc="145" dirty="0" smtClean="0"/>
              <a:t>–</a:t>
            </a:r>
            <a:r>
              <a:rPr sz="2000" spc="-250" dirty="0" smtClean="0"/>
              <a:t> </a:t>
            </a:r>
            <a:r>
              <a:rPr sz="2000" spc="5" dirty="0" smtClean="0"/>
              <a:t>UEFA</a:t>
            </a:r>
            <a:endParaRPr sz="2000" dirty="0"/>
          </a:p>
        </p:txBody>
      </p:sp>
      <p:sp>
        <p:nvSpPr>
          <p:cNvPr id="5" name="object 5"/>
          <p:cNvSpPr/>
          <p:nvPr/>
        </p:nvSpPr>
        <p:spPr>
          <a:xfrm>
            <a:off x="422148" y="637031"/>
            <a:ext cx="3218815" cy="5829300"/>
          </a:xfrm>
          <a:custGeom>
            <a:avLst/>
            <a:gdLst/>
            <a:ahLst/>
            <a:cxnLst/>
            <a:rect l="l" t="t" r="r" b="b"/>
            <a:pathLst>
              <a:path w="3218815" h="5829300">
                <a:moveTo>
                  <a:pt x="0" y="5829300"/>
                </a:moveTo>
                <a:lnTo>
                  <a:pt x="3218688" y="5829300"/>
                </a:lnTo>
                <a:lnTo>
                  <a:pt x="3218688" y="0"/>
                </a:lnTo>
                <a:lnTo>
                  <a:pt x="0" y="0"/>
                </a:lnTo>
                <a:lnTo>
                  <a:pt x="0" y="5829300"/>
                </a:lnTo>
                <a:close/>
              </a:path>
            </a:pathLst>
          </a:custGeom>
          <a:ln w="6096">
            <a:solidFill>
              <a:srgbClr val="000000"/>
            </a:solidFill>
          </a:ln>
        </p:spPr>
        <p:txBody>
          <a:bodyPr wrap="square" lIns="0" tIns="0" rIns="0" bIns="0" rtlCol="0"/>
          <a:lstStyle/>
          <a:p>
            <a:endParaRPr/>
          </a:p>
        </p:txBody>
      </p:sp>
      <p:sp>
        <p:nvSpPr>
          <p:cNvPr id="6" name="object 6"/>
          <p:cNvSpPr/>
          <p:nvPr/>
        </p:nvSpPr>
        <p:spPr>
          <a:xfrm>
            <a:off x="530351" y="617194"/>
            <a:ext cx="2874137" cy="836574"/>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1319275" y="693165"/>
            <a:ext cx="1298575" cy="553998"/>
          </a:xfrm>
          <a:prstGeom prst="rect">
            <a:avLst/>
          </a:prstGeom>
        </p:spPr>
        <p:txBody>
          <a:bodyPr vert="horz" wrap="square" lIns="0" tIns="0" rIns="0" bIns="0" rtlCol="0">
            <a:spAutoFit/>
          </a:bodyPr>
          <a:lstStyle/>
          <a:p>
            <a:pPr marL="12700" marR="5080" indent="311150">
              <a:lnSpc>
                <a:spcPct val="100000"/>
              </a:lnSpc>
            </a:pPr>
            <a:r>
              <a:rPr sz="1800" spc="-75" dirty="0">
                <a:latin typeface="Trebuchet MS"/>
                <a:cs typeface="Trebuchet MS"/>
              </a:rPr>
              <a:t>UEFA </a:t>
            </a:r>
            <a:r>
              <a:rPr sz="1800" spc="-30" dirty="0">
                <a:latin typeface="Trebuchet MS"/>
                <a:cs typeface="Trebuchet MS"/>
              </a:rPr>
              <a:t>2  </a:t>
            </a:r>
            <a:r>
              <a:rPr lang="fa-IR" sz="1800" b="1" spc="-90" dirty="0" smtClean="0">
                <a:latin typeface="Trebuchet MS"/>
                <a:cs typeface="Trebuchet MS"/>
              </a:rPr>
              <a:t>رسته ی ستارگان </a:t>
            </a:r>
            <a:endParaRPr sz="1800" b="1" dirty="0">
              <a:latin typeface="Trebuchet MS"/>
              <a:cs typeface="Trebuchet MS"/>
            </a:endParaRPr>
          </a:p>
        </p:txBody>
      </p:sp>
      <p:graphicFrame>
        <p:nvGraphicFramePr>
          <p:cNvPr id="8" name="object 8"/>
          <p:cNvGraphicFramePr>
            <a:graphicFrameLocks noGrp="1"/>
          </p:cNvGraphicFramePr>
          <p:nvPr/>
        </p:nvGraphicFramePr>
        <p:xfrm>
          <a:off x="465886" y="5793613"/>
          <a:ext cx="3095570" cy="563880"/>
        </p:xfrm>
        <a:graphic>
          <a:graphicData uri="http://schemas.openxmlformats.org/drawingml/2006/table">
            <a:tbl>
              <a:tblPr firstRow="1" bandRow="1">
                <a:tableStyleId>{2D5ABB26-0587-4C30-8999-92F81FD0307C}</a:tableStyleId>
              </a:tblPr>
              <a:tblGrid>
                <a:gridCol w="442239">
                  <a:extLst>
                    <a:ext uri="{9D8B030D-6E8A-4147-A177-3AD203B41FA5}">
                      <a16:colId xmlns:a16="http://schemas.microsoft.com/office/drawing/2014/main" xmlns="" val="20000"/>
                    </a:ext>
                  </a:extLst>
                </a:gridCol>
                <a:gridCol w="442264">
                  <a:extLst>
                    <a:ext uri="{9D8B030D-6E8A-4147-A177-3AD203B41FA5}">
                      <a16:colId xmlns:a16="http://schemas.microsoft.com/office/drawing/2014/main" xmlns="" val="20001"/>
                    </a:ext>
                  </a:extLst>
                </a:gridCol>
                <a:gridCol w="442214">
                  <a:extLst>
                    <a:ext uri="{9D8B030D-6E8A-4147-A177-3AD203B41FA5}">
                      <a16:colId xmlns:a16="http://schemas.microsoft.com/office/drawing/2014/main" xmlns="" val="20002"/>
                    </a:ext>
                  </a:extLst>
                </a:gridCol>
                <a:gridCol w="442213">
                  <a:extLst>
                    <a:ext uri="{9D8B030D-6E8A-4147-A177-3AD203B41FA5}">
                      <a16:colId xmlns:a16="http://schemas.microsoft.com/office/drawing/2014/main" xmlns="" val="20003"/>
                    </a:ext>
                  </a:extLst>
                </a:gridCol>
                <a:gridCol w="442213">
                  <a:extLst>
                    <a:ext uri="{9D8B030D-6E8A-4147-A177-3AD203B41FA5}">
                      <a16:colId xmlns:a16="http://schemas.microsoft.com/office/drawing/2014/main" xmlns="" val="20004"/>
                    </a:ext>
                  </a:extLst>
                </a:gridCol>
                <a:gridCol w="442214">
                  <a:extLst>
                    <a:ext uri="{9D8B030D-6E8A-4147-A177-3AD203B41FA5}">
                      <a16:colId xmlns:a16="http://schemas.microsoft.com/office/drawing/2014/main" xmlns="" val="20005"/>
                    </a:ext>
                  </a:extLst>
                </a:gridCol>
                <a:gridCol w="442213">
                  <a:extLst>
                    <a:ext uri="{9D8B030D-6E8A-4147-A177-3AD203B41FA5}">
                      <a16:colId xmlns:a16="http://schemas.microsoft.com/office/drawing/2014/main" xmlns="" val="20006"/>
                    </a:ext>
                  </a:extLst>
                </a:gridCol>
              </a:tblGrid>
              <a:tr h="365760">
                <a:tc>
                  <a:txBody>
                    <a:bodyPr/>
                    <a:lstStyle/>
                    <a:p>
                      <a:pPr marL="85090">
                        <a:lnSpc>
                          <a:spcPct val="100000"/>
                        </a:lnSpc>
                        <a:spcBef>
                          <a:spcPts val="284"/>
                        </a:spcBef>
                      </a:pPr>
                      <a:r>
                        <a:rPr sz="600" spc="30" dirty="0">
                          <a:solidFill>
                            <a:srgbClr val="FFFFFF"/>
                          </a:solidFill>
                          <a:latin typeface="Trebuchet MS"/>
                          <a:cs typeface="Trebuchet MS"/>
                        </a:rPr>
                        <a:t>BS</a:t>
                      </a:r>
                      <a:endParaRPr sz="600">
                        <a:latin typeface="Trebuchet MS"/>
                        <a:cs typeface="Trebuchet MS"/>
                      </a:endParaRPr>
                    </a:p>
                    <a:p>
                      <a:pPr marL="85090">
                        <a:lnSpc>
                          <a:spcPct val="100000"/>
                        </a:lnSpc>
                      </a:pPr>
                      <a:r>
                        <a:rPr sz="600" spc="-55" dirty="0">
                          <a:solidFill>
                            <a:srgbClr val="FFFFFF"/>
                          </a:solidFill>
                          <a:latin typeface="Trebuchet MS"/>
                          <a:cs typeface="Trebuchet MS"/>
                        </a:rPr>
                        <a:t>150ml</a:t>
                      </a:r>
                      <a:endParaRPr sz="6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122555">
                        <a:lnSpc>
                          <a:spcPct val="100000"/>
                        </a:lnSpc>
                        <a:spcBef>
                          <a:spcPts val="284"/>
                        </a:spcBef>
                      </a:pPr>
                      <a:r>
                        <a:rPr sz="600" spc="10" dirty="0">
                          <a:solidFill>
                            <a:srgbClr val="FFFFFF"/>
                          </a:solidFill>
                          <a:latin typeface="Trebuchet MS"/>
                          <a:cs typeface="Trebuchet MS"/>
                        </a:rPr>
                        <a:t>R</a:t>
                      </a:r>
                      <a:r>
                        <a:rPr sz="600" spc="5" dirty="0">
                          <a:solidFill>
                            <a:srgbClr val="FFFFFF"/>
                          </a:solidFill>
                          <a:latin typeface="Trebuchet MS"/>
                          <a:cs typeface="Trebuchet MS"/>
                        </a:rPr>
                        <a:t>ol</a:t>
                      </a:r>
                      <a:r>
                        <a:rPr sz="600" dirty="0">
                          <a:solidFill>
                            <a:srgbClr val="FFFFFF"/>
                          </a:solidFill>
                          <a:latin typeface="Trebuchet MS"/>
                          <a:cs typeface="Trebuchet MS"/>
                        </a:rPr>
                        <a:t>l</a:t>
                      </a:r>
                      <a:r>
                        <a:rPr sz="600" spc="-95" dirty="0">
                          <a:solidFill>
                            <a:srgbClr val="FFFFFF"/>
                          </a:solidFill>
                          <a:latin typeface="Trebuchet MS"/>
                          <a:cs typeface="Trebuchet MS"/>
                        </a:rPr>
                        <a:t> </a:t>
                      </a:r>
                      <a:r>
                        <a:rPr sz="600" spc="10" dirty="0">
                          <a:solidFill>
                            <a:srgbClr val="FFFFFF"/>
                          </a:solidFill>
                          <a:latin typeface="Trebuchet MS"/>
                          <a:cs typeface="Trebuchet MS"/>
                        </a:rPr>
                        <a:t>O</a:t>
                      </a:r>
                      <a:r>
                        <a:rPr sz="600" dirty="0">
                          <a:solidFill>
                            <a:srgbClr val="FFFFFF"/>
                          </a:solidFill>
                          <a:latin typeface="Trebuchet MS"/>
                          <a:cs typeface="Trebuchet MS"/>
                        </a:rPr>
                        <a:t>n  </a:t>
                      </a:r>
                      <a:r>
                        <a:rPr sz="600" spc="-25" dirty="0">
                          <a:solidFill>
                            <a:srgbClr val="FFFFFF"/>
                          </a:solidFill>
                          <a:latin typeface="Trebuchet MS"/>
                          <a:cs typeface="Trebuchet MS"/>
                        </a:rPr>
                        <a:t>50ml</a:t>
                      </a:r>
                      <a:endParaRPr sz="6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85090">
                        <a:lnSpc>
                          <a:spcPct val="100000"/>
                        </a:lnSpc>
                        <a:spcBef>
                          <a:spcPts val="284"/>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a:t>
                      </a:r>
                      <a:r>
                        <a:rPr sz="600" spc="-20" dirty="0">
                          <a:solidFill>
                            <a:srgbClr val="FFFFFF"/>
                          </a:solidFill>
                          <a:latin typeface="Trebuchet MS"/>
                          <a:cs typeface="Trebuchet MS"/>
                        </a:rPr>
                        <a:t>250ml</a:t>
                      </a:r>
                      <a:endParaRPr sz="6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85090">
                        <a:lnSpc>
                          <a:spcPct val="100000"/>
                        </a:lnSpc>
                        <a:spcBef>
                          <a:spcPts val="284"/>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400ml</a:t>
                      </a:r>
                      <a:endParaRPr sz="6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a:lnSpc>
                          <a:spcPct val="100000"/>
                        </a:lnSpc>
                        <a:spcBef>
                          <a:spcPts val="284"/>
                        </a:spcBef>
                      </a:pPr>
                      <a:r>
                        <a:rPr sz="600" spc="-10" dirty="0">
                          <a:solidFill>
                            <a:srgbClr val="FFFFFF"/>
                          </a:solidFill>
                          <a:latin typeface="Trebuchet MS"/>
                          <a:cs typeface="Trebuchet MS"/>
                        </a:rPr>
                        <a:t>EDT</a:t>
                      </a:r>
                      <a:endParaRPr sz="600">
                        <a:latin typeface="Trebuchet MS"/>
                        <a:cs typeface="Trebuchet MS"/>
                      </a:endParaRPr>
                    </a:p>
                    <a:p>
                      <a:pPr marL="85090">
                        <a:lnSpc>
                          <a:spcPct val="100000"/>
                        </a:lnSpc>
                      </a:pPr>
                      <a:r>
                        <a:rPr sz="600" spc="-25" dirty="0">
                          <a:solidFill>
                            <a:srgbClr val="FFFFFF"/>
                          </a:solidFill>
                          <a:latin typeface="Trebuchet MS"/>
                          <a:cs typeface="Trebuchet MS"/>
                        </a:rPr>
                        <a:t>50ml</a:t>
                      </a:r>
                      <a:endParaRPr sz="6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a:lnSpc>
                          <a:spcPct val="100000"/>
                        </a:lnSpc>
                        <a:spcBef>
                          <a:spcPts val="284"/>
                        </a:spcBef>
                      </a:pPr>
                      <a:r>
                        <a:rPr sz="600" spc="-5" dirty="0">
                          <a:solidFill>
                            <a:srgbClr val="FFFFFF"/>
                          </a:solidFill>
                          <a:latin typeface="Trebuchet MS"/>
                          <a:cs typeface="Trebuchet MS"/>
                        </a:rPr>
                        <a:t>EDT</a:t>
                      </a:r>
                      <a:endParaRPr sz="600">
                        <a:latin typeface="Trebuchet MS"/>
                        <a:cs typeface="Trebuchet MS"/>
                      </a:endParaRPr>
                    </a:p>
                    <a:p>
                      <a:pPr marL="85090">
                        <a:lnSpc>
                          <a:spcPct val="100000"/>
                        </a:lnSpc>
                      </a:pPr>
                      <a:r>
                        <a:rPr sz="600" spc="-55" dirty="0">
                          <a:solidFill>
                            <a:srgbClr val="FFFFFF"/>
                          </a:solidFill>
                          <a:latin typeface="Trebuchet MS"/>
                          <a:cs typeface="Trebuchet MS"/>
                        </a:rPr>
                        <a:t>100ml</a:t>
                      </a:r>
                      <a:endParaRPr sz="6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126364">
                        <a:lnSpc>
                          <a:spcPct val="100000"/>
                        </a:lnSpc>
                        <a:spcBef>
                          <a:spcPts val="284"/>
                        </a:spcBef>
                      </a:pPr>
                      <a:r>
                        <a:rPr sz="600" spc="-25" dirty="0">
                          <a:solidFill>
                            <a:srgbClr val="FFFFFF"/>
                          </a:solidFill>
                          <a:latin typeface="Trebuchet MS"/>
                          <a:cs typeface="Trebuchet MS"/>
                        </a:rPr>
                        <a:t>After  </a:t>
                      </a: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10" dirty="0">
                          <a:solidFill>
                            <a:srgbClr val="FFFFFF"/>
                          </a:solidFill>
                          <a:latin typeface="Trebuchet MS"/>
                          <a:cs typeface="Trebuchet MS"/>
                        </a:rPr>
                        <a:t>a</a:t>
                      </a:r>
                      <a:r>
                        <a:rPr sz="600" dirty="0">
                          <a:solidFill>
                            <a:srgbClr val="FFFFFF"/>
                          </a:solidFill>
                          <a:latin typeface="Trebuchet MS"/>
                          <a:cs typeface="Trebuchet MS"/>
                        </a:rPr>
                        <a:t>ve  </a:t>
                      </a:r>
                      <a:r>
                        <a:rPr sz="600" spc="-55" dirty="0">
                          <a:solidFill>
                            <a:srgbClr val="FFFFFF"/>
                          </a:solidFill>
                          <a:latin typeface="Trebuchet MS"/>
                          <a:cs typeface="Trebuchet MS"/>
                        </a:rPr>
                        <a:t>100ml</a:t>
                      </a:r>
                      <a:endParaRPr sz="6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20">
                <a:tc>
                  <a:txBody>
                    <a:bodyPr/>
                    <a:lstStyle/>
                    <a:p>
                      <a:pPr marL="85090">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090">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090">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090">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9" name="object 9"/>
          <p:cNvSpPr/>
          <p:nvPr/>
        </p:nvSpPr>
        <p:spPr>
          <a:xfrm>
            <a:off x="3811523" y="637031"/>
            <a:ext cx="3218815" cy="5829300"/>
          </a:xfrm>
          <a:custGeom>
            <a:avLst/>
            <a:gdLst/>
            <a:ahLst/>
            <a:cxnLst/>
            <a:rect l="l" t="t" r="r" b="b"/>
            <a:pathLst>
              <a:path w="3218815" h="5829300">
                <a:moveTo>
                  <a:pt x="0" y="5829300"/>
                </a:moveTo>
                <a:lnTo>
                  <a:pt x="3218687" y="5829300"/>
                </a:lnTo>
                <a:lnTo>
                  <a:pt x="3218687" y="0"/>
                </a:lnTo>
                <a:lnTo>
                  <a:pt x="0" y="0"/>
                </a:lnTo>
                <a:lnTo>
                  <a:pt x="0" y="5829300"/>
                </a:lnTo>
                <a:close/>
              </a:path>
            </a:pathLst>
          </a:custGeom>
          <a:ln w="6096">
            <a:solidFill>
              <a:srgbClr val="000000"/>
            </a:solidFill>
          </a:ln>
        </p:spPr>
        <p:txBody>
          <a:bodyPr wrap="square" lIns="0" tIns="0" rIns="0" bIns="0" rtlCol="0"/>
          <a:lstStyle/>
          <a:p>
            <a:endParaRPr/>
          </a:p>
        </p:txBody>
      </p:sp>
      <p:sp>
        <p:nvSpPr>
          <p:cNvPr id="10" name="object 10"/>
          <p:cNvSpPr/>
          <p:nvPr/>
        </p:nvSpPr>
        <p:spPr>
          <a:xfrm>
            <a:off x="3919728" y="617194"/>
            <a:ext cx="2874137" cy="836574"/>
          </a:xfrm>
          <a:prstGeom prst="rect">
            <a:avLst/>
          </a:prstGeom>
          <a:blipFill>
            <a:blip r:embed="rId4" cstate="print"/>
            <a:stretch>
              <a:fillRect/>
            </a:stretch>
          </a:blipFill>
        </p:spPr>
        <p:txBody>
          <a:bodyPr wrap="square" lIns="0" tIns="0" rIns="0" bIns="0" rtlCol="0"/>
          <a:lstStyle/>
          <a:p>
            <a:endParaRPr/>
          </a:p>
        </p:txBody>
      </p:sp>
      <p:sp>
        <p:nvSpPr>
          <p:cNvPr id="11" name="object 11"/>
          <p:cNvSpPr txBox="1"/>
          <p:nvPr/>
        </p:nvSpPr>
        <p:spPr>
          <a:xfrm>
            <a:off x="4615053" y="693165"/>
            <a:ext cx="1487170" cy="553998"/>
          </a:xfrm>
          <a:prstGeom prst="rect">
            <a:avLst/>
          </a:prstGeom>
        </p:spPr>
        <p:txBody>
          <a:bodyPr vert="horz" wrap="square" lIns="0" tIns="0" rIns="0" bIns="0" rtlCol="0">
            <a:spAutoFit/>
          </a:bodyPr>
          <a:lstStyle/>
          <a:p>
            <a:pPr marL="12700" marR="5080" indent="403860">
              <a:lnSpc>
                <a:spcPct val="100000"/>
              </a:lnSpc>
            </a:pPr>
            <a:r>
              <a:rPr sz="1800" spc="-75" dirty="0">
                <a:latin typeface="Trebuchet MS"/>
                <a:cs typeface="Trebuchet MS"/>
              </a:rPr>
              <a:t>UEFA </a:t>
            </a:r>
            <a:r>
              <a:rPr sz="1800" spc="-10" dirty="0">
                <a:latin typeface="Trebuchet MS"/>
                <a:cs typeface="Trebuchet MS"/>
              </a:rPr>
              <a:t>3  </a:t>
            </a:r>
            <a:r>
              <a:rPr lang="fa-IR" sz="1800" b="1" spc="-35" dirty="0" smtClean="0">
                <a:latin typeface="Trebuchet MS"/>
                <a:cs typeface="Trebuchet MS"/>
              </a:rPr>
              <a:t>رسته ی آرنا    </a:t>
            </a:r>
            <a:endParaRPr sz="1800" b="1" dirty="0">
              <a:latin typeface="Trebuchet MS"/>
              <a:cs typeface="Trebuchet MS"/>
            </a:endParaRPr>
          </a:p>
        </p:txBody>
      </p:sp>
      <p:graphicFrame>
        <p:nvGraphicFramePr>
          <p:cNvPr id="12" name="object 12"/>
          <p:cNvGraphicFramePr>
            <a:graphicFrameLocks noGrp="1"/>
          </p:cNvGraphicFramePr>
          <p:nvPr/>
        </p:nvGraphicFramePr>
        <p:xfrm>
          <a:off x="3866769" y="5793613"/>
          <a:ext cx="3095619" cy="563880"/>
        </p:xfrm>
        <a:graphic>
          <a:graphicData uri="http://schemas.openxmlformats.org/drawingml/2006/table">
            <a:tbl>
              <a:tblPr firstRow="1" bandRow="1">
                <a:tableStyleId>{2D5ABB26-0587-4C30-8999-92F81FD0307C}</a:tableStyleId>
              </a:tblPr>
              <a:tblGrid>
                <a:gridCol w="442340">
                  <a:extLst>
                    <a:ext uri="{9D8B030D-6E8A-4147-A177-3AD203B41FA5}">
                      <a16:colId xmlns:a16="http://schemas.microsoft.com/office/drawing/2014/main" xmlns="" val="20000"/>
                    </a:ext>
                  </a:extLst>
                </a:gridCol>
                <a:gridCol w="442213">
                  <a:extLst>
                    <a:ext uri="{9D8B030D-6E8A-4147-A177-3AD203B41FA5}">
                      <a16:colId xmlns:a16="http://schemas.microsoft.com/office/drawing/2014/main" xmlns="" val="20001"/>
                    </a:ext>
                  </a:extLst>
                </a:gridCol>
                <a:gridCol w="442213">
                  <a:extLst>
                    <a:ext uri="{9D8B030D-6E8A-4147-A177-3AD203B41FA5}">
                      <a16:colId xmlns:a16="http://schemas.microsoft.com/office/drawing/2014/main" xmlns="" val="20002"/>
                    </a:ext>
                  </a:extLst>
                </a:gridCol>
                <a:gridCol w="442213">
                  <a:extLst>
                    <a:ext uri="{9D8B030D-6E8A-4147-A177-3AD203B41FA5}">
                      <a16:colId xmlns:a16="http://schemas.microsoft.com/office/drawing/2014/main" xmlns="" val="20003"/>
                    </a:ext>
                  </a:extLst>
                </a:gridCol>
                <a:gridCol w="442213">
                  <a:extLst>
                    <a:ext uri="{9D8B030D-6E8A-4147-A177-3AD203B41FA5}">
                      <a16:colId xmlns:a16="http://schemas.microsoft.com/office/drawing/2014/main" xmlns="" val="20004"/>
                    </a:ext>
                  </a:extLst>
                </a:gridCol>
                <a:gridCol w="442213">
                  <a:extLst>
                    <a:ext uri="{9D8B030D-6E8A-4147-A177-3AD203B41FA5}">
                      <a16:colId xmlns:a16="http://schemas.microsoft.com/office/drawing/2014/main" xmlns="" val="20005"/>
                    </a:ext>
                  </a:extLst>
                </a:gridCol>
                <a:gridCol w="442214">
                  <a:extLst>
                    <a:ext uri="{9D8B030D-6E8A-4147-A177-3AD203B41FA5}">
                      <a16:colId xmlns:a16="http://schemas.microsoft.com/office/drawing/2014/main" xmlns="" val="20006"/>
                    </a:ext>
                  </a:extLst>
                </a:gridCol>
              </a:tblGrid>
              <a:tr h="365760">
                <a:tc>
                  <a:txBody>
                    <a:bodyPr/>
                    <a:lstStyle/>
                    <a:p>
                      <a:pPr marL="85725">
                        <a:lnSpc>
                          <a:spcPct val="100000"/>
                        </a:lnSpc>
                        <a:spcBef>
                          <a:spcPts val="284"/>
                        </a:spcBef>
                      </a:pPr>
                      <a:r>
                        <a:rPr sz="600" spc="30" dirty="0">
                          <a:solidFill>
                            <a:srgbClr val="FFFFFF"/>
                          </a:solidFill>
                          <a:latin typeface="Trebuchet MS"/>
                          <a:cs typeface="Trebuchet MS"/>
                        </a:rPr>
                        <a:t>BS</a:t>
                      </a:r>
                      <a:endParaRPr sz="600">
                        <a:latin typeface="Trebuchet MS"/>
                        <a:cs typeface="Trebuchet MS"/>
                      </a:endParaRPr>
                    </a:p>
                    <a:p>
                      <a:pPr marL="85725">
                        <a:lnSpc>
                          <a:spcPct val="100000"/>
                        </a:lnSpc>
                      </a:pPr>
                      <a:r>
                        <a:rPr sz="600" spc="-55" dirty="0">
                          <a:solidFill>
                            <a:srgbClr val="FFFFFF"/>
                          </a:solidFill>
                          <a:latin typeface="Trebuchet MS"/>
                          <a:cs typeface="Trebuchet MS"/>
                        </a:rPr>
                        <a:t>150ml</a:t>
                      </a:r>
                      <a:endParaRPr sz="6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123189">
                        <a:lnSpc>
                          <a:spcPct val="100000"/>
                        </a:lnSpc>
                        <a:spcBef>
                          <a:spcPts val="284"/>
                        </a:spcBef>
                      </a:pPr>
                      <a:r>
                        <a:rPr sz="600" spc="10" dirty="0">
                          <a:solidFill>
                            <a:srgbClr val="FFFFFF"/>
                          </a:solidFill>
                          <a:latin typeface="Trebuchet MS"/>
                          <a:cs typeface="Trebuchet MS"/>
                        </a:rPr>
                        <a:t>R</a:t>
                      </a:r>
                      <a:r>
                        <a:rPr sz="600" spc="5" dirty="0">
                          <a:solidFill>
                            <a:srgbClr val="FFFFFF"/>
                          </a:solidFill>
                          <a:latin typeface="Trebuchet MS"/>
                          <a:cs typeface="Trebuchet MS"/>
                        </a:rPr>
                        <a:t>ol</a:t>
                      </a:r>
                      <a:r>
                        <a:rPr sz="600" dirty="0">
                          <a:solidFill>
                            <a:srgbClr val="FFFFFF"/>
                          </a:solidFill>
                          <a:latin typeface="Trebuchet MS"/>
                          <a:cs typeface="Trebuchet MS"/>
                        </a:rPr>
                        <a:t>l</a:t>
                      </a:r>
                      <a:r>
                        <a:rPr sz="600" spc="-95" dirty="0">
                          <a:solidFill>
                            <a:srgbClr val="FFFFFF"/>
                          </a:solidFill>
                          <a:latin typeface="Trebuchet MS"/>
                          <a:cs typeface="Trebuchet MS"/>
                        </a:rPr>
                        <a:t> </a:t>
                      </a:r>
                      <a:r>
                        <a:rPr sz="600" spc="10" dirty="0">
                          <a:solidFill>
                            <a:srgbClr val="FFFFFF"/>
                          </a:solidFill>
                          <a:latin typeface="Trebuchet MS"/>
                          <a:cs typeface="Trebuchet MS"/>
                        </a:rPr>
                        <a:t>O</a:t>
                      </a:r>
                      <a:r>
                        <a:rPr sz="600" dirty="0">
                          <a:solidFill>
                            <a:srgbClr val="FFFFFF"/>
                          </a:solidFill>
                          <a:latin typeface="Trebuchet MS"/>
                          <a:cs typeface="Trebuchet MS"/>
                        </a:rPr>
                        <a:t>n  </a:t>
                      </a:r>
                      <a:r>
                        <a:rPr sz="600" spc="-25" dirty="0">
                          <a:solidFill>
                            <a:srgbClr val="FFFFFF"/>
                          </a:solidFill>
                          <a:latin typeface="Trebuchet MS"/>
                          <a:cs typeface="Trebuchet MS"/>
                        </a:rPr>
                        <a:t>50ml</a:t>
                      </a:r>
                      <a:endParaRPr sz="6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85090">
                        <a:lnSpc>
                          <a:spcPct val="100000"/>
                        </a:lnSpc>
                        <a:spcBef>
                          <a:spcPts val="284"/>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a:t>
                      </a:r>
                      <a:r>
                        <a:rPr sz="600" spc="-20" dirty="0">
                          <a:solidFill>
                            <a:srgbClr val="FFFFFF"/>
                          </a:solidFill>
                          <a:latin typeface="Trebuchet MS"/>
                          <a:cs typeface="Trebuchet MS"/>
                        </a:rPr>
                        <a:t>250ml</a:t>
                      </a:r>
                      <a:endParaRPr sz="6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84455">
                        <a:lnSpc>
                          <a:spcPct val="100000"/>
                        </a:lnSpc>
                        <a:spcBef>
                          <a:spcPts val="284"/>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400ml</a:t>
                      </a:r>
                      <a:endParaRPr sz="6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4"/>
                        </a:spcBef>
                      </a:pPr>
                      <a:r>
                        <a:rPr sz="600" spc="-10" dirty="0">
                          <a:solidFill>
                            <a:srgbClr val="FFFFFF"/>
                          </a:solidFill>
                          <a:latin typeface="Trebuchet MS"/>
                          <a:cs typeface="Trebuchet MS"/>
                        </a:rPr>
                        <a:t>EDT</a:t>
                      </a:r>
                      <a:endParaRPr sz="600">
                        <a:latin typeface="Trebuchet MS"/>
                        <a:cs typeface="Trebuchet MS"/>
                      </a:endParaRPr>
                    </a:p>
                    <a:p>
                      <a:pPr marL="85725">
                        <a:lnSpc>
                          <a:spcPct val="100000"/>
                        </a:lnSpc>
                      </a:pPr>
                      <a:r>
                        <a:rPr sz="600" spc="-25" dirty="0">
                          <a:solidFill>
                            <a:srgbClr val="FFFFFF"/>
                          </a:solidFill>
                          <a:latin typeface="Trebuchet MS"/>
                          <a:cs typeface="Trebuchet MS"/>
                        </a:rPr>
                        <a:t>50ml</a:t>
                      </a:r>
                      <a:endParaRPr sz="6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4"/>
                        </a:spcBef>
                      </a:pPr>
                      <a:r>
                        <a:rPr sz="600" spc="-5" dirty="0">
                          <a:solidFill>
                            <a:srgbClr val="FFFFFF"/>
                          </a:solidFill>
                          <a:latin typeface="Trebuchet MS"/>
                          <a:cs typeface="Trebuchet MS"/>
                        </a:rPr>
                        <a:t>EDT</a:t>
                      </a:r>
                      <a:endParaRPr sz="600">
                        <a:latin typeface="Trebuchet MS"/>
                        <a:cs typeface="Trebuchet MS"/>
                      </a:endParaRPr>
                    </a:p>
                    <a:p>
                      <a:pPr marL="85725">
                        <a:lnSpc>
                          <a:spcPct val="100000"/>
                        </a:lnSpc>
                      </a:pPr>
                      <a:r>
                        <a:rPr sz="600" spc="-55" dirty="0">
                          <a:solidFill>
                            <a:srgbClr val="FFFFFF"/>
                          </a:solidFill>
                          <a:latin typeface="Trebuchet MS"/>
                          <a:cs typeface="Trebuchet MS"/>
                        </a:rPr>
                        <a:t>100ml</a:t>
                      </a:r>
                      <a:endParaRPr sz="6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125730">
                        <a:lnSpc>
                          <a:spcPct val="100000"/>
                        </a:lnSpc>
                        <a:spcBef>
                          <a:spcPts val="284"/>
                        </a:spcBef>
                      </a:pPr>
                      <a:r>
                        <a:rPr sz="600" spc="-25" dirty="0">
                          <a:solidFill>
                            <a:srgbClr val="FFFFFF"/>
                          </a:solidFill>
                          <a:latin typeface="Trebuchet MS"/>
                          <a:cs typeface="Trebuchet MS"/>
                        </a:rPr>
                        <a:t>After  </a:t>
                      </a: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10" dirty="0">
                          <a:solidFill>
                            <a:srgbClr val="FFFFFF"/>
                          </a:solidFill>
                          <a:latin typeface="Trebuchet MS"/>
                          <a:cs typeface="Trebuchet MS"/>
                        </a:rPr>
                        <a:t>a</a:t>
                      </a:r>
                      <a:r>
                        <a:rPr sz="600" dirty="0">
                          <a:solidFill>
                            <a:srgbClr val="FFFFFF"/>
                          </a:solidFill>
                          <a:latin typeface="Trebuchet MS"/>
                          <a:cs typeface="Trebuchet MS"/>
                        </a:rPr>
                        <a:t>ve  </a:t>
                      </a:r>
                      <a:r>
                        <a:rPr sz="600" spc="-55" dirty="0">
                          <a:solidFill>
                            <a:srgbClr val="FFFFFF"/>
                          </a:solidFill>
                          <a:latin typeface="Trebuchet MS"/>
                          <a:cs typeface="Trebuchet MS"/>
                        </a:rPr>
                        <a:t>100ml</a:t>
                      </a:r>
                      <a:endParaRPr sz="6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20">
                <a:tc>
                  <a:txBody>
                    <a:bodyPr/>
                    <a:lstStyle/>
                    <a:p>
                      <a:pPr marL="85725">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090">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725">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725">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725">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13" name="object 13"/>
          <p:cNvSpPr/>
          <p:nvPr/>
        </p:nvSpPr>
        <p:spPr>
          <a:xfrm>
            <a:off x="7200900" y="637031"/>
            <a:ext cx="3220720" cy="5829300"/>
          </a:xfrm>
          <a:custGeom>
            <a:avLst/>
            <a:gdLst/>
            <a:ahLst/>
            <a:cxnLst/>
            <a:rect l="l" t="t" r="r" b="b"/>
            <a:pathLst>
              <a:path w="3220720" h="5829300">
                <a:moveTo>
                  <a:pt x="0" y="5829300"/>
                </a:moveTo>
                <a:lnTo>
                  <a:pt x="3220211" y="5829300"/>
                </a:lnTo>
                <a:lnTo>
                  <a:pt x="3220211" y="0"/>
                </a:lnTo>
                <a:lnTo>
                  <a:pt x="0" y="0"/>
                </a:lnTo>
                <a:lnTo>
                  <a:pt x="0" y="5829300"/>
                </a:lnTo>
                <a:close/>
              </a:path>
            </a:pathLst>
          </a:custGeom>
          <a:ln w="6096">
            <a:solidFill>
              <a:srgbClr val="000000"/>
            </a:solidFill>
          </a:ln>
        </p:spPr>
        <p:txBody>
          <a:bodyPr wrap="square" lIns="0" tIns="0" rIns="0" bIns="0" rtlCol="0"/>
          <a:lstStyle/>
          <a:p>
            <a:endParaRPr/>
          </a:p>
        </p:txBody>
      </p:sp>
      <p:sp>
        <p:nvSpPr>
          <p:cNvPr id="14" name="object 14"/>
          <p:cNvSpPr/>
          <p:nvPr/>
        </p:nvSpPr>
        <p:spPr>
          <a:xfrm>
            <a:off x="7309104" y="617194"/>
            <a:ext cx="2874136" cy="836574"/>
          </a:xfrm>
          <a:prstGeom prst="rect">
            <a:avLst/>
          </a:prstGeom>
          <a:blipFill>
            <a:blip r:embed="rId5" cstate="print"/>
            <a:stretch>
              <a:fillRect/>
            </a:stretch>
          </a:blipFill>
        </p:spPr>
        <p:txBody>
          <a:bodyPr wrap="square" lIns="0" tIns="0" rIns="0" bIns="0" rtlCol="0"/>
          <a:lstStyle/>
          <a:p>
            <a:endParaRPr/>
          </a:p>
        </p:txBody>
      </p:sp>
      <p:sp>
        <p:nvSpPr>
          <p:cNvPr id="15" name="object 15"/>
          <p:cNvSpPr txBox="1"/>
          <p:nvPr/>
        </p:nvSpPr>
        <p:spPr>
          <a:xfrm>
            <a:off x="7723378" y="693165"/>
            <a:ext cx="2459862" cy="553998"/>
          </a:xfrm>
          <a:prstGeom prst="rect">
            <a:avLst/>
          </a:prstGeom>
        </p:spPr>
        <p:txBody>
          <a:bodyPr vert="horz" wrap="square" lIns="0" tIns="0" rIns="0" bIns="0" rtlCol="0">
            <a:spAutoFit/>
          </a:bodyPr>
          <a:lstStyle/>
          <a:p>
            <a:pPr marL="12700" marR="5080" indent="685800">
              <a:lnSpc>
                <a:spcPct val="100000"/>
              </a:lnSpc>
            </a:pPr>
            <a:r>
              <a:rPr sz="1800" spc="-75" dirty="0">
                <a:latin typeface="Trebuchet MS"/>
                <a:cs typeface="Trebuchet MS"/>
              </a:rPr>
              <a:t>UEFA </a:t>
            </a:r>
            <a:r>
              <a:rPr sz="1800" spc="-5" dirty="0">
                <a:latin typeface="Trebuchet MS"/>
                <a:cs typeface="Trebuchet MS"/>
              </a:rPr>
              <a:t>4  </a:t>
            </a:r>
            <a:endParaRPr lang="fa-IR" spc="25" dirty="0">
              <a:latin typeface="Trebuchet MS"/>
              <a:cs typeface="Trebuchet MS"/>
            </a:endParaRPr>
          </a:p>
          <a:p>
            <a:pPr marL="12700" marR="5080" indent="685800">
              <a:lnSpc>
                <a:spcPct val="100000"/>
              </a:lnSpc>
            </a:pPr>
            <a:r>
              <a:rPr lang="fa-IR" sz="1800" b="1" spc="25" dirty="0" smtClean="0">
                <a:latin typeface="Trebuchet MS"/>
                <a:cs typeface="Trebuchet MS"/>
              </a:rPr>
              <a:t>   رسته ی قهرمانان</a:t>
            </a:r>
            <a:endParaRPr sz="1800" b="1" dirty="0">
              <a:latin typeface="Trebuchet MS"/>
              <a:cs typeface="Trebuchet MS"/>
            </a:endParaRPr>
          </a:p>
        </p:txBody>
      </p:sp>
      <p:graphicFrame>
        <p:nvGraphicFramePr>
          <p:cNvPr id="16" name="object 16"/>
          <p:cNvGraphicFramePr>
            <a:graphicFrameLocks noGrp="1"/>
          </p:cNvGraphicFramePr>
          <p:nvPr/>
        </p:nvGraphicFramePr>
        <p:xfrm>
          <a:off x="7256526" y="5793613"/>
          <a:ext cx="3095622" cy="563880"/>
        </p:xfrm>
        <a:graphic>
          <a:graphicData uri="http://schemas.openxmlformats.org/drawingml/2006/table">
            <a:tbl>
              <a:tblPr firstRow="1" bandRow="1">
                <a:tableStyleId>{2D5ABB26-0587-4C30-8999-92F81FD0307C}</a:tableStyleId>
              </a:tblPr>
              <a:tblGrid>
                <a:gridCol w="442341">
                  <a:extLst>
                    <a:ext uri="{9D8B030D-6E8A-4147-A177-3AD203B41FA5}">
                      <a16:colId xmlns:a16="http://schemas.microsoft.com/office/drawing/2014/main" xmlns="" val="20000"/>
                    </a:ext>
                  </a:extLst>
                </a:gridCol>
                <a:gridCol w="442213">
                  <a:extLst>
                    <a:ext uri="{9D8B030D-6E8A-4147-A177-3AD203B41FA5}">
                      <a16:colId xmlns:a16="http://schemas.microsoft.com/office/drawing/2014/main" xmlns="" val="20001"/>
                    </a:ext>
                  </a:extLst>
                </a:gridCol>
                <a:gridCol w="442214">
                  <a:extLst>
                    <a:ext uri="{9D8B030D-6E8A-4147-A177-3AD203B41FA5}">
                      <a16:colId xmlns:a16="http://schemas.microsoft.com/office/drawing/2014/main" xmlns="" val="20002"/>
                    </a:ext>
                  </a:extLst>
                </a:gridCol>
                <a:gridCol w="442213">
                  <a:extLst>
                    <a:ext uri="{9D8B030D-6E8A-4147-A177-3AD203B41FA5}">
                      <a16:colId xmlns:a16="http://schemas.microsoft.com/office/drawing/2014/main" xmlns="" val="20003"/>
                    </a:ext>
                  </a:extLst>
                </a:gridCol>
                <a:gridCol w="442214">
                  <a:extLst>
                    <a:ext uri="{9D8B030D-6E8A-4147-A177-3AD203B41FA5}">
                      <a16:colId xmlns:a16="http://schemas.microsoft.com/office/drawing/2014/main" xmlns="" val="20004"/>
                    </a:ext>
                  </a:extLst>
                </a:gridCol>
                <a:gridCol w="442213">
                  <a:extLst>
                    <a:ext uri="{9D8B030D-6E8A-4147-A177-3AD203B41FA5}">
                      <a16:colId xmlns:a16="http://schemas.microsoft.com/office/drawing/2014/main" xmlns="" val="20005"/>
                    </a:ext>
                  </a:extLst>
                </a:gridCol>
                <a:gridCol w="442214">
                  <a:extLst>
                    <a:ext uri="{9D8B030D-6E8A-4147-A177-3AD203B41FA5}">
                      <a16:colId xmlns:a16="http://schemas.microsoft.com/office/drawing/2014/main" xmlns="" val="20006"/>
                    </a:ext>
                  </a:extLst>
                </a:gridCol>
              </a:tblGrid>
              <a:tr h="365760">
                <a:tc>
                  <a:txBody>
                    <a:bodyPr/>
                    <a:lstStyle/>
                    <a:p>
                      <a:pPr marL="85725">
                        <a:lnSpc>
                          <a:spcPct val="100000"/>
                        </a:lnSpc>
                        <a:spcBef>
                          <a:spcPts val="284"/>
                        </a:spcBef>
                      </a:pPr>
                      <a:r>
                        <a:rPr sz="600" spc="30" dirty="0">
                          <a:solidFill>
                            <a:srgbClr val="FFFFFF"/>
                          </a:solidFill>
                          <a:latin typeface="Trebuchet MS"/>
                          <a:cs typeface="Trebuchet MS"/>
                        </a:rPr>
                        <a:t>BS</a:t>
                      </a:r>
                      <a:endParaRPr sz="600">
                        <a:latin typeface="Trebuchet MS"/>
                        <a:cs typeface="Trebuchet MS"/>
                      </a:endParaRPr>
                    </a:p>
                    <a:p>
                      <a:pPr marL="85725">
                        <a:lnSpc>
                          <a:spcPct val="100000"/>
                        </a:lnSpc>
                      </a:pPr>
                      <a:r>
                        <a:rPr sz="600" spc="-55" dirty="0">
                          <a:solidFill>
                            <a:srgbClr val="FFFFFF"/>
                          </a:solidFill>
                          <a:latin typeface="Trebuchet MS"/>
                          <a:cs typeface="Trebuchet MS"/>
                        </a:rPr>
                        <a:t>150ml</a:t>
                      </a:r>
                      <a:endParaRPr sz="6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121920">
                        <a:lnSpc>
                          <a:spcPct val="100000"/>
                        </a:lnSpc>
                        <a:spcBef>
                          <a:spcPts val="284"/>
                        </a:spcBef>
                      </a:pPr>
                      <a:r>
                        <a:rPr sz="600" spc="10" dirty="0">
                          <a:solidFill>
                            <a:srgbClr val="FFFFFF"/>
                          </a:solidFill>
                          <a:latin typeface="Trebuchet MS"/>
                          <a:cs typeface="Trebuchet MS"/>
                        </a:rPr>
                        <a:t>R</a:t>
                      </a:r>
                      <a:r>
                        <a:rPr sz="600" spc="5" dirty="0">
                          <a:solidFill>
                            <a:srgbClr val="FFFFFF"/>
                          </a:solidFill>
                          <a:latin typeface="Trebuchet MS"/>
                          <a:cs typeface="Trebuchet MS"/>
                        </a:rPr>
                        <a:t>ol</a:t>
                      </a:r>
                      <a:r>
                        <a:rPr sz="600" dirty="0">
                          <a:solidFill>
                            <a:srgbClr val="FFFFFF"/>
                          </a:solidFill>
                          <a:latin typeface="Trebuchet MS"/>
                          <a:cs typeface="Trebuchet MS"/>
                        </a:rPr>
                        <a:t>l</a:t>
                      </a:r>
                      <a:r>
                        <a:rPr sz="600" spc="-95" dirty="0">
                          <a:solidFill>
                            <a:srgbClr val="FFFFFF"/>
                          </a:solidFill>
                          <a:latin typeface="Trebuchet MS"/>
                          <a:cs typeface="Trebuchet MS"/>
                        </a:rPr>
                        <a:t> </a:t>
                      </a:r>
                      <a:r>
                        <a:rPr sz="600" spc="10" dirty="0">
                          <a:solidFill>
                            <a:srgbClr val="FFFFFF"/>
                          </a:solidFill>
                          <a:latin typeface="Trebuchet MS"/>
                          <a:cs typeface="Trebuchet MS"/>
                        </a:rPr>
                        <a:t>O</a:t>
                      </a:r>
                      <a:r>
                        <a:rPr sz="600" dirty="0">
                          <a:solidFill>
                            <a:srgbClr val="FFFFFF"/>
                          </a:solidFill>
                          <a:latin typeface="Trebuchet MS"/>
                          <a:cs typeface="Trebuchet MS"/>
                        </a:rPr>
                        <a:t>n  </a:t>
                      </a:r>
                      <a:r>
                        <a:rPr sz="600" spc="-25" dirty="0">
                          <a:solidFill>
                            <a:srgbClr val="FFFFFF"/>
                          </a:solidFill>
                          <a:latin typeface="Trebuchet MS"/>
                          <a:cs typeface="Trebuchet MS"/>
                        </a:rPr>
                        <a:t>50ml</a:t>
                      </a:r>
                      <a:endParaRPr sz="6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84455">
                        <a:lnSpc>
                          <a:spcPct val="100000"/>
                        </a:lnSpc>
                        <a:spcBef>
                          <a:spcPts val="284"/>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a:t>
                      </a:r>
                      <a:r>
                        <a:rPr sz="600" spc="-20" dirty="0">
                          <a:solidFill>
                            <a:srgbClr val="FFFFFF"/>
                          </a:solidFill>
                          <a:latin typeface="Trebuchet MS"/>
                          <a:cs typeface="Trebuchet MS"/>
                        </a:rPr>
                        <a:t>250ml</a:t>
                      </a:r>
                      <a:endParaRPr sz="6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84455">
                        <a:lnSpc>
                          <a:spcPct val="100000"/>
                        </a:lnSpc>
                        <a:spcBef>
                          <a:spcPts val="284"/>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400ml</a:t>
                      </a:r>
                      <a:endParaRPr sz="6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4"/>
                        </a:spcBef>
                      </a:pPr>
                      <a:r>
                        <a:rPr sz="600" spc="-10" dirty="0">
                          <a:solidFill>
                            <a:srgbClr val="FFFFFF"/>
                          </a:solidFill>
                          <a:latin typeface="Trebuchet MS"/>
                          <a:cs typeface="Trebuchet MS"/>
                        </a:rPr>
                        <a:t>EDT</a:t>
                      </a:r>
                      <a:endParaRPr sz="600">
                        <a:latin typeface="Trebuchet MS"/>
                        <a:cs typeface="Trebuchet MS"/>
                      </a:endParaRPr>
                    </a:p>
                    <a:p>
                      <a:pPr marL="85725">
                        <a:lnSpc>
                          <a:spcPct val="100000"/>
                        </a:lnSpc>
                      </a:pPr>
                      <a:r>
                        <a:rPr sz="600" spc="-25" dirty="0">
                          <a:solidFill>
                            <a:srgbClr val="FFFFFF"/>
                          </a:solidFill>
                          <a:latin typeface="Trebuchet MS"/>
                          <a:cs typeface="Trebuchet MS"/>
                        </a:rPr>
                        <a:t>50ml</a:t>
                      </a:r>
                      <a:endParaRPr sz="6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4"/>
                        </a:spcBef>
                      </a:pPr>
                      <a:r>
                        <a:rPr sz="600" spc="-5" dirty="0">
                          <a:solidFill>
                            <a:srgbClr val="FFFFFF"/>
                          </a:solidFill>
                          <a:latin typeface="Trebuchet MS"/>
                          <a:cs typeface="Trebuchet MS"/>
                        </a:rPr>
                        <a:t>EDT</a:t>
                      </a:r>
                      <a:endParaRPr sz="600">
                        <a:latin typeface="Trebuchet MS"/>
                        <a:cs typeface="Trebuchet MS"/>
                      </a:endParaRPr>
                    </a:p>
                    <a:p>
                      <a:pPr marL="85725">
                        <a:lnSpc>
                          <a:spcPct val="100000"/>
                        </a:lnSpc>
                      </a:pPr>
                      <a:r>
                        <a:rPr sz="600" spc="-55" dirty="0">
                          <a:solidFill>
                            <a:srgbClr val="FFFFFF"/>
                          </a:solidFill>
                          <a:latin typeface="Trebuchet MS"/>
                          <a:cs typeface="Trebuchet MS"/>
                        </a:rPr>
                        <a:t>100ml</a:t>
                      </a:r>
                      <a:endParaRPr sz="6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6360" marR="125095">
                        <a:lnSpc>
                          <a:spcPct val="100000"/>
                        </a:lnSpc>
                        <a:spcBef>
                          <a:spcPts val="284"/>
                        </a:spcBef>
                      </a:pPr>
                      <a:r>
                        <a:rPr sz="600" spc="-25" dirty="0">
                          <a:solidFill>
                            <a:srgbClr val="FFFFFF"/>
                          </a:solidFill>
                          <a:latin typeface="Trebuchet MS"/>
                          <a:cs typeface="Trebuchet MS"/>
                        </a:rPr>
                        <a:t>After  </a:t>
                      </a: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10" dirty="0">
                          <a:solidFill>
                            <a:srgbClr val="FFFFFF"/>
                          </a:solidFill>
                          <a:latin typeface="Trebuchet MS"/>
                          <a:cs typeface="Trebuchet MS"/>
                        </a:rPr>
                        <a:t>a</a:t>
                      </a:r>
                      <a:r>
                        <a:rPr sz="600" dirty="0">
                          <a:solidFill>
                            <a:srgbClr val="FFFFFF"/>
                          </a:solidFill>
                          <a:latin typeface="Trebuchet MS"/>
                          <a:cs typeface="Trebuchet MS"/>
                        </a:rPr>
                        <a:t>ve  </a:t>
                      </a:r>
                      <a:r>
                        <a:rPr sz="600" spc="-55" dirty="0">
                          <a:solidFill>
                            <a:srgbClr val="FFFFFF"/>
                          </a:solidFill>
                          <a:latin typeface="Trebuchet MS"/>
                          <a:cs typeface="Trebuchet MS"/>
                        </a:rPr>
                        <a:t>100ml</a:t>
                      </a:r>
                      <a:endParaRPr sz="600">
                        <a:latin typeface="Trebuchet MS"/>
                        <a:cs typeface="Trebuchet MS"/>
                      </a:endParaRPr>
                    </a:p>
                  </a:txBody>
                  <a:tcPr marL="0" marR="0" marT="361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20">
                <a:tc>
                  <a:txBody>
                    <a:bodyPr/>
                    <a:lstStyle/>
                    <a:p>
                      <a:pPr marL="85725">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725">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725">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725">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725">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6360">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17" name="object 17"/>
          <p:cNvSpPr/>
          <p:nvPr/>
        </p:nvSpPr>
        <p:spPr>
          <a:xfrm>
            <a:off x="1235963" y="4005071"/>
            <a:ext cx="1659636" cy="1287780"/>
          </a:xfrm>
          <a:prstGeom prst="rect">
            <a:avLst/>
          </a:prstGeom>
          <a:blipFill>
            <a:blip r:embed="rId6" cstate="print"/>
            <a:stretch>
              <a:fillRect/>
            </a:stretch>
          </a:blipFill>
        </p:spPr>
        <p:txBody>
          <a:bodyPr wrap="square" lIns="0" tIns="0" rIns="0" bIns="0" rtlCol="0"/>
          <a:lstStyle/>
          <a:p>
            <a:endParaRPr/>
          </a:p>
        </p:txBody>
      </p:sp>
      <p:sp>
        <p:nvSpPr>
          <p:cNvPr id="18" name="object 18"/>
          <p:cNvSpPr/>
          <p:nvPr/>
        </p:nvSpPr>
        <p:spPr>
          <a:xfrm>
            <a:off x="1682495" y="2001011"/>
            <a:ext cx="716280" cy="1639824"/>
          </a:xfrm>
          <a:prstGeom prst="rect">
            <a:avLst/>
          </a:prstGeom>
          <a:blipFill>
            <a:blip r:embed="rId7" cstate="print"/>
            <a:stretch>
              <a:fillRect/>
            </a:stretch>
          </a:blipFill>
        </p:spPr>
        <p:txBody>
          <a:bodyPr wrap="square" lIns="0" tIns="0" rIns="0" bIns="0" rtlCol="0"/>
          <a:lstStyle/>
          <a:p>
            <a:endParaRPr/>
          </a:p>
        </p:txBody>
      </p:sp>
      <p:sp>
        <p:nvSpPr>
          <p:cNvPr id="19" name="object 19"/>
          <p:cNvSpPr/>
          <p:nvPr/>
        </p:nvSpPr>
        <p:spPr>
          <a:xfrm>
            <a:off x="266700" y="1571244"/>
            <a:ext cx="1411224" cy="2069591"/>
          </a:xfrm>
          <a:prstGeom prst="rect">
            <a:avLst/>
          </a:prstGeom>
          <a:blipFill>
            <a:blip r:embed="rId8" cstate="print"/>
            <a:stretch>
              <a:fillRect/>
            </a:stretch>
          </a:blipFill>
        </p:spPr>
        <p:txBody>
          <a:bodyPr wrap="square" lIns="0" tIns="0" rIns="0" bIns="0" rtlCol="0"/>
          <a:lstStyle/>
          <a:p>
            <a:endParaRPr/>
          </a:p>
        </p:txBody>
      </p:sp>
      <p:sp>
        <p:nvSpPr>
          <p:cNvPr id="20" name="object 20"/>
          <p:cNvSpPr/>
          <p:nvPr/>
        </p:nvSpPr>
        <p:spPr>
          <a:xfrm>
            <a:off x="2398776" y="1571244"/>
            <a:ext cx="781812" cy="2074163"/>
          </a:xfrm>
          <a:prstGeom prst="rect">
            <a:avLst/>
          </a:prstGeom>
          <a:blipFill>
            <a:blip r:embed="rId9" cstate="print"/>
            <a:stretch>
              <a:fillRect/>
            </a:stretch>
          </a:blipFill>
        </p:spPr>
        <p:txBody>
          <a:bodyPr wrap="square" lIns="0" tIns="0" rIns="0" bIns="0" rtlCol="0"/>
          <a:lstStyle/>
          <a:p>
            <a:endParaRPr/>
          </a:p>
        </p:txBody>
      </p:sp>
      <p:sp>
        <p:nvSpPr>
          <p:cNvPr id="21" name="object 21"/>
          <p:cNvSpPr/>
          <p:nvPr/>
        </p:nvSpPr>
        <p:spPr>
          <a:xfrm>
            <a:off x="3916679" y="1325880"/>
            <a:ext cx="1350264" cy="2470404"/>
          </a:xfrm>
          <a:prstGeom prst="rect">
            <a:avLst/>
          </a:prstGeom>
          <a:blipFill>
            <a:blip r:embed="rId10" cstate="print"/>
            <a:stretch>
              <a:fillRect/>
            </a:stretch>
          </a:blipFill>
        </p:spPr>
        <p:txBody>
          <a:bodyPr wrap="square" lIns="0" tIns="0" rIns="0" bIns="0" rtlCol="0"/>
          <a:lstStyle/>
          <a:p>
            <a:endParaRPr/>
          </a:p>
        </p:txBody>
      </p:sp>
      <p:sp>
        <p:nvSpPr>
          <p:cNvPr id="22" name="object 22"/>
          <p:cNvSpPr/>
          <p:nvPr/>
        </p:nvSpPr>
        <p:spPr>
          <a:xfrm>
            <a:off x="3790188" y="3758184"/>
            <a:ext cx="1810512" cy="1626107"/>
          </a:xfrm>
          <a:prstGeom prst="rect">
            <a:avLst/>
          </a:prstGeom>
          <a:blipFill>
            <a:blip r:embed="rId11" cstate="print"/>
            <a:stretch>
              <a:fillRect/>
            </a:stretch>
          </a:blipFill>
        </p:spPr>
        <p:txBody>
          <a:bodyPr wrap="square" lIns="0" tIns="0" rIns="0" bIns="0" rtlCol="0"/>
          <a:lstStyle/>
          <a:p>
            <a:endParaRPr/>
          </a:p>
        </p:txBody>
      </p:sp>
      <p:sp>
        <p:nvSpPr>
          <p:cNvPr id="23" name="object 23"/>
          <p:cNvSpPr/>
          <p:nvPr/>
        </p:nvSpPr>
        <p:spPr>
          <a:xfrm>
            <a:off x="5410200" y="4110228"/>
            <a:ext cx="1463040" cy="1152144"/>
          </a:xfrm>
          <a:prstGeom prst="rect">
            <a:avLst/>
          </a:prstGeom>
          <a:blipFill>
            <a:blip r:embed="rId12" cstate="print"/>
            <a:stretch>
              <a:fillRect/>
            </a:stretch>
          </a:blipFill>
        </p:spPr>
        <p:txBody>
          <a:bodyPr wrap="square" lIns="0" tIns="0" rIns="0" bIns="0" rtlCol="0"/>
          <a:lstStyle/>
          <a:p>
            <a:endParaRPr/>
          </a:p>
        </p:txBody>
      </p:sp>
      <p:sp>
        <p:nvSpPr>
          <p:cNvPr id="24" name="object 24"/>
          <p:cNvSpPr/>
          <p:nvPr/>
        </p:nvSpPr>
        <p:spPr>
          <a:xfrm>
            <a:off x="4562855" y="1473708"/>
            <a:ext cx="1552955" cy="2382012"/>
          </a:xfrm>
          <a:prstGeom prst="rect">
            <a:avLst/>
          </a:prstGeom>
          <a:blipFill>
            <a:blip r:embed="rId13" cstate="print"/>
            <a:stretch>
              <a:fillRect/>
            </a:stretch>
          </a:blipFill>
        </p:spPr>
        <p:txBody>
          <a:bodyPr wrap="square" lIns="0" tIns="0" rIns="0" bIns="0" rtlCol="0"/>
          <a:lstStyle/>
          <a:p>
            <a:endParaRPr/>
          </a:p>
        </p:txBody>
      </p:sp>
      <p:sp>
        <p:nvSpPr>
          <p:cNvPr id="25" name="object 25"/>
          <p:cNvSpPr/>
          <p:nvPr/>
        </p:nvSpPr>
        <p:spPr>
          <a:xfrm>
            <a:off x="5422391" y="1205483"/>
            <a:ext cx="1473708" cy="2548128"/>
          </a:xfrm>
          <a:prstGeom prst="rect">
            <a:avLst/>
          </a:prstGeom>
          <a:blipFill>
            <a:blip r:embed="rId14" cstate="print"/>
            <a:stretch>
              <a:fillRect/>
            </a:stretch>
          </a:blipFill>
        </p:spPr>
        <p:txBody>
          <a:bodyPr wrap="square" lIns="0" tIns="0" rIns="0" bIns="0" rtlCol="0"/>
          <a:lstStyle/>
          <a:p>
            <a:endParaRPr/>
          </a:p>
        </p:txBody>
      </p:sp>
      <p:sp>
        <p:nvSpPr>
          <p:cNvPr id="26" name="object 26"/>
          <p:cNvSpPr/>
          <p:nvPr/>
        </p:nvSpPr>
        <p:spPr>
          <a:xfrm>
            <a:off x="8516111" y="3854196"/>
            <a:ext cx="2083307" cy="1653539"/>
          </a:xfrm>
          <a:prstGeom prst="rect">
            <a:avLst/>
          </a:prstGeom>
          <a:blipFill>
            <a:blip r:embed="rId15" cstate="print"/>
            <a:stretch>
              <a:fillRect/>
            </a:stretch>
          </a:blipFill>
        </p:spPr>
        <p:txBody>
          <a:bodyPr wrap="square" lIns="0" tIns="0" rIns="0" bIns="0" rtlCol="0"/>
          <a:lstStyle/>
          <a:p>
            <a:endParaRPr/>
          </a:p>
        </p:txBody>
      </p:sp>
      <p:sp>
        <p:nvSpPr>
          <p:cNvPr id="27" name="object 27"/>
          <p:cNvSpPr/>
          <p:nvPr/>
        </p:nvSpPr>
        <p:spPr>
          <a:xfrm>
            <a:off x="7014971" y="1473708"/>
            <a:ext cx="1726692" cy="2461260"/>
          </a:xfrm>
          <a:prstGeom prst="rect">
            <a:avLst/>
          </a:prstGeom>
          <a:blipFill>
            <a:blip r:embed="rId16" cstate="print"/>
            <a:stretch>
              <a:fillRect/>
            </a:stretch>
          </a:blipFill>
        </p:spPr>
        <p:txBody>
          <a:bodyPr wrap="square" lIns="0" tIns="0" rIns="0" bIns="0" rtlCol="0"/>
          <a:lstStyle/>
          <a:p>
            <a:endParaRPr/>
          </a:p>
        </p:txBody>
      </p:sp>
      <p:sp>
        <p:nvSpPr>
          <p:cNvPr id="28" name="object 28"/>
          <p:cNvSpPr/>
          <p:nvPr/>
        </p:nvSpPr>
        <p:spPr>
          <a:xfrm>
            <a:off x="8891016" y="1252727"/>
            <a:ext cx="1594103" cy="2752344"/>
          </a:xfrm>
          <a:prstGeom prst="rect">
            <a:avLst/>
          </a:prstGeom>
          <a:blipFill>
            <a:blip r:embed="rId17" cstate="print"/>
            <a:stretch>
              <a:fillRect/>
            </a:stretch>
          </a:blipFill>
        </p:spPr>
        <p:txBody>
          <a:bodyPr wrap="square" lIns="0" tIns="0" rIns="0" bIns="0" rtlCol="0"/>
          <a:lstStyle/>
          <a:p>
            <a:endParaRPr/>
          </a:p>
        </p:txBody>
      </p:sp>
      <p:sp>
        <p:nvSpPr>
          <p:cNvPr id="29" name="object 29"/>
          <p:cNvSpPr/>
          <p:nvPr/>
        </p:nvSpPr>
        <p:spPr>
          <a:xfrm>
            <a:off x="7013447" y="3823715"/>
            <a:ext cx="2083307" cy="1653539"/>
          </a:xfrm>
          <a:prstGeom prst="rect">
            <a:avLst/>
          </a:prstGeom>
          <a:blipFill>
            <a:blip r:embed="rId18" cstate="print"/>
            <a:stretch>
              <a:fillRect/>
            </a:stretch>
          </a:blipFill>
        </p:spPr>
        <p:txBody>
          <a:bodyPr wrap="square" lIns="0" tIns="0" rIns="0" bIns="0" rtlCol="0"/>
          <a:lstStyle/>
          <a:p>
            <a:endParaRPr/>
          </a:p>
        </p:txBody>
      </p:sp>
      <p:sp>
        <p:nvSpPr>
          <p:cNvPr id="30" name="object 30"/>
          <p:cNvSpPr/>
          <p:nvPr/>
        </p:nvSpPr>
        <p:spPr>
          <a:xfrm>
            <a:off x="7981188" y="1588008"/>
            <a:ext cx="1624583" cy="2493264"/>
          </a:xfrm>
          <a:prstGeom prst="rect">
            <a:avLst/>
          </a:prstGeom>
          <a:blipFill>
            <a:blip r:embed="rId19" cstate="print"/>
            <a:stretch>
              <a:fillRect/>
            </a:stretch>
          </a:blipFill>
        </p:spPr>
        <p:txBody>
          <a:bodyPr wrap="square" lIns="0" tIns="0" rIns="0" bIns="0" rtlCol="0"/>
          <a:lstStyle/>
          <a:p>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23304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62</a:t>
            </a:r>
            <a:endParaRPr sz="1450">
              <a:latin typeface="Arial"/>
              <a:cs typeface="Arial"/>
            </a:endParaRPr>
          </a:p>
        </p:txBody>
      </p:sp>
      <p:sp>
        <p:nvSpPr>
          <p:cNvPr id="3" name="object 3"/>
          <p:cNvSpPr txBox="1">
            <a:spLocks noGrp="1"/>
          </p:cNvSpPr>
          <p:nvPr>
            <p:ph type="title"/>
          </p:nvPr>
        </p:nvSpPr>
        <p:spPr>
          <a:xfrm>
            <a:off x="78739" y="246760"/>
            <a:ext cx="3469004" cy="307777"/>
          </a:xfrm>
          <a:prstGeom prst="rect">
            <a:avLst/>
          </a:prstGeom>
        </p:spPr>
        <p:txBody>
          <a:bodyPr vert="horz" wrap="square" lIns="0" tIns="0" rIns="0" bIns="0" rtlCol="0">
            <a:spAutoFit/>
          </a:bodyPr>
          <a:lstStyle/>
          <a:p>
            <a:pPr marL="12700">
              <a:lnSpc>
                <a:spcPct val="100000"/>
              </a:lnSpc>
            </a:pPr>
            <a:r>
              <a:rPr lang="fa-IR" sz="2000" spc="60" dirty="0" smtClean="0"/>
              <a:t>ضد عرق – زنانه    </a:t>
            </a:r>
            <a:endParaRPr sz="2000" dirty="0"/>
          </a:p>
        </p:txBody>
      </p:sp>
      <p:sp>
        <p:nvSpPr>
          <p:cNvPr id="4" name="object 4"/>
          <p:cNvSpPr/>
          <p:nvPr/>
        </p:nvSpPr>
        <p:spPr>
          <a:xfrm>
            <a:off x="422148" y="637031"/>
            <a:ext cx="3218815" cy="2946400"/>
          </a:xfrm>
          <a:custGeom>
            <a:avLst/>
            <a:gdLst/>
            <a:ahLst/>
            <a:cxnLst/>
            <a:rect l="l" t="t" r="r" b="b"/>
            <a:pathLst>
              <a:path w="3218815" h="2946400">
                <a:moveTo>
                  <a:pt x="0" y="2945892"/>
                </a:moveTo>
                <a:lnTo>
                  <a:pt x="3218688" y="2945892"/>
                </a:lnTo>
                <a:lnTo>
                  <a:pt x="3218688" y="0"/>
                </a:lnTo>
                <a:lnTo>
                  <a:pt x="0" y="0"/>
                </a:lnTo>
                <a:lnTo>
                  <a:pt x="0" y="2945892"/>
                </a:lnTo>
                <a:close/>
              </a:path>
            </a:pathLst>
          </a:custGeom>
          <a:ln w="6096">
            <a:solidFill>
              <a:srgbClr val="000000"/>
            </a:solidFill>
          </a:ln>
        </p:spPr>
        <p:txBody>
          <a:bodyPr wrap="square" lIns="0" tIns="0" rIns="0" bIns="0" rtlCol="0"/>
          <a:lstStyle/>
          <a:p>
            <a:endParaRPr/>
          </a:p>
        </p:txBody>
      </p:sp>
      <p:sp>
        <p:nvSpPr>
          <p:cNvPr id="5" name="object 5"/>
          <p:cNvSpPr/>
          <p:nvPr/>
        </p:nvSpPr>
        <p:spPr>
          <a:xfrm>
            <a:off x="530351" y="641642"/>
            <a:ext cx="2874137" cy="563714"/>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944372" y="718058"/>
            <a:ext cx="2048510" cy="276999"/>
          </a:xfrm>
          <a:prstGeom prst="rect">
            <a:avLst/>
          </a:prstGeom>
        </p:spPr>
        <p:txBody>
          <a:bodyPr vert="horz" wrap="square" lIns="0" tIns="0" rIns="0" bIns="0" rtlCol="0">
            <a:spAutoFit/>
          </a:bodyPr>
          <a:lstStyle/>
          <a:p>
            <a:pPr marL="12700">
              <a:lnSpc>
                <a:spcPct val="100000"/>
              </a:lnSpc>
            </a:pPr>
            <a:r>
              <a:rPr lang="fa-IR" sz="1800" spc="35" dirty="0" smtClean="0">
                <a:latin typeface="Trebuchet MS"/>
                <a:cs typeface="Trebuchet MS"/>
              </a:rPr>
              <a:t> زنانه </a:t>
            </a:r>
            <a:r>
              <a:rPr sz="1800" spc="35" dirty="0" smtClean="0">
                <a:latin typeface="Trebuchet MS"/>
                <a:cs typeface="Trebuchet MS"/>
              </a:rPr>
              <a:t>CLIMACOOL</a:t>
            </a:r>
            <a:endParaRPr sz="1800" dirty="0">
              <a:latin typeface="Trebuchet MS"/>
              <a:cs typeface="Trebuchet MS"/>
            </a:endParaRPr>
          </a:p>
        </p:txBody>
      </p:sp>
      <p:graphicFrame>
        <p:nvGraphicFramePr>
          <p:cNvPr id="7" name="object 7"/>
          <p:cNvGraphicFramePr>
            <a:graphicFrameLocks noGrp="1"/>
          </p:cNvGraphicFramePr>
          <p:nvPr/>
        </p:nvGraphicFramePr>
        <p:xfrm>
          <a:off x="477050" y="2882645"/>
          <a:ext cx="3095583" cy="563879"/>
        </p:xfrm>
        <a:graphic>
          <a:graphicData uri="http://schemas.openxmlformats.org/drawingml/2006/table">
            <a:tbl>
              <a:tblPr firstRow="1" bandRow="1">
                <a:tableStyleId>{2D5ABB26-0587-4C30-8999-92F81FD0307C}</a:tableStyleId>
              </a:tblPr>
              <a:tblGrid>
                <a:gridCol w="442226">
                  <a:extLst>
                    <a:ext uri="{9D8B030D-6E8A-4147-A177-3AD203B41FA5}">
                      <a16:colId xmlns:a16="http://schemas.microsoft.com/office/drawing/2014/main" xmlns="" val="20000"/>
                    </a:ext>
                  </a:extLst>
                </a:gridCol>
                <a:gridCol w="442290">
                  <a:extLst>
                    <a:ext uri="{9D8B030D-6E8A-4147-A177-3AD203B41FA5}">
                      <a16:colId xmlns:a16="http://schemas.microsoft.com/office/drawing/2014/main" xmlns="" val="20001"/>
                    </a:ext>
                  </a:extLst>
                </a:gridCol>
                <a:gridCol w="442214">
                  <a:extLst>
                    <a:ext uri="{9D8B030D-6E8A-4147-A177-3AD203B41FA5}">
                      <a16:colId xmlns:a16="http://schemas.microsoft.com/office/drawing/2014/main" xmlns="" val="20002"/>
                    </a:ext>
                  </a:extLst>
                </a:gridCol>
                <a:gridCol w="442213">
                  <a:extLst>
                    <a:ext uri="{9D8B030D-6E8A-4147-A177-3AD203B41FA5}">
                      <a16:colId xmlns:a16="http://schemas.microsoft.com/office/drawing/2014/main" xmlns="" val="20003"/>
                    </a:ext>
                  </a:extLst>
                </a:gridCol>
                <a:gridCol w="442213">
                  <a:extLst>
                    <a:ext uri="{9D8B030D-6E8A-4147-A177-3AD203B41FA5}">
                      <a16:colId xmlns:a16="http://schemas.microsoft.com/office/drawing/2014/main" xmlns="" val="20004"/>
                    </a:ext>
                  </a:extLst>
                </a:gridCol>
                <a:gridCol w="442214">
                  <a:extLst>
                    <a:ext uri="{9D8B030D-6E8A-4147-A177-3AD203B41FA5}">
                      <a16:colId xmlns:a16="http://schemas.microsoft.com/office/drawing/2014/main" xmlns="" val="20005"/>
                    </a:ext>
                  </a:extLst>
                </a:gridCol>
                <a:gridCol w="442213">
                  <a:extLst>
                    <a:ext uri="{9D8B030D-6E8A-4147-A177-3AD203B41FA5}">
                      <a16:colId xmlns:a16="http://schemas.microsoft.com/office/drawing/2014/main" xmlns="" val="20006"/>
                    </a:ext>
                  </a:extLst>
                </a:gridCol>
              </a:tblGrid>
              <a:tr h="365759">
                <a:tc>
                  <a:txBody>
                    <a:bodyPr/>
                    <a:lstStyle/>
                    <a:p>
                      <a:pPr marL="85090">
                        <a:lnSpc>
                          <a:spcPct val="100000"/>
                        </a:lnSpc>
                        <a:spcBef>
                          <a:spcPts val="280"/>
                        </a:spcBef>
                      </a:pPr>
                      <a:r>
                        <a:rPr sz="600" spc="15" dirty="0">
                          <a:solidFill>
                            <a:srgbClr val="FFFFFF"/>
                          </a:solidFill>
                          <a:latin typeface="Trebuchet MS"/>
                          <a:cs typeface="Trebuchet MS"/>
                        </a:rPr>
                        <a:t>APD</a:t>
                      </a:r>
                      <a:endParaRPr sz="600">
                        <a:latin typeface="Trebuchet MS"/>
                        <a:cs typeface="Trebuchet MS"/>
                      </a:endParaRPr>
                    </a:p>
                    <a:p>
                      <a:pPr marL="85090">
                        <a:lnSpc>
                          <a:spcPct val="100000"/>
                        </a:lnSpc>
                      </a:pPr>
                      <a:r>
                        <a:rPr sz="600" spc="-55" dirty="0">
                          <a:solidFill>
                            <a:srgbClr val="FFFFFF"/>
                          </a:solidFill>
                          <a:latin typeface="Trebuchet MS"/>
                          <a:cs typeface="Trebuchet MS"/>
                        </a:rPr>
                        <a:t>150ml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122555">
                        <a:lnSpc>
                          <a:spcPct val="100000"/>
                        </a:lnSpc>
                        <a:spcBef>
                          <a:spcPts val="280"/>
                        </a:spcBef>
                      </a:pPr>
                      <a:r>
                        <a:rPr sz="600" spc="10" dirty="0">
                          <a:solidFill>
                            <a:srgbClr val="FFFFFF"/>
                          </a:solidFill>
                          <a:latin typeface="Trebuchet MS"/>
                          <a:cs typeface="Trebuchet MS"/>
                        </a:rPr>
                        <a:t>R</a:t>
                      </a:r>
                      <a:r>
                        <a:rPr sz="600" spc="5" dirty="0">
                          <a:solidFill>
                            <a:srgbClr val="FFFFFF"/>
                          </a:solidFill>
                          <a:latin typeface="Trebuchet MS"/>
                          <a:cs typeface="Trebuchet MS"/>
                        </a:rPr>
                        <a:t>ol</a:t>
                      </a:r>
                      <a:r>
                        <a:rPr sz="600" dirty="0">
                          <a:solidFill>
                            <a:srgbClr val="FFFFFF"/>
                          </a:solidFill>
                          <a:latin typeface="Trebuchet MS"/>
                          <a:cs typeface="Trebuchet MS"/>
                        </a:rPr>
                        <a:t>l</a:t>
                      </a:r>
                      <a:r>
                        <a:rPr sz="600" spc="-95" dirty="0">
                          <a:solidFill>
                            <a:srgbClr val="FFFFFF"/>
                          </a:solidFill>
                          <a:latin typeface="Trebuchet MS"/>
                          <a:cs typeface="Trebuchet MS"/>
                        </a:rPr>
                        <a:t> </a:t>
                      </a:r>
                      <a:r>
                        <a:rPr sz="600" spc="10" dirty="0">
                          <a:solidFill>
                            <a:srgbClr val="FFFFFF"/>
                          </a:solidFill>
                          <a:latin typeface="Trebuchet MS"/>
                          <a:cs typeface="Trebuchet MS"/>
                        </a:rPr>
                        <a:t>O</a:t>
                      </a:r>
                      <a:r>
                        <a:rPr sz="600" dirty="0">
                          <a:solidFill>
                            <a:srgbClr val="FFFFFF"/>
                          </a:solidFill>
                          <a:latin typeface="Trebuchet MS"/>
                          <a:cs typeface="Trebuchet MS"/>
                        </a:rPr>
                        <a:t>n  </a:t>
                      </a:r>
                      <a:r>
                        <a:rPr sz="600" spc="-25" dirty="0">
                          <a:solidFill>
                            <a:srgbClr val="FFFFFF"/>
                          </a:solidFill>
                          <a:latin typeface="Trebuchet MS"/>
                          <a:cs typeface="Trebuchet MS"/>
                        </a:rPr>
                        <a:t>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85090">
                        <a:lnSpc>
                          <a:spcPct val="100000"/>
                        </a:lnSpc>
                        <a:spcBef>
                          <a:spcPts val="280"/>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a:t>
                      </a:r>
                      <a:r>
                        <a:rPr sz="600" spc="-20" dirty="0">
                          <a:solidFill>
                            <a:srgbClr val="FFFFFF"/>
                          </a:solidFill>
                          <a:latin typeface="Trebuchet MS"/>
                          <a:cs typeface="Trebuchet MS"/>
                        </a:rPr>
                        <a:t>250ml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85090">
                        <a:lnSpc>
                          <a:spcPct val="100000"/>
                        </a:lnSpc>
                        <a:spcBef>
                          <a:spcPts val="280"/>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400ml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a:lnSpc>
                          <a:spcPct val="100000"/>
                        </a:lnSpc>
                        <a:spcBef>
                          <a:spcPts val="280"/>
                        </a:spcBef>
                      </a:pPr>
                      <a:r>
                        <a:rPr sz="600" spc="-10" dirty="0">
                          <a:solidFill>
                            <a:srgbClr val="FFFFFF"/>
                          </a:solidFill>
                          <a:latin typeface="Trebuchet MS"/>
                          <a:cs typeface="Trebuchet MS"/>
                        </a:rPr>
                        <a:t>EDT</a:t>
                      </a:r>
                      <a:endParaRPr sz="600">
                        <a:latin typeface="Trebuchet MS"/>
                        <a:cs typeface="Trebuchet MS"/>
                      </a:endParaRPr>
                    </a:p>
                    <a:p>
                      <a:pPr marL="85090">
                        <a:lnSpc>
                          <a:spcPct val="100000"/>
                        </a:lnSpc>
                      </a:pPr>
                      <a:r>
                        <a:rPr sz="600" spc="-25" dirty="0">
                          <a:solidFill>
                            <a:srgbClr val="FFFFFF"/>
                          </a:solidFill>
                          <a:latin typeface="Trebuchet MS"/>
                          <a:cs typeface="Trebuchet MS"/>
                        </a:rPr>
                        <a:t>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a:lnSpc>
                          <a:spcPct val="100000"/>
                        </a:lnSpc>
                        <a:spcBef>
                          <a:spcPts val="280"/>
                        </a:spcBef>
                      </a:pPr>
                      <a:r>
                        <a:rPr sz="600" spc="-5" dirty="0">
                          <a:solidFill>
                            <a:srgbClr val="FFFFFF"/>
                          </a:solidFill>
                          <a:latin typeface="Trebuchet MS"/>
                          <a:cs typeface="Trebuchet MS"/>
                        </a:rPr>
                        <a:t>EDT</a:t>
                      </a:r>
                      <a:endParaRPr sz="600">
                        <a:latin typeface="Trebuchet MS"/>
                        <a:cs typeface="Trebuchet MS"/>
                      </a:endParaRPr>
                    </a:p>
                    <a:p>
                      <a:pPr marL="85090">
                        <a:lnSpc>
                          <a:spcPct val="100000"/>
                        </a:lnSpc>
                      </a:pPr>
                      <a:r>
                        <a:rPr sz="600" spc="-55" dirty="0">
                          <a:solidFill>
                            <a:srgbClr val="FFFFFF"/>
                          </a:solidFill>
                          <a:latin typeface="Trebuchet MS"/>
                          <a:cs typeface="Trebuchet MS"/>
                        </a:rPr>
                        <a:t>100ml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127000">
                        <a:lnSpc>
                          <a:spcPct val="100000"/>
                        </a:lnSpc>
                        <a:spcBef>
                          <a:spcPts val="280"/>
                        </a:spcBef>
                      </a:pPr>
                      <a:r>
                        <a:rPr sz="600" spc="-25" dirty="0">
                          <a:solidFill>
                            <a:srgbClr val="FFFFFF"/>
                          </a:solidFill>
                          <a:latin typeface="Trebuchet MS"/>
                          <a:cs typeface="Trebuchet MS"/>
                        </a:rPr>
                        <a:t>After  </a:t>
                      </a: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10" dirty="0">
                          <a:solidFill>
                            <a:srgbClr val="FFFFFF"/>
                          </a:solidFill>
                          <a:latin typeface="Trebuchet MS"/>
                          <a:cs typeface="Trebuchet MS"/>
                        </a:rPr>
                        <a:t>a</a:t>
                      </a:r>
                      <a:r>
                        <a:rPr sz="600" dirty="0">
                          <a:solidFill>
                            <a:srgbClr val="FFFFFF"/>
                          </a:solidFill>
                          <a:latin typeface="Trebuchet MS"/>
                          <a:cs typeface="Trebuchet MS"/>
                        </a:rPr>
                        <a:t>ve  </a:t>
                      </a:r>
                      <a:r>
                        <a:rPr sz="600" spc="-55" dirty="0">
                          <a:solidFill>
                            <a:srgbClr val="FFFFFF"/>
                          </a:solidFill>
                          <a:latin typeface="Trebuchet MS"/>
                          <a:cs typeface="Trebuchet MS"/>
                        </a:rPr>
                        <a:t>100ml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20">
                <a:tc>
                  <a:txBody>
                    <a:bodyPr/>
                    <a:lstStyle/>
                    <a:p>
                      <a:pPr marL="85090">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090">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090">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8" name="object 8"/>
          <p:cNvSpPr/>
          <p:nvPr/>
        </p:nvSpPr>
        <p:spPr>
          <a:xfrm>
            <a:off x="3811523" y="637031"/>
            <a:ext cx="3218815" cy="2946400"/>
          </a:xfrm>
          <a:custGeom>
            <a:avLst/>
            <a:gdLst/>
            <a:ahLst/>
            <a:cxnLst/>
            <a:rect l="l" t="t" r="r" b="b"/>
            <a:pathLst>
              <a:path w="3218815" h="2946400">
                <a:moveTo>
                  <a:pt x="0" y="2945892"/>
                </a:moveTo>
                <a:lnTo>
                  <a:pt x="3218687" y="2945892"/>
                </a:lnTo>
                <a:lnTo>
                  <a:pt x="3218687" y="0"/>
                </a:lnTo>
                <a:lnTo>
                  <a:pt x="0" y="0"/>
                </a:lnTo>
                <a:lnTo>
                  <a:pt x="0" y="2945892"/>
                </a:lnTo>
                <a:close/>
              </a:path>
            </a:pathLst>
          </a:custGeom>
          <a:ln w="6096">
            <a:solidFill>
              <a:srgbClr val="000000"/>
            </a:solidFill>
          </a:ln>
        </p:spPr>
        <p:txBody>
          <a:bodyPr wrap="square" lIns="0" tIns="0" rIns="0" bIns="0" rtlCol="0"/>
          <a:lstStyle/>
          <a:p>
            <a:endParaRPr/>
          </a:p>
        </p:txBody>
      </p:sp>
      <p:sp>
        <p:nvSpPr>
          <p:cNvPr id="9" name="object 9"/>
          <p:cNvSpPr/>
          <p:nvPr/>
        </p:nvSpPr>
        <p:spPr>
          <a:xfrm>
            <a:off x="3919728" y="641642"/>
            <a:ext cx="2874137" cy="563714"/>
          </a:xfrm>
          <a:prstGeom prst="rect">
            <a:avLst/>
          </a:prstGeom>
          <a:blipFill>
            <a:blip r:embed="rId3" cstate="print"/>
            <a:stretch>
              <a:fillRect/>
            </a:stretch>
          </a:blipFill>
        </p:spPr>
        <p:txBody>
          <a:bodyPr wrap="square" lIns="0" tIns="0" rIns="0" bIns="0" rtlCol="0"/>
          <a:lstStyle/>
          <a:p>
            <a:endParaRPr/>
          </a:p>
        </p:txBody>
      </p:sp>
      <p:sp>
        <p:nvSpPr>
          <p:cNvPr id="10" name="object 10"/>
          <p:cNvSpPr txBox="1"/>
          <p:nvPr/>
        </p:nvSpPr>
        <p:spPr>
          <a:xfrm>
            <a:off x="4419980" y="718058"/>
            <a:ext cx="1878330" cy="276999"/>
          </a:xfrm>
          <a:prstGeom prst="rect">
            <a:avLst/>
          </a:prstGeom>
        </p:spPr>
        <p:txBody>
          <a:bodyPr vert="horz" wrap="square" lIns="0" tIns="0" rIns="0" bIns="0" rtlCol="0">
            <a:spAutoFit/>
          </a:bodyPr>
          <a:lstStyle/>
          <a:p>
            <a:pPr marL="12700">
              <a:lnSpc>
                <a:spcPct val="100000"/>
              </a:lnSpc>
            </a:pPr>
            <a:r>
              <a:rPr lang="fa-IR" sz="1800" spc="-25" dirty="0" smtClean="0">
                <a:latin typeface="Trebuchet MS"/>
                <a:cs typeface="Trebuchet MS"/>
              </a:rPr>
              <a:t> زنانه</a:t>
            </a:r>
            <a:r>
              <a:rPr sz="1800" spc="-25" dirty="0" smtClean="0">
                <a:latin typeface="Trebuchet MS"/>
                <a:cs typeface="Trebuchet MS"/>
              </a:rPr>
              <a:t>ADIPOWER</a:t>
            </a:r>
            <a:r>
              <a:rPr sz="1800" spc="-240" dirty="0" smtClean="0">
                <a:latin typeface="Trebuchet MS"/>
                <a:cs typeface="Trebuchet MS"/>
              </a:rPr>
              <a:t> </a:t>
            </a:r>
            <a:endParaRPr sz="1800" dirty="0">
              <a:latin typeface="Trebuchet MS"/>
              <a:cs typeface="Trebuchet MS"/>
            </a:endParaRPr>
          </a:p>
        </p:txBody>
      </p:sp>
      <p:graphicFrame>
        <p:nvGraphicFramePr>
          <p:cNvPr id="11" name="object 11"/>
          <p:cNvGraphicFramePr>
            <a:graphicFrameLocks noGrp="1"/>
          </p:cNvGraphicFramePr>
          <p:nvPr/>
        </p:nvGraphicFramePr>
        <p:xfrm>
          <a:off x="3866769" y="2882645"/>
          <a:ext cx="3095619" cy="563879"/>
        </p:xfrm>
        <a:graphic>
          <a:graphicData uri="http://schemas.openxmlformats.org/drawingml/2006/table">
            <a:tbl>
              <a:tblPr firstRow="1" bandRow="1">
                <a:tableStyleId>{2D5ABB26-0587-4C30-8999-92F81FD0307C}</a:tableStyleId>
              </a:tblPr>
              <a:tblGrid>
                <a:gridCol w="442340">
                  <a:extLst>
                    <a:ext uri="{9D8B030D-6E8A-4147-A177-3AD203B41FA5}">
                      <a16:colId xmlns:a16="http://schemas.microsoft.com/office/drawing/2014/main" xmlns="" val="20000"/>
                    </a:ext>
                  </a:extLst>
                </a:gridCol>
                <a:gridCol w="442213">
                  <a:extLst>
                    <a:ext uri="{9D8B030D-6E8A-4147-A177-3AD203B41FA5}">
                      <a16:colId xmlns:a16="http://schemas.microsoft.com/office/drawing/2014/main" xmlns="" val="20001"/>
                    </a:ext>
                  </a:extLst>
                </a:gridCol>
                <a:gridCol w="442213">
                  <a:extLst>
                    <a:ext uri="{9D8B030D-6E8A-4147-A177-3AD203B41FA5}">
                      <a16:colId xmlns:a16="http://schemas.microsoft.com/office/drawing/2014/main" xmlns="" val="20002"/>
                    </a:ext>
                  </a:extLst>
                </a:gridCol>
                <a:gridCol w="442213">
                  <a:extLst>
                    <a:ext uri="{9D8B030D-6E8A-4147-A177-3AD203B41FA5}">
                      <a16:colId xmlns:a16="http://schemas.microsoft.com/office/drawing/2014/main" xmlns="" val="20003"/>
                    </a:ext>
                  </a:extLst>
                </a:gridCol>
                <a:gridCol w="442213">
                  <a:extLst>
                    <a:ext uri="{9D8B030D-6E8A-4147-A177-3AD203B41FA5}">
                      <a16:colId xmlns:a16="http://schemas.microsoft.com/office/drawing/2014/main" xmlns="" val="20004"/>
                    </a:ext>
                  </a:extLst>
                </a:gridCol>
                <a:gridCol w="442213">
                  <a:extLst>
                    <a:ext uri="{9D8B030D-6E8A-4147-A177-3AD203B41FA5}">
                      <a16:colId xmlns:a16="http://schemas.microsoft.com/office/drawing/2014/main" xmlns="" val="20005"/>
                    </a:ext>
                  </a:extLst>
                </a:gridCol>
                <a:gridCol w="442214">
                  <a:extLst>
                    <a:ext uri="{9D8B030D-6E8A-4147-A177-3AD203B41FA5}">
                      <a16:colId xmlns:a16="http://schemas.microsoft.com/office/drawing/2014/main" xmlns="" val="20006"/>
                    </a:ext>
                  </a:extLst>
                </a:gridCol>
              </a:tblGrid>
              <a:tr h="365759">
                <a:tc>
                  <a:txBody>
                    <a:bodyPr/>
                    <a:lstStyle/>
                    <a:p>
                      <a:pPr marL="85725">
                        <a:lnSpc>
                          <a:spcPct val="100000"/>
                        </a:lnSpc>
                        <a:spcBef>
                          <a:spcPts val="280"/>
                        </a:spcBef>
                      </a:pPr>
                      <a:r>
                        <a:rPr sz="600" spc="15" dirty="0">
                          <a:solidFill>
                            <a:srgbClr val="FFFFFF"/>
                          </a:solidFill>
                          <a:latin typeface="Trebuchet MS"/>
                          <a:cs typeface="Trebuchet MS"/>
                        </a:rPr>
                        <a:t>APD</a:t>
                      </a:r>
                      <a:endParaRPr sz="600">
                        <a:latin typeface="Trebuchet MS"/>
                        <a:cs typeface="Trebuchet MS"/>
                      </a:endParaRPr>
                    </a:p>
                    <a:p>
                      <a:pPr marL="85725">
                        <a:lnSpc>
                          <a:spcPct val="100000"/>
                        </a:lnSpc>
                      </a:pPr>
                      <a:r>
                        <a:rPr sz="600" spc="-55" dirty="0">
                          <a:solidFill>
                            <a:srgbClr val="FFFFFF"/>
                          </a:solidFill>
                          <a:latin typeface="Trebuchet MS"/>
                          <a:cs typeface="Trebuchet MS"/>
                        </a:rPr>
                        <a:t>150ml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123189">
                        <a:lnSpc>
                          <a:spcPct val="100000"/>
                        </a:lnSpc>
                        <a:spcBef>
                          <a:spcPts val="280"/>
                        </a:spcBef>
                      </a:pPr>
                      <a:r>
                        <a:rPr sz="600" spc="10" dirty="0">
                          <a:solidFill>
                            <a:srgbClr val="FFFFFF"/>
                          </a:solidFill>
                          <a:latin typeface="Trebuchet MS"/>
                          <a:cs typeface="Trebuchet MS"/>
                        </a:rPr>
                        <a:t>R</a:t>
                      </a:r>
                      <a:r>
                        <a:rPr sz="600" spc="5" dirty="0">
                          <a:solidFill>
                            <a:srgbClr val="FFFFFF"/>
                          </a:solidFill>
                          <a:latin typeface="Trebuchet MS"/>
                          <a:cs typeface="Trebuchet MS"/>
                        </a:rPr>
                        <a:t>ol</a:t>
                      </a:r>
                      <a:r>
                        <a:rPr sz="600" dirty="0">
                          <a:solidFill>
                            <a:srgbClr val="FFFFFF"/>
                          </a:solidFill>
                          <a:latin typeface="Trebuchet MS"/>
                          <a:cs typeface="Trebuchet MS"/>
                        </a:rPr>
                        <a:t>l</a:t>
                      </a:r>
                      <a:r>
                        <a:rPr sz="600" spc="-95" dirty="0">
                          <a:solidFill>
                            <a:srgbClr val="FFFFFF"/>
                          </a:solidFill>
                          <a:latin typeface="Trebuchet MS"/>
                          <a:cs typeface="Trebuchet MS"/>
                        </a:rPr>
                        <a:t> </a:t>
                      </a:r>
                      <a:r>
                        <a:rPr sz="600" spc="10" dirty="0">
                          <a:solidFill>
                            <a:srgbClr val="FFFFFF"/>
                          </a:solidFill>
                          <a:latin typeface="Trebuchet MS"/>
                          <a:cs typeface="Trebuchet MS"/>
                        </a:rPr>
                        <a:t>O</a:t>
                      </a:r>
                      <a:r>
                        <a:rPr sz="600" dirty="0">
                          <a:solidFill>
                            <a:srgbClr val="FFFFFF"/>
                          </a:solidFill>
                          <a:latin typeface="Trebuchet MS"/>
                          <a:cs typeface="Trebuchet MS"/>
                        </a:rPr>
                        <a:t>n  </a:t>
                      </a:r>
                      <a:r>
                        <a:rPr sz="600" spc="-25" dirty="0">
                          <a:solidFill>
                            <a:srgbClr val="FFFFFF"/>
                          </a:solidFill>
                          <a:latin typeface="Trebuchet MS"/>
                          <a:cs typeface="Trebuchet MS"/>
                        </a:rPr>
                        <a:t>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85090">
                        <a:lnSpc>
                          <a:spcPct val="100000"/>
                        </a:lnSpc>
                        <a:spcBef>
                          <a:spcPts val="280"/>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a:t>
                      </a:r>
                      <a:r>
                        <a:rPr sz="600" spc="-20" dirty="0">
                          <a:solidFill>
                            <a:srgbClr val="FFFFFF"/>
                          </a:solidFill>
                          <a:latin typeface="Trebuchet MS"/>
                          <a:cs typeface="Trebuchet MS"/>
                        </a:rPr>
                        <a:t>250ml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84455">
                        <a:lnSpc>
                          <a:spcPct val="100000"/>
                        </a:lnSpc>
                        <a:spcBef>
                          <a:spcPts val="280"/>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400ml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0"/>
                        </a:spcBef>
                      </a:pPr>
                      <a:r>
                        <a:rPr sz="600" spc="-10" dirty="0">
                          <a:solidFill>
                            <a:srgbClr val="FFFFFF"/>
                          </a:solidFill>
                          <a:latin typeface="Trebuchet MS"/>
                          <a:cs typeface="Trebuchet MS"/>
                        </a:rPr>
                        <a:t>EDT</a:t>
                      </a:r>
                      <a:endParaRPr sz="600">
                        <a:latin typeface="Trebuchet MS"/>
                        <a:cs typeface="Trebuchet MS"/>
                      </a:endParaRPr>
                    </a:p>
                    <a:p>
                      <a:pPr marL="85725">
                        <a:lnSpc>
                          <a:spcPct val="100000"/>
                        </a:lnSpc>
                      </a:pPr>
                      <a:r>
                        <a:rPr sz="600" spc="-25" dirty="0">
                          <a:solidFill>
                            <a:srgbClr val="FFFFFF"/>
                          </a:solidFill>
                          <a:latin typeface="Trebuchet MS"/>
                          <a:cs typeface="Trebuchet MS"/>
                        </a:rPr>
                        <a:t>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0"/>
                        </a:spcBef>
                      </a:pPr>
                      <a:r>
                        <a:rPr sz="600" spc="-5" dirty="0">
                          <a:solidFill>
                            <a:srgbClr val="FFFFFF"/>
                          </a:solidFill>
                          <a:latin typeface="Trebuchet MS"/>
                          <a:cs typeface="Trebuchet MS"/>
                        </a:rPr>
                        <a:t>EDT</a:t>
                      </a:r>
                      <a:endParaRPr sz="600">
                        <a:latin typeface="Trebuchet MS"/>
                        <a:cs typeface="Trebuchet MS"/>
                      </a:endParaRPr>
                    </a:p>
                    <a:p>
                      <a:pPr marL="85725">
                        <a:lnSpc>
                          <a:spcPct val="100000"/>
                        </a:lnSpc>
                      </a:pPr>
                      <a:r>
                        <a:rPr sz="600" spc="-55" dirty="0">
                          <a:solidFill>
                            <a:srgbClr val="FFFFFF"/>
                          </a:solidFill>
                          <a:latin typeface="Trebuchet MS"/>
                          <a:cs typeface="Trebuchet MS"/>
                        </a:rPr>
                        <a:t>100ml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125730">
                        <a:lnSpc>
                          <a:spcPct val="100000"/>
                        </a:lnSpc>
                        <a:spcBef>
                          <a:spcPts val="280"/>
                        </a:spcBef>
                      </a:pPr>
                      <a:r>
                        <a:rPr sz="600" spc="-25" dirty="0">
                          <a:solidFill>
                            <a:srgbClr val="FFFFFF"/>
                          </a:solidFill>
                          <a:latin typeface="Trebuchet MS"/>
                          <a:cs typeface="Trebuchet MS"/>
                        </a:rPr>
                        <a:t>After  </a:t>
                      </a: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10" dirty="0">
                          <a:solidFill>
                            <a:srgbClr val="FFFFFF"/>
                          </a:solidFill>
                          <a:latin typeface="Trebuchet MS"/>
                          <a:cs typeface="Trebuchet MS"/>
                        </a:rPr>
                        <a:t>a</a:t>
                      </a:r>
                      <a:r>
                        <a:rPr sz="600" dirty="0">
                          <a:solidFill>
                            <a:srgbClr val="FFFFFF"/>
                          </a:solidFill>
                          <a:latin typeface="Trebuchet MS"/>
                          <a:cs typeface="Trebuchet MS"/>
                        </a:rPr>
                        <a:t>ve  </a:t>
                      </a:r>
                      <a:r>
                        <a:rPr sz="600" spc="-55" dirty="0">
                          <a:solidFill>
                            <a:srgbClr val="FFFFFF"/>
                          </a:solidFill>
                          <a:latin typeface="Trebuchet MS"/>
                          <a:cs typeface="Trebuchet MS"/>
                        </a:rPr>
                        <a:t>100ml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20">
                <a:tc>
                  <a:txBody>
                    <a:bodyPr/>
                    <a:lstStyle/>
                    <a:p>
                      <a:pPr marL="85725">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090">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090">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725">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12" name="object 12"/>
          <p:cNvSpPr/>
          <p:nvPr/>
        </p:nvSpPr>
        <p:spPr>
          <a:xfrm>
            <a:off x="7200900" y="637031"/>
            <a:ext cx="3220720" cy="2946400"/>
          </a:xfrm>
          <a:custGeom>
            <a:avLst/>
            <a:gdLst/>
            <a:ahLst/>
            <a:cxnLst/>
            <a:rect l="l" t="t" r="r" b="b"/>
            <a:pathLst>
              <a:path w="3220720" h="2946400">
                <a:moveTo>
                  <a:pt x="0" y="2945892"/>
                </a:moveTo>
                <a:lnTo>
                  <a:pt x="3220211" y="2945892"/>
                </a:lnTo>
                <a:lnTo>
                  <a:pt x="3220211" y="0"/>
                </a:lnTo>
                <a:lnTo>
                  <a:pt x="0" y="0"/>
                </a:lnTo>
                <a:lnTo>
                  <a:pt x="0" y="2945892"/>
                </a:lnTo>
                <a:close/>
              </a:path>
            </a:pathLst>
          </a:custGeom>
          <a:ln w="6096">
            <a:solidFill>
              <a:srgbClr val="000000"/>
            </a:solidFill>
          </a:ln>
        </p:spPr>
        <p:txBody>
          <a:bodyPr wrap="square" lIns="0" tIns="0" rIns="0" bIns="0" rtlCol="0"/>
          <a:lstStyle/>
          <a:p>
            <a:endParaRPr/>
          </a:p>
        </p:txBody>
      </p:sp>
      <p:sp>
        <p:nvSpPr>
          <p:cNvPr id="13" name="object 13"/>
          <p:cNvSpPr/>
          <p:nvPr/>
        </p:nvSpPr>
        <p:spPr>
          <a:xfrm>
            <a:off x="7309104" y="641642"/>
            <a:ext cx="2874136" cy="563714"/>
          </a:xfrm>
          <a:prstGeom prst="rect">
            <a:avLst/>
          </a:prstGeom>
          <a:blipFill>
            <a:blip r:embed="rId4" cstate="print"/>
            <a:stretch>
              <a:fillRect/>
            </a:stretch>
          </a:blipFill>
        </p:spPr>
        <p:txBody>
          <a:bodyPr wrap="square" lIns="0" tIns="0" rIns="0" bIns="0" rtlCol="0"/>
          <a:lstStyle/>
          <a:p>
            <a:endParaRPr/>
          </a:p>
        </p:txBody>
      </p:sp>
      <p:sp>
        <p:nvSpPr>
          <p:cNvPr id="14" name="object 14"/>
          <p:cNvSpPr txBox="1"/>
          <p:nvPr/>
        </p:nvSpPr>
        <p:spPr>
          <a:xfrm>
            <a:off x="8028178" y="718058"/>
            <a:ext cx="1440815" cy="276999"/>
          </a:xfrm>
          <a:prstGeom prst="rect">
            <a:avLst/>
          </a:prstGeom>
        </p:spPr>
        <p:txBody>
          <a:bodyPr vert="horz" wrap="square" lIns="0" tIns="0" rIns="0" bIns="0" rtlCol="0">
            <a:spAutoFit/>
          </a:bodyPr>
          <a:lstStyle/>
          <a:p>
            <a:pPr marL="12700">
              <a:lnSpc>
                <a:spcPct val="100000"/>
              </a:lnSpc>
            </a:pPr>
            <a:r>
              <a:rPr lang="fa-IR" sz="1800" spc="-40" dirty="0" smtClean="0">
                <a:latin typeface="Trebuchet MS"/>
                <a:cs typeface="Trebuchet MS"/>
              </a:rPr>
              <a:t> زنانه</a:t>
            </a:r>
            <a:r>
              <a:rPr sz="1800" spc="-40" dirty="0" smtClean="0">
                <a:latin typeface="Trebuchet MS"/>
                <a:cs typeface="Trebuchet MS"/>
              </a:rPr>
              <a:t>FRESH</a:t>
            </a:r>
            <a:r>
              <a:rPr sz="1800" spc="-260" dirty="0" smtClean="0">
                <a:latin typeface="Trebuchet MS"/>
                <a:cs typeface="Trebuchet MS"/>
              </a:rPr>
              <a:t> </a:t>
            </a:r>
            <a:endParaRPr sz="1800" dirty="0">
              <a:latin typeface="Trebuchet MS"/>
              <a:cs typeface="Trebuchet MS"/>
            </a:endParaRPr>
          </a:p>
        </p:txBody>
      </p:sp>
      <p:graphicFrame>
        <p:nvGraphicFramePr>
          <p:cNvPr id="15" name="object 15"/>
          <p:cNvGraphicFramePr>
            <a:graphicFrameLocks noGrp="1"/>
          </p:cNvGraphicFramePr>
          <p:nvPr/>
        </p:nvGraphicFramePr>
        <p:xfrm>
          <a:off x="7256526" y="2882645"/>
          <a:ext cx="3095622" cy="563879"/>
        </p:xfrm>
        <a:graphic>
          <a:graphicData uri="http://schemas.openxmlformats.org/drawingml/2006/table">
            <a:tbl>
              <a:tblPr firstRow="1" bandRow="1">
                <a:tableStyleId>{2D5ABB26-0587-4C30-8999-92F81FD0307C}</a:tableStyleId>
              </a:tblPr>
              <a:tblGrid>
                <a:gridCol w="442341">
                  <a:extLst>
                    <a:ext uri="{9D8B030D-6E8A-4147-A177-3AD203B41FA5}">
                      <a16:colId xmlns:a16="http://schemas.microsoft.com/office/drawing/2014/main" xmlns="" val="20000"/>
                    </a:ext>
                  </a:extLst>
                </a:gridCol>
                <a:gridCol w="442213">
                  <a:extLst>
                    <a:ext uri="{9D8B030D-6E8A-4147-A177-3AD203B41FA5}">
                      <a16:colId xmlns:a16="http://schemas.microsoft.com/office/drawing/2014/main" xmlns="" val="20001"/>
                    </a:ext>
                  </a:extLst>
                </a:gridCol>
                <a:gridCol w="442214">
                  <a:extLst>
                    <a:ext uri="{9D8B030D-6E8A-4147-A177-3AD203B41FA5}">
                      <a16:colId xmlns:a16="http://schemas.microsoft.com/office/drawing/2014/main" xmlns="" val="20002"/>
                    </a:ext>
                  </a:extLst>
                </a:gridCol>
                <a:gridCol w="442213">
                  <a:extLst>
                    <a:ext uri="{9D8B030D-6E8A-4147-A177-3AD203B41FA5}">
                      <a16:colId xmlns:a16="http://schemas.microsoft.com/office/drawing/2014/main" xmlns="" val="20003"/>
                    </a:ext>
                  </a:extLst>
                </a:gridCol>
                <a:gridCol w="442214">
                  <a:extLst>
                    <a:ext uri="{9D8B030D-6E8A-4147-A177-3AD203B41FA5}">
                      <a16:colId xmlns:a16="http://schemas.microsoft.com/office/drawing/2014/main" xmlns="" val="20004"/>
                    </a:ext>
                  </a:extLst>
                </a:gridCol>
                <a:gridCol w="442213">
                  <a:extLst>
                    <a:ext uri="{9D8B030D-6E8A-4147-A177-3AD203B41FA5}">
                      <a16:colId xmlns:a16="http://schemas.microsoft.com/office/drawing/2014/main" xmlns="" val="20005"/>
                    </a:ext>
                  </a:extLst>
                </a:gridCol>
                <a:gridCol w="442214">
                  <a:extLst>
                    <a:ext uri="{9D8B030D-6E8A-4147-A177-3AD203B41FA5}">
                      <a16:colId xmlns:a16="http://schemas.microsoft.com/office/drawing/2014/main" xmlns="" val="20006"/>
                    </a:ext>
                  </a:extLst>
                </a:gridCol>
              </a:tblGrid>
              <a:tr h="365759">
                <a:tc>
                  <a:txBody>
                    <a:bodyPr/>
                    <a:lstStyle/>
                    <a:p>
                      <a:pPr marL="85725">
                        <a:lnSpc>
                          <a:spcPct val="100000"/>
                        </a:lnSpc>
                        <a:spcBef>
                          <a:spcPts val="280"/>
                        </a:spcBef>
                      </a:pPr>
                      <a:r>
                        <a:rPr sz="600" spc="15" dirty="0">
                          <a:solidFill>
                            <a:srgbClr val="FFFFFF"/>
                          </a:solidFill>
                          <a:latin typeface="Trebuchet MS"/>
                          <a:cs typeface="Trebuchet MS"/>
                        </a:rPr>
                        <a:t>APD</a:t>
                      </a:r>
                      <a:endParaRPr sz="600">
                        <a:latin typeface="Trebuchet MS"/>
                        <a:cs typeface="Trebuchet MS"/>
                      </a:endParaRPr>
                    </a:p>
                    <a:p>
                      <a:pPr marL="85725">
                        <a:lnSpc>
                          <a:spcPct val="100000"/>
                        </a:lnSpc>
                      </a:pPr>
                      <a:r>
                        <a:rPr sz="600" spc="-55" dirty="0">
                          <a:solidFill>
                            <a:srgbClr val="FFFFFF"/>
                          </a:solidFill>
                          <a:latin typeface="Trebuchet MS"/>
                          <a:cs typeface="Trebuchet MS"/>
                        </a:rPr>
                        <a:t>150ml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121920">
                        <a:lnSpc>
                          <a:spcPct val="100000"/>
                        </a:lnSpc>
                        <a:spcBef>
                          <a:spcPts val="280"/>
                        </a:spcBef>
                      </a:pPr>
                      <a:r>
                        <a:rPr sz="600" spc="10" dirty="0">
                          <a:solidFill>
                            <a:srgbClr val="FFFFFF"/>
                          </a:solidFill>
                          <a:latin typeface="Trebuchet MS"/>
                          <a:cs typeface="Trebuchet MS"/>
                        </a:rPr>
                        <a:t>R</a:t>
                      </a:r>
                      <a:r>
                        <a:rPr sz="600" spc="5" dirty="0">
                          <a:solidFill>
                            <a:srgbClr val="FFFFFF"/>
                          </a:solidFill>
                          <a:latin typeface="Trebuchet MS"/>
                          <a:cs typeface="Trebuchet MS"/>
                        </a:rPr>
                        <a:t>ol</a:t>
                      </a:r>
                      <a:r>
                        <a:rPr sz="600" dirty="0">
                          <a:solidFill>
                            <a:srgbClr val="FFFFFF"/>
                          </a:solidFill>
                          <a:latin typeface="Trebuchet MS"/>
                          <a:cs typeface="Trebuchet MS"/>
                        </a:rPr>
                        <a:t>l</a:t>
                      </a:r>
                      <a:r>
                        <a:rPr sz="600" spc="-95" dirty="0">
                          <a:solidFill>
                            <a:srgbClr val="FFFFFF"/>
                          </a:solidFill>
                          <a:latin typeface="Trebuchet MS"/>
                          <a:cs typeface="Trebuchet MS"/>
                        </a:rPr>
                        <a:t> </a:t>
                      </a:r>
                      <a:r>
                        <a:rPr sz="600" spc="10" dirty="0">
                          <a:solidFill>
                            <a:srgbClr val="FFFFFF"/>
                          </a:solidFill>
                          <a:latin typeface="Trebuchet MS"/>
                          <a:cs typeface="Trebuchet MS"/>
                        </a:rPr>
                        <a:t>O</a:t>
                      </a:r>
                      <a:r>
                        <a:rPr sz="600" dirty="0">
                          <a:solidFill>
                            <a:srgbClr val="FFFFFF"/>
                          </a:solidFill>
                          <a:latin typeface="Trebuchet MS"/>
                          <a:cs typeface="Trebuchet MS"/>
                        </a:rPr>
                        <a:t>n  </a:t>
                      </a:r>
                      <a:r>
                        <a:rPr sz="600" spc="-25" dirty="0">
                          <a:solidFill>
                            <a:srgbClr val="FFFFFF"/>
                          </a:solidFill>
                          <a:latin typeface="Trebuchet MS"/>
                          <a:cs typeface="Trebuchet MS"/>
                        </a:rPr>
                        <a:t>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84455">
                        <a:lnSpc>
                          <a:spcPct val="100000"/>
                        </a:lnSpc>
                        <a:spcBef>
                          <a:spcPts val="280"/>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a:t>
                      </a:r>
                      <a:r>
                        <a:rPr sz="600" spc="-20" dirty="0">
                          <a:solidFill>
                            <a:srgbClr val="FFFFFF"/>
                          </a:solidFill>
                          <a:latin typeface="Trebuchet MS"/>
                          <a:cs typeface="Trebuchet MS"/>
                        </a:rPr>
                        <a:t>250ml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84455">
                        <a:lnSpc>
                          <a:spcPct val="100000"/>
                        </a:lnSpc>
                        <a:spcBef>
                          <a:spcPts val="280"/>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400ml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0"/>
                        </a:spcBef>
                      </a:pPr>
                      <a:r>
                        <a:rPr sz="600" spc="-10" dirty="0">
                          <a:solidFill>
                            <a:srgbClr val="FFFFFF"/>
                          </a:solidFill>
                          <a:latin typeface="Trebuchet MS"/>
                          <a:cs typeface="Trebuchet MS"/>
                        </a:rPr>
                        <a:t>EDT</a:t>
                      </a:r>
                      <a:endParaRPr sz="600">
                        <a:latin typeface="Trebuchet MS"/>
                        <a:cs typeface="Trebuchet MS"/>
                      </a:endParaRPr>
                    </a:p>
                    <a:p>
                      <a:pPr marL="85725">
                        <a:lnSpc>
                          <a:spcPct val="100000"/>
                        </a:lnSpc>
                      </a:pPr>
                      <a:r>
                        <a:rPr sz="600" spc="-25" dirty="0">
                          <a:solidFill>
                            <a:srgbClr val="FFFFFF"/>
                          </a:solidFill>
                          <a:latin typeface="Trebuchet MS"/>
                          <a:cs typeface="Trebuchet MS"/>
                        </a:rPr>
                        <a:t>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0"/>
                        </a:spcBef>
                      </a:pPr>
                      <a:r>
                        <a:rPr sz="600" spc="-5" dirty="0">
                          <a:solidFill>
                            <a:srgbClr val="FFFFFF"/>
                          </a:solidFill>
                          <a:latin typeface="Trebuchet MS"/>
                          <a:cs typeface="Trebuchet MS"/>
                        </a:rPr>
                        <a:t>EDT</a:t>
                      </a:r>
                      <a:endParaRPr sz="600">
                        <a:latin typeface="Trebuchet MS"/>
                        <a:cs typeface="Trebuchet MS"/>
                      </a:endParaRPr>
                    </a:p>
                    <a:p>
                      <a:pPr marL="85725">
                        <a:lnSpc>
                          <a:spcPct val="100000"/>
                        </a:lnSpc>
                      </a:pPr>
                      <a:r>
                        <a:rPr sz="600" spc="-55" dirty="0">
                          <a:solidFill>
                            <a:srgbClr val="FFFFFF"/>
                          </a:solidFill>
                          <a:latin typeface="Trebuchet MS"/>
                          <a:cs typeface="Trebuchet MS"/>
                        </a:rPr>
                        <a:t>100ml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6360" marR="125095">
                        <a:lnSpc>
                          <a:spcPct val="100000"/>
                        </a:lnSpc>
                        <a:spcBef>
                          <a:spcPts val="280"/>
                        </a:spcBef>
                      </a:pPr>
                      <a:r>
                        <a:rPr sz="600" spc="-25" dirty="0">
                          <a:solidFill>
                            <a:srgbClr val="FFFFFF"/>
                          </a:solidFill>
                          <a:latin typeface="Trebuchet MS"/>
                          <a:cs typeface="Trebuchet MS"/>
                        </a:rPr>
                        <a:t>After  </a:t>
                      </a: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10" dirty="0">
                          <a:solidFill>
                            <a:srgbClr val="FFFFFF"/>
                          </a:solidFill>
                          <a:latin typeface="Trebuchet MS"/>
                          <a:cs typeface="Trebuchet MS"/>
                        </a:rPr>
                        <a:t>a</a:t>
                      </a:r>
                      <a:r>
                        <a:rPr sz="600" dirty="0">
                          <a:solidFill>
                            <a:srgbClr val="FFFFFF"/>
                          </a:solidFill>
                          <a:latin typeface="Trebuchet MS"/>
                          <a:cs typeface="Trebuchet MS"/>
                        </a:rPr>
                        <a:t>ve  </a:t>
                      </a:r>
                      <a:r>
                        <a:rPr sz="600" spc="-55" dirty="0">
                          <a:solidFill>
                            <a:srgbClr val="FFFFFF"/>
                          </a:solidFill>
                          <a:latin typeface="Trebuchet MS"/>
                          <a:cs typeface="Trebuchet MS"/>
                        </a:rPr>
                        <a:t>100ml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20">
                <a:tc>
                  <a:txBody>
                    <a:bodyPr/>
                    <a:lstStyle/>
                    <a:p>
                      <a:pPr marL="85725">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725">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16" name="object 16"/>
          <p:cNvSpPr/>
          <p:nvPr/>
        </p:nvSpPr>
        <p:spPr>
          <a:xfrm>
            <a:off x="1969007" y="3724655"/>
            <a:ext cx="3220720" cy="2944495"/>
          </a:xfrm>
          <a:custGeom>
            <a:avLst/>
            <a:gdLst/>
            <a:ahLst/>
            <a:cxnLst/>
            <a:rect l="l" t="t" r="r" b="b"/>
            <a:pathLst>
              <a:path w="3220720" h="2944495">
                <a:moveTo>
                  <a:pt x="0" y="2944368"/>
                </a:moveTo>
                <a:lnTo>
                  <a:pt x="3220212" y="2944368"/>
                </a:lnTo>
                <a:lnTo>
                  <a:pt x="3220212" y="0"/>
                </a:lnTo>
                <a:lnTo>
                  <a:pt x="0" y="0"/>
                </a:lnTo>
                <a:lnTo>
                  <a:pt x="0" y="2944368"/>
                </a:lnTo>
                <a:close/>
              </a:path>
            </a:pathLst>
          </a:custGeom>
          <a:ln w="6096">
            <a:solidFill>
              <a:srgbClr val="000000"/>
            </a:solidFill>
          </a:ln>
        </p:spPr>
        <p:txBody>
          <a:bodyPr wrap="square" lIns="0" tIns="0" rIns="0" bIns="0" rtlCol="0"/>
          <a:lstStyle/>
          <a:p>
            <a:endParaRPr/>
          </a:p>
        </p:txBody>
      </p:sp>
      <p:sp>
        <p:nvSpPr>
          <p:cNvPr id="17" name="object 17"/>
          <p:cNvSpPr/>
          <p:nvPr/>
        </p:nvSpPr>
        <p:spPr>
          <a:xfrm>
            <a:off x="2077211" y="3729189"/>
            <a:ext cx="2874137" cy="563791"/>
          </a:xfrm>
          <a:prstGeom prst="rect">
            <a:avLst/>
          </a:prstGeom>
          <a:blipFill>
            <a:blip r:embed="rId5" cstate="print"/>
            <a:stretch>
              <a:fillRect/>
            </a:stretch>
          </a:blipFill>
        </p:spPr>
        <p:txBody>
          <a:bodyPr wrap="square" lIns="0" tIns="0" rIns="0" bIns="0" rtlCol="0"/>
          <a:lstStyle/>
          <a:p>
            <a:endParaRPr/>
          </a:p>
        </p:txBody>
      </p:sp>
      <p:sp>
        <p:nvSpPr>
          <p:cNvPr id="18" name="object 18"/>
          <p:cNvSpPr txBox="1"/>
          <p:nvPr/>
        </p:nvSpPr>
        <p:spPr>
          <a:xfrm>
            <a:off x="3009138" y="3806063"/>
            <a:ext cx="1016635" cy="294640"/>
          </a:xfrm>
          <a:prstGeom prst="rect">
            <a:avLst/>
          </a:prstGeom>
        </p:spPr>
        <p:txBody>
          <a:bodyPr vert="horz" wrap="square" lIns="0" tIns="0" rIns="0" bIns="0" rtlCol="0">
            <a:spAutoFit/>
          </a:bodyPr>
          <a:lstStyle/>
          <a:p>
            <a:pPr marL="12700">
              <a:lnSpc>
                <a:spcPct val="100000"/>
              </a:lnSpc>
            </a:pPr>
            <a:r>
              <a:rPr sz="1800" spc="155" dirty="0">
                <a:latin typeface="Trebuchet MS"/>
                <a:cs typeface="Trebuchet MS"/>
              </a:rPr>
              <a:t>C</a:t>
            </a:r>
            <a:r>
              <a:rPr sz="1800" spc="-5" dirty="0">
                <a:latin typeface="Trebuchet MS"/>
                <a:cs typeface="Trebuchet MS"/>
              </a:rPr>
              <a:t>ONTROL</a:t>
            </a:r>
            <a:endParaRPr sz="1800">
              <a:latin typeface="Trebuchet MS"/>
              <a:cs typeface="Trebuchet MS"/>
            </a:endParaRPr>
          </a:p>
        </p:txBody>
      </p:sp>
      <p:graphicFrame>
        <p:nvGraphicFramePr>
          <p:cNvPr id="19" name="object 19"/>
          <p:cNvGraphicFramePr>
            <a:graphicFrameLocks noGrp="1"/>
          </p:cNvGraphicFramePr>
          <p:nvPr/>
        </p:nvGraphicFramePr>
        <p:xfrm>
          <a:off x="2024888" y="5969812"/>
          <a:ext cx="3095620" cy="563880"/>
        </p:xfrm>
        <a:graphic>
          <a:graphicData uri="http://schemas.openxmlformats.org/drawingml/2006/table">
            <a:tbl>
              <a:tblPr firstRow="1" bandRow="1">
                <a:tableStyleId>{2D5ABB26-0587-4C30-8999-92F81FD0307C}</a:tableStyleId>
              </a:tblPr>
              <a:tblGrid>
                <a:gridCol w="442213">
                  <a:extLst>
                    <a:ext uri="{9D8B030D-6E8A-4147-A177-3AD203B41FA5}">
                      <a16:colId xmlns:a16="http://schemas.microsoft.com/office/drawing/2014/main" xmlns="" val="20000"/>
                    </a:ext>
                  </a:extLst>
                </a:gridCol>
                <a:gridCol w="442214">
                  <a:extLst>
                    <a:ext uri="{9D8B030D-6E8A-4147-A177-3AD203B41FA5}">
                      <a16:colId xmlns:a16="http://schemas.microsoft.com/office/drawing/2014/main" xmlns="" val="20001"/>
                    </a:ext>
                  </a:extLst>
                </a:gridCol>
                <a:gridCol w="442213">
                  <a:extLst>
                    <a:ext uri="{9D8B030D-6E8A-4147-A177-3AD203B41FA5}">
                      <a16:colId xmlns:a16="http://schemas.microsoft.com/office/drawing/2014/main" xmlns="" val="20002"/>
                    </a:ext>
                  </a:extLst>
                </a:gridCol>
                <a:gridCol w="442214">
                  <a:extLst>
                    <a:ext uri="{9D8B030D-6E8A-4147-A177-3AD203B41FA5}">
                      <a16:colId xmlns:a16="http://schemas.microsoft.com/office/drawing/2014/main" xmlns="" val="20003"/>
                    </a:ext>
                  </a:extLst>
                </a:gridCol>
                <a:gridCol w="442213">
                  <a:extLst>
                    <a:ext uri="{9D8B030D-6E8A-4147-A177-3AD203B41FA5}">
                      <a16:colId xmlns:a16="http://schemas.microsoft.com/office/drawing/2014/main" xmlns="" val="20004"/>
                    </a:ext>
                  </a:extLst>
                </a:gridCol>
                <a:gridCol w="442340">
                  <a:extLst>
                    <a:ext uri="{9D8B030D-6E8A-4147-A177-3AD203B41FA5}">
                      <a16:colId xmlns:a16="http://schemas.microsoft.com/office/drawing/2014/main" xmlns="" val="20005"/>
                    </a:ext>
                  </a:extLst>
                </a:gridCol>
                <a:gridCol w="442213">
                  <a:extLst>
                    <a:ext uri="{9D8B030D-6E8A-4147-A177-3AD203B41FA5}">
                      <a16:colId xmlns:a16="http://schemas.microsoft.com/office/drawing/2014/main" xmlns="" val="20006"/>
                    </a:ext>
                  </a:extLst>
                </a:gridCol>
              </a:tblGrid>
              <a:tr h="365760">
                <a:tc>
                  <a:txBody>
                    <a:bodyPr/>
                    <a:lstStyle/>
                    <a:p>
                      <a:pPr marL="85090">
                        <a:lnSpc>
                          <a:spcPct val="100000"/>
                        </a:lnSpc>
                        <a:spcBef>
                          <a:spcPts val="280"/>
                        </a:spcBef>
                      </a:pPr>
                      <a:r>
                        <a:rPr sz="600" spc="15" dirty="0">
                          <a:solidFill>
                            <a:srgbClr val="FFFFFF"/>
                          </a:solidFill>
                          <a:latin typeface="Trebuchet MS"/>
                          <a:cs typeface="Trebuchet MS"/>
                        </a:rPr>
                        <a:t>APD</a:t>
                      </a:r>
                      <a:endParaRPr sz="600">
                        <a:latin typeface="Trebuchet MS"/>
                        <a:cs typeface="Trebuchet MS"/>
                      </a:endParaRPr>
                    </a:p>
                    <a:p>
                      <a:pPr marL="85090">
                        <a:lnSpc>
                          <a:spcPct val="100000"/>
                        </a:lnSpc>
                      </a:pPr>
                      <a:r>
                        <a:rPr sz="600" spc="-55" dirty="0">
                          <a:solidFill>
                            <a:srgbClr val="FFFFFF"/>
                          </a:solidFill>
                          <a:latin typeface="Trebuchet MS"/>
                          <a:cs typeface="Trebuchet MS"/>
                        </a:rPr>
                        <a:t>150ml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122555">
                        <a:lnSpc>
                          <a:spcPct val="100000"/>
                        </a:lnSpc>
                        <a:spcBef>
                          <a:spcPts val="280"/>
                        </a:spcBef>
                      </a:pPr>
                      <a:r>
                        <a:rPr sz="600" spc="10" dirty="0">
                          <a:solidFill>
                            <a:srgbClr val="FFFFFF"/>
                          </a:solidFill>
                          <a:latin typeface="Trebuchet MS"/>
                          <a:cs typeface="Trebuchet MS"/>
                        </a:rPr>
                        <a:t>R</a:t>
                      </a:r>
                      <a:r>
                        <a:rPr sz="600" spc="5" dirty="0">
                          <a:solidFill>
                            <a:srgbClr val="FFFFFF"/>
                          </a:solidFill>
                          <a:latin typeface="Trebuchet MS"/>
                          <a:cs typeface="Trebuchet MS"/>
                        </a:rPr>
                        <a:t>ol</a:t>
                      </a:r>
                      <a:r>
                        <a:rPr sz="600" dirty="0">
                          <a:solidFill>
                            <a:srgbClr val="FFFFFF"/>
                          </a:solidFill>
                          <a:latin typeface="Trebuchet MS"/>
                          <a:cs typeface="Trebuchet MS"/>
                        </a:rPr>
                        <a:t>l</a:t>
                      </a:r>
                      <a:r>
                        <a:rPr sz="600" spc="-95" dirty="0">
                          <a:solidFill>
                            <a:srgbClr val="FFFFFF"/>
                          </a:solidFill>
                          <a:latin typeface="Trebuchet MS"/>
                          <a:cs typeface="Trebuchet MS"/>
                        </a:rPr>
                        <a:t> </a:t>
                      </a:r>
                      <a:r>
                        <a:rPr sz="600" spc="10" dirty="0">
                          <a:solidFill>
                            <a:srgbClr val="FFFFFF"/>
                          </a:solidFill>
                          <a:latin typeface="Trebuchet MS"/>
                          <a:cs typeface="Trebuchet MS"/>
                        </a:rPr>
                        <a:t>O</a:t>
                      </a:r>
                      <a:r>
                        <a:rPr sz="600" dirty="0">
                          <a:solidFill>
                            <a:srgbClr val="FFFFFF"/>
                          </a:solidFill>
                          <a:latin typeface="Trebuchet MS"/>
                          <a:cs typeface="Trebuchet MS"/>
                        </a:rPr>
                        <a:t>n  </a:t>
                      </a:r>
                      <a:r>
                        <a:rPr sz="600" spc="-25" dirty="0">
                          <a:solidFill>
                            <a:srgbClr val="FFFFFF"/>
                          </a:solidFill>
                          <a:latin typeface="Trebuchet MS"/>
                          <a:cs typeface="Trebuchet MS"/>
                        </a:rPr>
                        <a:t>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85090">
                        <a:lnSpc>
                          <a:spcPct val="100000"/>
                        </a:lnSpc>
                        <a:spcBef>
                          <a:spcPts val="280"/>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a:t>
                      </a:r>
                      <a:r>
                        <a:rPr sz="600" spc="-20" dirty="0">
                          <a:solidFill>
                            <a:srgbClr val="FFFFFF"/>
                          </a:solidFill>
                          <a:latin typeface="Trebuchet MS"/>
                          <a:cs typeface="Trebuchet MS"/>
                        </a:rPr>
                        <a:t>250ml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85090">
                        <a:lnSpc>
                          <a:spcPct val="100000"/>
                        </a:lnSpc>
                        <a:spcBef>
                          <a:spcPts val="280"/>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400ml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a:lnSpc>
                          <a:spcPct val="100000"/>
                        </a:lnSpc>
                        <a:spcBef>
                          <a:spcPts val="280"/>
                        </a:spcBef>
                      </a:pPr>
                      <a:r>
                        <a:rPr sz="600" spc="-10" dirty="0">
                          <a:solidFill>
                            <a:srgbClr val="FFFFFF"/>
                          </a:solidFill>
                          <a:latin typeface="Trebuchet MS"/>
                          <a:cs typeface="Trebuchet MS"/>
                        </a:rPr>
                        <a:t>EDT</a:t>
                      </a:r>
                      <a:endParaRPr sz="600">
                        <a:latin typeface="Trebuchet MS"/>
                        <a:cs typeface="Trebuchet MS"/>
                      </a:endParaRPr>
                    </a:p>
                    <a:p>
                      <a:pPr marL="85090">
                        <a:lnSpc>
                          <a:spcPct val="100000"/>
                        </a:lnSpc>
                      </a:pPr>
                      <a:r>
                        <a:rPr sz="600" spc="-25" dirty="0">
                          <a:solidFill>
                            <a:srgbClr val="FFFFFF"/>
                          </a:solidFill>
                          <a:latin typeface="Trebuchet MS"/>
                          <a:cs typeface="Trebuchet MS"/>
                        </a:rPr>
                        <a:t>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a:lnSpc>
                          <a:spcPct val="100000"/>
                        </a:lnSpc>
                        <a:spcBef>
                          <a:spcPts val="280"/>
                        </a:spcBef>
                      </a:pPr>
                      <a:r>
                        <a:rPr sz="600" spc="-5" dirty="0">
                          <a:solidFill>
                            <a:srgbClr val="FFFFFF"/>
                          </a:solidFill>
                          <a:latin typeface="Trebuchet MS"/>
                          <a:cs typeface="Trebuchet MS"/>
                        </a:rPr>
                        <a:t>EDT</a:t>
                      </a:r>
                      <a:endParaRPr sz="600">
                        <a:latin typeface="Trebuchet MS"/>
                        <a:cs typeface="Trebuchet MS"/>
                      </a:endParaRPr>
                    </a:p>
                    <a:p>
                      <a:pPr marL="85090">
                        <a:lnSpc>
                          <a:spcPct val="100000"/>
                        </a:lnSpc>
                      </a:pPr>
                      <a:r>
                        <a:rPr sz="600" spc="-55" dirty="0">
                          <a:solidFill>
                            <a:srgbClr val="FFFFFF"/>
                          </a:solidFill>
                          <a:latin typeface="Trebuchet MS"/>
                          <a:cs typeface="Trebuchet MS"/>
                        </a:rPr>
                        <a:t>100ml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126364">
                        <a:lnSpc>
                          <a:spcPct val="100000"/>
                        </a:lnSpc>
                        <a:spcBef>
                          <a:spcPts val="280"/>
                        </a:spcBef>
                      </a:pPr>
                      <a:r>
                        <a:rPr sz="600" spc="-25" dirty="0">
                          <a:solidFill>
                            <a:srgbClr val="FFFFFF"/>
                          </a:solidFill>
                          <a:latin typeface="Trebuchet MS"/>
                          <a:cs typeface="Trebuchet MS"/>
                        </a:rPr>
                        <a:t>After  </a:t>
                      </a: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10" dirty="0">
                          <a:solidFill>
                            <a:srgbClr val="FFFFFF"/>
                          </a:solidFill>
                          <a:latin typeface="Trebuchet MS"/>
                          <a:cs typeface="Trebuchet MS"/>
                        </a:rPr>
                        <a:t>a</a:t>
                      </a:r>
                      <a:r>
                        <a:rPr sz="600" dirty="0">
                          <a:solidFill>
                            <a:srgbClr val="FFFFFF"/>
                          </a:solidFill>
                          <a:latin typeface="Trebuchet MS"/>
                          <a:cs typeface="Trebuchet MS"/>
                        </a:rPr>
                        <a:t>ve  </a:t>
                      </a:r>
                      <a:r>
                        <a:rPr sz="600" spc="-55" dirty="0">
                          <a:solidFill>
                            <a:srgbClr val="FFFFFF"/>
                          </a:solidFill>
                          <a:latin typeface="Trebuchet MS"/>
                          <a:cs typeface="Trebuchet MS"/>
                        </a:rPr>
                        <a:t>100ml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20">
                <a:tc>
                  <a:txBody>
                    <a:bodyPr/>
                    <a:lstStyle/>
                    <a:p>
                      <a:pPr marL="85090">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090">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20" name="object 20"/>
          <p:cNvSpPr/>
          <p:nvPr/>
        </p:nvSpPr>
        <p:spPr>
          <a:xfrm>
            <a:off x="5358384" y="3724655"/>
            <a:ext cx="3220720" cy="2944495"/>
          </a:xfrm>
          <a:custGeom>
            <a:avLst/>
            <a:gdLst/>
            <a:ahLst/>
            <a:cxnLst/>
            <a:rect l="l" t="t" r="r" b="b"/>
            <a:pathLst>
              <a:path w="3220720" h="2944495">
                <a:moveTo>
                  <a:pt x="0" y="2944368"/>
                </a:moveTo>
                <a:lnTo>
                  <a:pt x="3220212" y="2944368"/>
                </a:lnTo>
                <a:lnTo>
                  <a:pt x="3220212" y="0"/>
                </a:lnTo>
                <a:lnTo>
                  <a:pt x="0" y="0"/>
                </a:lnTo>
                <a:lnTo>
                  <a:pt x="0" y="2944368"/>
                </a:lnTo>
                <a:close/>
              </a:path>
            </a:pathLst>
          </a:custGeom>
          <a:ln w="6096">
            <a:solidFill>
              <a:srgbClr val="000000"/>
            </a:solidFill>
          </a:ln>
        </p:spPr>
        <p:txBody>
          <a:bodyPr wrap="square" lIns="0" tIns="0" rIns="0" bIns="0" rtlCol="0"/>
          <a:lstStyle/>
          <a:p>
            <a:endParaRPr/>
          </a:p>
        </p:txBody>
      </p:sp>
      <p:sp>
        <p:nvSpPr>
          <p:cNvPr id="21" name="object 21"/>
          <p:cNvSpPr/>
          <p:nvPr/>
        </p:nvSpPr>
        <p:spPr>
          <a:xfrm>
            <a:off x="5466588" y="3729189"/>
            <a:ext cx="2875661" cy="563791"/>
          </a:xfrm>
          <a:prstGeom prst="rect">
            <a:avLst/>
          </a:prstGeom>
          <a:blipFill>
            <a:blip r:embed="rId6" cstate="print"/>
            <a:stretch>
              <a:fillRect/>
            </a:stretch>
          </a:blipFill>
        </p:spPr>
        <p:txBody>
          <a:bodyPr wrap="square" lIns="0" tIns="0" rIns="0" bIns="0" rtlCol="0"/>
          <a:lstStyle/>
          <a:p>
            <a:endParaRPr/>
          </a:p>
        </p:txBody>
      </p:sp>
      <p:sp>
        <p:nvSpPr>
          <p:cNvPr id="22" name="object 22"/>
          <p:cNvSpPr txBox="1"/>
          <p:nvPr/>
        </p:nvSpPr>
        <p:spPr>
          <a:xfrm>
            <a:off x="6274434" y="3806063"/>
            <a:ext cx="1264920" cy="276999"/>
          </a:xfrm>
          <a:prstGeom prst="rect">
            <a:avLst/>
          </a:prstGeom>
        </p:spPr>
        <p:txBody>
          <a:bodyPr vert="horz" wrap="square" lIns="0" tIns="0" rIns="0" bIns="0" rtlCol="0">
            <a:spAutoFit/>
          </a:bodyPr>
          <a:lstStyle/>
          <a:p>
            <a:pPr marL="12700">
              <a:lnSpc>
                <a:spcPct val="100000"/>
              </a:lnSpc>
            </a:pPr>
            <a:r>
              <a:rPr lang="fa-IR" sz="1800" b="1" spc="30" dirty="0" smtClean="0">
                <a:latin typeface="Trebuchet MS"/>
                <a:cs typeface="Trebuchet MS"/>
              </a:rPr>
              <a:t>6 در 1 زنانه</a:t>
            </a:r>
            <a:endParaRPr sz="1800" b="1" dirty="0">
              <a:latin typeface="Trebuchet MS"/>
              <a:cs typeface="Trebuchet MS"/>
            </a:endParaRPr>
          </a:p>
        </p:txBody>
      </p:sp>
      <p:graphicFrame>
        <p:nvGraphicFramePr>
          <p:cNvPr id="23" name="object 23"/>
          <p:cNvGraphicFramePr>
            <a:graphicFrameLocks noGrp="1"/>
          </p:cNvGraphicFramePr>
          <p:nvPr/>
        </p:nvGraphicFramePr>
        <p:xfrm>
          <a:off x="5414645" y="5969812"/>
          <a:ext cx="3095621" cy="563880"/>
        </p:xfrm>
        <a:graphic>
          <a:graphicData uri="http://schemas.openxmlformats.org/drawingml/2006/table">
            <a:tbl>
              <a:tblPr firstRow="1" bandRow="1">
                <a:tableStyleId>{2D5ABB26-0587-4C30-8999-92F81FD0307C}</a:tableStyleId>
              </a:tblPr>
              <a:tblGrid>
                <a:gridCol w="442213">
                  <a:extLst>
                    <a:ext uri="{9D8B030D-6E8A-4147-A177-3AD203B41FA5}">
                      <a16:colId xmlns:a16="http://schemas.microsoft.com/office/drawing/2014/main" xmlns="" val="20000"/>
                    </a:ext>
                  </a:extLst>
                </a:gridCol>
                <a:gridCol w="442213">
                  <a:extLst>
                    <a:ext uri="{9D8B030D-6E8A-4147-A177-3AD203B41FA5}">
                      <a16:colId xmlns:a16="http://schemas.microsoft.com/office/drawing/2014/main" xmlns="" val="20001"/>
                    </a:ext>
                  </a:extLst>
                </a:gridCol>
                <a:gridCol w="442213">
                  <a:extLst>
                    <a:ext uri="{9D8B030D-6E8A-4147-A177-3AD203B41FA5}">
                      <a16:colId xmlns:a16="http://schemas.microsoft.com/office/drawing/2014/main" xmlns="" val="20002"/>
                    </a:ext>
                  </a:extLst>
                </a:gridCol>
                <a:gridCol w="442214">
                  <a:extLst>
                    <a:ext uri="{9D8B030D-6E8A-4147-A177-3AD203B41FA5}">
                      <a16:colId xmlns:a16="http://schemas.microsoft.com/office/drawing/2014/main" xmlns="" val="20003"/>
                    </a:ext>
                  </a:extLst>
                </a:gridCol>
                <a:gridCol w="442341">
                  <a:extLst>
                    <a:ext uri="{9D8B030D-6E8A-4147-A177-3AD203B41FA5}">
                      <a16:colId xmlns:a16="http://schemas.microsoft.com/office/drawing/2014/main" xmlns="" val="20004"/>
                    </a:ext>
                  </a:extLst>
                </a:gridCol>
                <a:gridCol w="442213">
                  <a:extLst>
                    <a:ext uri="{9D8B030D-6E8A-4147-A177-3AD203B41FA5}">
                      <a16:colId xmlns:a16="http://schemas.microsoft.com/office/drawing/2014/main" xmlns="" val="20005"/>
                    </a:ext>
                  </a:extLst>
                </a:gridCol>
                <a:gridCol w="442214">
                  <a:extLst>
                    <a:ext uri="{9D8B030D-6E8A-4147-A177-3AD203B41FA5}">
                      <a16:colId xmlns:a16="http://schemas.microsoft.com/office/drawing/2014/main" xmlns="" val="20006"/>
                    </a:ext>
                  </a:extLst>
                </a:gridCol>
              </a:tblGrid>
              <a:tr h="365760">
                <a:tc>
                  <a:txBody>
                    <a:bodyPr/>
                    <a:lstStyle/>
                    <a:p>
                      <a:pPr marL="85725">
                        <a:lnSpc>
                          <a:spcPct val="100000"/>
                        </a:lnSpc>
                        <a:spcBef>
                          <a:spcPts val="280"/>
                        </a:spcBef>
                      </a:pPr>
                      <a:r>
                        <a:rPr sz="600" spc="15" dirty="0">
                          <a:solidFill>
                            <a:srgbClr val="FFFFFF"/>
                          </a:solidFill>
                          <a:latin typeface="Trebuchet MS"/>
                          <a:cs typeface="Trebuchet MS"/>
                        </a:rPr>
                        <a:t>APD</a:t>
                      </a:r>
                      <a:endParaRPr sz="600">
                        <a:latin typeface="Trebuchet MS"/>
                        <a:cs typeface="Trebuchet MS"/>
                      </a:endParaRPr>
                    </a:p>
                    <a:p>
                      <a:pPr marL="85725">
                        <a:lnSpc>
                          <a:spcPct val="100000"/>
                        </a:lnSpc>
                      </a:pPr>
                      <a:r>
                        <a:rPr sz="600" spc="-55" dirty="0">
                          <a:solidFill>
                            <a:srgbClr val="FFFFFF"/>
                          </a:solidFill>
                          <a:latin typeface="Trebuchet MS"/>
                          <a:cs typeface="Trebuchet MS"/>
                        </a:rPr>
                        <a:t>150ml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121920">
                        <a:lnSpc>
                          <a:spcPct val="100000"/>
                        </a:lnSpc>
                        <a:spcBef>
                          <a:spcPts val="280"/>
                        </a:spcBef>
                      </a:pPr>
                      <a:r>
                        <a:rPr sz="600" spc="10" dirty="0">
                          <a:solidFill>
                            <a:srgbClr val="FFFFFF"/>
                          </a:solidFill>
                          <a:latin typeface="Trebuchet MS"/>
                          <a:cs typeface="Trebuchet MS"/>
                        </a:rPr>
                        <a:t>R</a:t>
                      </a:r>
                      <a:r>
                        <a:rPr sz="600" spc="5" dirty="0">
                          <a:solidFill>
                            <a:srgbClr val="FFFFFF"/>
                          </a:solidFill>
                          <a:latin typeface="Trebuchet MS"/>
                          <a:cs typeface="Trebuchet MS"/>
                        </a:rPr>
                        <a:t>ol</a:t>
                      </a:r>
                      <a:r>
                        <a:rPr sz="600" dirty="0">
                          <a:solidFill>
                            <a:srgbClr val="FFFFFF"/>
                          </a:solidFill>
                          <a:latin typeface="Trebuchet MS"/>
                          <a:cs typeface="Trebuchet MS"/>
                        </a:rPr>
                        <a:t>l</a:t>
                      </a:r>
                      <a:r>
                        <a:rPr sz="600" spc="-95" dirty="0">
                          <a:solidFill>
                            <a:srgbClr val="FFFFFF"/>
                          </a:solidFill>
                          <a:latin typeface="Trebuchet MS"/>
                          <a:cs typeface="Trebuchet MS"/>
                        </a:rPr>
                        <a:t> </a:t>
                      </a:r>
                      <a:r>
                        <a:rPr sz="600" spc="10" dirty="0">
                          <a:solidFill>
                            <a:srgbClr val="FFFFFF"/>
                          </a:solidFill>
                          <a:latin typeface="Trebuchet MS"/>
                          <a:cs typeface="Trebuchet MS"/>
                        </a:rPr>
                        <a:t>O</a:t>
                      </a:r>
                      <a:r>
                        <a:rPr sz="600" dirty="0">
                          <a:solidFill>
                            <a:srgbClr val="FFFFFF"/>
                          </a:solidFill>
                          <a:latin typeface="Trebuchet MS"/>
                          <a:cs typeface="Trebuchet MS"/>
                        </a:rPr>
                        <a:t>n  </a:t>
                      </a:r>
                      <a:r>
                        <a:rPr sz="600" spc="-25" dirty="0">
                          <a:solidFill>
                            <a:srgbClr val="FFFFFF"/>
                          </a:solidFill>
                          <a:latin typeface="Trebuchet MS"/>
                          <a:cs typeface="Trebuchet MS"/>
                        </a:rPr>
                        <a:t>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84455">
                        <a:lnSpc>
                          <a:spcPct val="100000"/>
                        </a:lnSpc>
                        <a:spcBef>
                          <a:spcPts val="280"/>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a:t>
                      </a:r>
                      <a:r>
                        <a:rPr sz="600" spc="-20" dirty="0">
                          <a:solidFill>
                            <a:srgbClr val="FFFFFF"/>
                          </a:solidFill>
                          <a:latin typeface="Trebuchet MS"/>
                          <a:cs typeface="Trebuchet MS"/>
                        </a:rPr>
                        <a:t>250ml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84455">
                        <a:lnSpc>
                          <a:spcPct val="100000"/>
                        </a:lnSpc>
                        <a:spcBef>
                          <a:spcPts val="280"/>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400ml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0"/>
                        </a:spcBef>
                      </a:pPr>
                      <a:r>
                        <a:rPr sz="600" spc="-10" dirty="0">
                          <a:solidFill>
                            <a:srgbClr val="FFFFFF"/>
                          </a:solidFill>
                          <a:latin typeface="Trebuchet MS"/>
                          <a:cs typeface="Trebuchet MS"/>
                        </a:rPr>
                        <a:t>EDT</a:t>
                      </a:r>
                      <a:endParaRPr sz="600">
                        <a:latin typeface="Trebuchet MS"/>
                        <a:cs typeface="Trebuchet MS"/>
                      </a:endParaRPr>
                    </a:p>
                    <a:p>
                      <a:pPr marL="85725">
                        <a:lnSpc>
                          <a:spcPct val="100000"/>
                        </a:lnSpc>
                      </a:pPr>
                      <a:r>
                        <a:rPr sz="600" spc="-25" dirty="0">
                          <a:solidFill>
                            <a:srgbClr val="FFFFFF"/>
                          </a:solidFill>
                          <a:latin typeface="Trebuchet MS"/>
                          <a:cs typeface="Trebuchet MS"/>
                        </a:rPr>
                        <a:t>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0"/>
                        </a:spcBef>
                      </a:pPr>
                      <a:r>
                        <a:rPr sz="600" spc="-5" dirty="0">
                          <a:solidFill>
                            <a:srgbClr val="FFFFFF"/>
                          </a:solidFill>
                          <a:latin typeface="Trebuchet MS"/>
                          <a:cs typeface="Trebuchet MS"/>
                        </a:rPr>
                        <a:t>EDT</a:t>
                      </a:r>
                      <a:endParaRPr sz="600">
                        <a:latin typeface="Trebuchet MS"/>
                        <a:cs typeface="Trebuchet MS"/>
                      </a:endParaRPr>
                    </a:p>
                    <a:p>
                      <a:pPr marL="85725">
                        <a:lnSpc>
                          <a:spcPct val="100000"/>
                        </a:lnSpc>
                      </a:pPr>
                      <a:r>
                        <a:rPr sz="600" spc="-55" dirty="0">
                          <a:solidFill>
                            <a:srgbClr val="FFFFFF"/>
                          </a:solidFill>
                          <a:latin typeface="Trebuchet MS"/>
                          <a:cs typeface="Trebuchet MS"/>
                        </a:rPr>
                        <a:t>100ml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125730">
                        <a:lnSpc>
                          <a:spcPct val="100000"/>
                        </a:lnSpc>
                        <a:spcBef>
                          <a:spcPts val="280"/>
                        </a:spcBef>
                      </a:pPr>
                      <a:r>
                        <a:rPr sz="600" spc="-25" dirty="0">
                          <a:solidFill>
                            <a:srgbClr val="FFFFFF"/>
                          </a:solidFill>
                          <a:latin typeface="Trebuchet MS"/>
                          <a:cs typeface="Trebuchet MS"/>
                        </a:rPr>
                        <a:t>After  </a:t>
                      </a: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10" dirty="0">
                          <a:solidFill>
                            <a:srgbClr val="FFFFFF"/>
                          </a:solidFill>
                          <a:latin typeface="Trebuchet MS"/>
                          <a:cs typeface="Trebuchet MS"/>
                        </a:rPr>
                        <a:t>a</a:t>
                      </a:r>
                      <a:r>
                        <a:rPr sz="600" dirty="0">
                          <a:solidFill>
                            <a:srgbClr val="FFFFFF"/>
                          </a:solidFill>
                          <a:latin typeface="Trebuchet MS"/>
                          <a:cs typeface="Trebuchet MS"/>
                        </a:rPr>
                        <a:t>ve  </a:t>
                      </a:r>
                      <a:r>
                        <a:rPr sz="600" spc="-55" dirty="0">
                          <a:solidFill>
                            <a:srgbClr val="FFFFFF"/>
                          </a:solidFill>
                          <a:latin typeface="Trebuchet MS"/>
                          <a:cs typeface="Trebuchet MS"/>
                        </a:rPr>
                        <a:t>100ml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20">
                <a:tc>
                  <a:txBody>
                    <a:bodyPr/>
                    <a:lstStyle/>
                    <a:p>
                      <a:pPr marL="85725">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725">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24" name="object 24"/>
          <p:cNvSpPr/>
          <p:nvPr/>
        </p:nvSpPr>
        <p:spPr>
          <a:xfrm>
            <a:off x="1091183" y="592836"/>
            <a:ext cx="821436" cy="2279904"/>
          </a:xfrm>
          <a:prstGeom prst="rect">
            <a:avLst/>
          </a:prstGeom>
          <a:blipFill>
            <a:blip r:embed="rId7" cstate="print"/>
            <a:stretch>
              <a:fillRect/>
            </a:stretch>
          </a:blipFill>
        </p:spPr>
        <p:txBody>
          <a:bodyPr wrap="square" lIns="0" tIns="0" rIns="0" bIns="0" rtlCol="0"/>
          <a:lstStyle/>
          <a:p>
            <a:endParaRPr/>
          </a:p>
        </p:txBody>
      </p:sp>
      <p:sp>
        <p:nvSpPr>
          <p:cNvPr id="25" name="object 25"/>
          <p:cNvSpPr/>
          <p:nvPr/>
        </p:nvSpPr>
        <p:spPr>
          <a:xfrm>
            <a:off x="2138172" y="1373124"/>
            <a:ext cx="1002791" cy="1485900"/>
          </a:xfrm>
          <a:prstGeom prst="rect">
            <a:avLst/>
          </a:prstGeom>
          <a:blipFill>
            <a:blip r:embed="rId8" cstate="print"/>
            <a:stretch>
              <a:fillRect/>
            </a:stretch>
          </a:blipFill>
        </p:spPr>
        <p:txBody>
          <a:bodyPr wrap="square" lIns="0" tIns="0" rIns="0" bIns="0" rtlCol="0"/>
          <a:lstStyle/>
          <a:p>
            <a:endParaRPr/>
          </a:p>
        </p:txBody>
      </p:sp>
      <p:sp>
        <p:nvSpPr>
          <p:cNvPr id="26" name="object 26"/>
          <p:cNvSpPr/>
          <p:nvPr/>
        </p:nvSpPr>
        <p:spPr>
          <a:xfrm>
            <a:off x="1444752" y="952499"/>
            <a:ext cx="1207008" cy="1979676"/>
          </a:xfrm>
          <a:prstGeom prst="rect">
            <a:avLst/>
          </a:prstGeom>
          <a:blipFill>
            <a:blip r:embed="rId9" cstate="print"/>
            <a:stretch>
              <a:fillRect/>
            </a:stretch>
          </a:blipFill>
        </p:spPr>
        <p:txBody>
          <a:bodyPr wrap="square" lIns="0" tIns="0" rIns="0" bIns="0" rtlCol="0"/>
          <a:lstStyle/>
          <a:p>
            <a:endParaRPr/>
          </a:p>
        </p:txBody>
      </p:sp>
      <p:sp>
        <p:nvSpPr>
          <p:cNvPr id="27" name="object 27"/>
          <p:cNvSpPr/>
          <p:nvPr/>
        </p:nvSpPr>
        <p:spPr>
          <a:xfrm>
            <a:off x="4454652" y="595883"/>
            <a:ext cx="1080515" cy="2487168"/>
          </a:xfrm>
          <a:prstGeom prst="rect">
            <a:avLst/>
          </a:prstGeom>
          <a:blipFill>
            <a:blip r:embed="rId10" cstate="print"/>
            <a:stretch>
              <a:fillRect/>
            </a:stretch>
          </a:blipFill>
        </p:spPr>
        <p:txBody>
          <a:bodyPr wrap="square" lIns="0" tIns="0" rIns="0" bIns="0" rtlCol="0"/>
          <a:lstStyle/>
          <a:p>
            <a:endParaRPr/>
          </a:p>
        </p:txBody>
      </p:sp>
      <p:sp>
        <p:nvSpPr>
          <p:cNvPr id="28" name="object 28"/>
          <p:cNvSpPr/>
          <p:nvPr/>
        </p:nvSpPr>
        <p:spPr>
          <a:xfrm>
            <a:off x="4774691" y="803148"/>
            <a:ext cx="1459991" cy="2279904"/>
          </a:xfrm>
          <a:prstGeom prst="rect">
            <a:avLst/>
          </a:prstGeom>
          <a:blipFill>
            <a:blip r:embed="rId11" cstate="print"/>
            <a:stretch>
              <a:fillRect/>
            </a:stretch>
          </a:blipFill>
        </p:spPr>
        <p:txBody>
          <a:bodyPr wrap="square" lIns="0" tIns="0" rIns="0" bIns="0" rtlCol="0"/>
          <a:lstStyle/>
          <a:p>
            <a:endParaRPr/>
          </a:p>
        </p:txBody>
      </p:sp>
      <p:sp>
        <p:nvSpPr>
          <p:cNvPr id="29" name="object 29"/>
          <p:cNvSpPr/>
          <p:nvPr/>
        </p:nvSpPr>
        <p:spPr>
          <a:xfrm>
            <a:off x="5850635" y="1121663"/>
            <a:ext cx="597408" cy="1697736"/>
          </a:xfrm>
          <a:prstGeom prst="rect">
            <a:avLst/>
          </a:prstGeom>
          <a:blipFill>
            <a:blip r:embed="rId12" cstate="print"/>
            <a:stretch>
              <a:fillRect/>
            </a:stretch>
          </a:blipFill>
        </p:spPr>
        <p:txBody>
          <a:bodyPr wrap="square" lIns="0" tIns="0" rIns="0" bIns="0" rtlCol="0"/>
          <a:lstStyle/>
          <a:p>
            <a:endParaRPr/>
          </a:p>
        </p:txBody>
      </p:sp>
      <p:sp>
        <p:nvSpPr>
          <p:cNvPr id="30" name="object 30"/>
          <p:cNvSpPr/>
          <p:nvPr/>
        </p:nvSpPr>
        <p:spPr>
          <a:xfrm>
            <a:off x="8090916" y="883919"/>
            <a:ext cx="830579" cy="1985772"/>
          </a:xfrm>
          <a:prstGeom prst="rect">
            <a:avLst/>
          </a:prstGeom>
          <a:blipFill>
            <a:blip r:embed="rId13" cstate="print"/>
            <a:stretch>
              <a:fillRect/>
            </a:stretch>
          </a:blipFill>
        </p:spPr>
        <p:txBody>
          <a:bodyPr wrap="square" lIns="0" tIns="0" rIns="0" bIns="0" rtlCol="0"/>
          <a:lstStyle/>
          <a:p>
            <a:endParaRPr/>
          </a:p>
        </p:txBody>
      </p:sp>
      <p:sp>
        <p:nvSpPr>
          <p:cNvPr id="31" name="object 31"/>
          <p:cNvSpPr/>
          <p:nvPr/>
        </p:nvSpPr>
        <p:spPr>
          <a:xfrm>
            <a:off x="8516111" y="1434083"/>
            <a:ext cx="1028700" cy="1621536"/>
          </a:xfrm>
          <a:prstGeom prst="rect">
            <a:avLst/>
          </a:prstGeom>
          <a:blipFill>
            <a:blip r:embed="rId14" cstate="print"/>
            <a:stretch>
              <a:fillRect/>
            </a:stretch>
          </a:blipFill>
        </p:spPr>
        <p:txBody>
          <a:bodyPr wrap="square" lIns="0" tIns="0" rIns="0" bIns="0" rtlCol="0"/>
          <a:lstStyle/>
          <a:p>
            <a:endParaRPr/>
          </a:p>
        </p:txBody>
      </p:sp>
      <p:sp>
        <p:nvSpPr>
          <p:cNvPr id="32" name="object 32"/>
          <p:cNvSpPr/>
          <p:nvPr/>
        </p:nvSpPr>
        <p:spPr>
          <a:xfrm>
            <a:off x="2964179" y="3953255"/>
            <a:ext cx="902207" cy="1984248"/>
          </a:xfrm>
          <a:prstGeom prst="rect">
            <a:avLst/>
          </a:prstGeom>
          <a:blipFill>
            <a:blip r:embed="rId15" cstate="print"/>
            <a:stretch>
              <a:fillRect/>
            </a:stretch>
          </a:blipFill>
        </p:spPr>
        <p:txBody>
          <a:bodyPr wrap="square" lIns="0" tIns="0" rIns="0" bIns="0" rtlCol="0"/>
          <a:lstStyle/>
          <a:p>
            <a:endParaRPr/>
          </a:p>
        </p:txBody>
      </p:sp>
      <p:sp>
        <p:nvSpPr>
          <p:cNvPr id="33" name="object 33"/>
          <p:cNvSpPr/>
          <p:nvPr/>
        </p:nvSpPr>
        <p:spPr>
          <a:xfrm>
            <a:off x="3412235" y="4497323"/>
            <a:ext cx="922019" cy="1618488"/>
          </a:xfrm>
          <a:prstGeom prst="rect">
            <a:avLst/>
          </a:prstGeom>
          <a:blipFill>
            <a:blip r:embed="rId16" cstate="print"/>
            <a:stretch>
              <a:fillRect/>
            </a:stretch>
          </a:blipFill>
        </p:spPr>
        <p:txBody>
          <a:bodyPr wrap="square" lIns="0" tIns="0" rIns="0" bIns="0" rtlCol="0"/>
          <a:lstStyle/>
          <a:p>
            <a:endParaRPr/>
          </a:p>
        </p:txBody>
      </p:sp>
      <p:sp>
        <p:nvSpPr>
          <p:cNvPr id="34" name="object 34"/>
          <p:cNvSpPr/>
          <p:nvPr/>
        </p:nvSpPr>
        <p:spPr>
          <a:xfrm>
            <a:off x="5920740" y="4148328"/>
            <a:ext cx="1374647" cy="1783080"/>
          </a:xfrm>
          <a:prstGeom prst="rect">
            <a:avLst/>
          </a:prstGeom>
          <a:blipFill>
            <a:blip r:embed="rId17" cstate="print"/>
            <a:stretch>
              <a:fillRect/>
            </a:stretch>
          </a:blipFill>
        </p:spPr>
        <p:txBody>
          <a:bodyPr wrap="square" lIns="0" tIns="0" rIns="0" bIns="0" rtlCol="0"/>
          <a:lstStyle/>
          <a:p>
            <a:endParaRPr/>
          </a:p>
        </p:txBody>
      </p:sp>
      <p:sp>
        <p:nvSpPr>
          <p:cNvPr id="35" name="object 35"/>
          <p:cNvSpPr/>
          <p:nvPr/>
        </p:nvSpPr>
        <p:spPr>
          <a:xfrm>
            <a:off x="6489191" y="4328159"/>
            <a:ext cx="1322832" cy="1572767"/>
          </a:xfrm>
          <a:prstGeom prst="rect">
            <a:avLst/>
          </a:prstGeom>
          <a:blipFill>
            <a:blip r:embed="rId18" cstate="print"/>
            <a:stretch>
              <a:fillRect/>
            </a:stretch>
          </a:blipFill>
        </p:spPr>
        <p:txBody>
          <a:bodyPr wrap="square" lIns="0" tIns="0" rIns="0" bIns="0" rtlCol="0"/>
          <a:lstStyle/>
          <a:p>
            <a:endParaRPr/>
          </a:p>
        </p:txBody>
      </p:sp>
      <p:sp>
        <p:nvSpPr>
          <p:cNvPr id="36" name="object 36"/>
          <p:cNvSpPr/>
          <p:nvPr/>
        </p:nvSpPr>
        <p:spPr>
          <a:xfrm>
            <a:off x="3899915" y="1086611"/>
            <a:ext cx="643127" cy="614172"/>
          </a:xfrm>
          <a:prstGeom prst="rect">
            <a:avLst/>
          </a:prstGeom>
          <a:blipFill>
            <a:blip r:embed="rId19" cstate="print"/>
            <a:stretch>
              <a:fillRect/>
            </a:stretch>
          </a:blipFill>
        </p:spPr>
        <p:txBody>
          <a:bodyPr wrap="square" lIns="0" tIns="0" rIns="0" bIns="0" rtlCol="0"/>
          <a:lstStyle/>
          <a:p>
            <a:endParaRPr/>
          </a:p>
        </p:txBody>
      </p:sp>
      <p:sp>
        <p:nvSpPr>
          <p:cNvPr id="37" name="object 37"/>
          <p:cNvSpPr/>
          <p:nvPr/>
        </p:nvSpPr>
        <p:spPr>
          <a:xfrm>
            <a:off x="11131295" y="70103"/>
            <a:ext cx="815340" cy="566928"/>
          </a:xfrm>
          <a:prstGeom prst="rect">
            <a:avLst/>
          </a:prstGeom>
          <a:blipFill>
            <a:blip r:embed="rId20" cstate="print"/>
            <a:stretch>
              <a:fillRect/>
            </a:stretch>
          </a:blipFill>
        </p:spPr>
        <p:txBody>
          <a:bodyPr wrap="square" lIns="0" tIns="0" rIns="0" bIns="0" rtlCol="0"/>
          <a:lstStyle/>
          <a:p>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23304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63</a:t>
            </a:r>
            <a:endParaRPr sz="1450">
              <a:latin typeface="Arial"/>
              <a:cs typeface="Arial"/>
            </a:endParaRPr>
          </a:p>
        </p:txBody>
      </p:sp>
      <p:sp>
        <p:nvSpPr>
          <p:cNvPr id="3" name="object 3"/>
          <p:cNvSpPr/>
          <p:nvPr/>
        </p:nvSpPr>
        <p:spPr>
          <a:xfrm>
            <a:off x="11131295" y="70103"/>
            <a:ext cx="815340" cy="566928"/>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78739" y="246760"/>
            <a:ext cx="3646170" cy="307777"/>
          </a:xfrm>
          <a:prstGeom prst="rect">
            <a:avLst/>
          </a:prstGeom>
        </p:spPr>
        <p:txBody>
          <a:bodyPr vert="horz" wrap="square" lIns="0" tIns="0" rIns="0" bIns="0" rtlCol="0">
            <a:spAutoFit/>
          </a:bodyPr>
          <a:lstStyle/>
          <a:p>
            <a:pPr marL="12700">
              <a:lnSpc>
                <a:spcPct val="100000"/>
              </a:lnSpc>
            </a:pPr>
            <a:r>
              <a:rPr lang="fa-IR" sz="2000" spc="85" dirty="0" smtClean="0"/>
              <a:t>تجهیزات عطری – زنانه     </a:t>
            </a:r>
            <a:endParaRPr sz="2000" dirty="0"/>
          </a:p>
        </p:txBody>
      </p:sp>
      <p:sp>
        <p:nvSpPr>
          <p:cNvPr id="5" name="object 5"/>
          <p:cNvSpPr/>
          <p:nvPr/>
        </p:nvSpPr>
        <p:spPr>
          <a:xfrm>
            <a:off x="422148" y="637031"/>
            <a:ext cx="3218815" cy="2946400"/>
          </a:xfrm>
          <a:custGeom>
            <a:avLst/>
            <a:gdLst/>
            <a:ahLst/>
            <a:cxnLst/>
            <a:rect l="l" t="t" r="r" b="b"/>
            <a:pathLst>
              <a:path w="3218815" h="2946400">
                <a:moveTo>
                  <a:pt x="0" y="2945892"/>
                </a:moveTo>
                <a:lnTo>
                  <a:pt x="3218688" y="2945892"/>
                </a:lnTo>
                <a:lnTo>
                  <a:pt x="3218688" y="0"/>
                </a:lnTo>
                <a:lnTo>
                  <a:pt x="0" y="0"/>
                </a:lnTo>
                <a:lnTo>
                  <a:pt x="0" y="2945892"/>
                </a:lnTo>
                <a:close/>
              </a:path>
            </a:pathLst>
          </a:custGeom>
          <a:ln w="6096">
            <a:solidFill>
              <a:srgbClr val="000000"/>
            </a:solidFill>
          </a:ln>
        </p:spPr>
        <p:txBody>
          <a:bodyPr wrap="square" lIns="0" tIns="0" rIns="0" bIns="0" rtlCol="0"/>
          <a:lstStyle/>
          <a:p>
            <a:endParaRPr/>
          </a:p>
        </p:txBody>
      </p:sp>
      <p:sp>
        <p:nvSpPr>
          <p:cNvPr id="6" name="object 6"/>
          <p:cNvSpPr/>
          <p:nvPr/>
        </p:nvSpPr>
        <p:spPr>
          <a:xfrm>
            <a:off x="530351" y="641642"/>
            <a:ext cx="2874137" cy="563714"/>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1415541" y="718058"/>
            <a:ext cx="1108075" cy="294640"/>
          </a:xfrm>
          <a:prstGeom prst="rect">
            <a:avLst/>
          </a:prstGeom>
        </p:spPr>
        <p:txBody>
          <a:bodyPr vert="horz" wrap="square" lIns="0" tIns="0" rIns="0" bIns="0" rtlCol="0">
            <a:spAutoFit/>
          </a:bodyPr>
          <a:lstStyle/>
          <a:p>
            <a:pPr marL="12700">
              <a:lnSpc>
                <a:spcPct val="100000"/>
              </a:lnSpc>
            </a:pPr>
            <a:r>
              <a:rPr sz="1800" spc="-20" dirty="0">
                <a:latin typeface="Trebuchet MS"/>
                <a:cs typeface="Trebuchet MS"/>
              </a:rPr>
              <a:t>GET</a:t>
            </a:r>
            <a:r>
              <a:rPr sz="1800" spc="-275" dirty="0">
                <a:latin typeface="Trebuchet MS"/>
                <a:cs typeface="Trebuchet MS"/>
              </a:rPr>
              <a:t> </a:t>
            </a:r>
            <a:r>
              <a:rPr sz="1800" spc="-45" dirty="0">
                <a:latin typeface="Trebuchet MS"/>
                <a:cs typeface="Trebuchet MS"/>
              </a:rPr>
              <a:t>READY</a:t>
            </a:r>
            <a:endParaRPr sz="1800">
              <a:latin typeface="Trebuchet MS"/>
              <a:cs typeface="Trebuchet MS"/>
            </a:endParaRPr>
          </a:p>
        </p:txBody>
      </p:sp>
      <p:graphicFrame>
        <p:nvGraphicFramePr>
          <p:cNvPr id="8" name="object 8"/>
          <p:cNvGraphicFramePr>
            <a:graphicFrameLocks noGrp="1"/>
          </p:cNvGraphicFramePr>
          <p:nvPr/>
        </p:nvGraphicFramePr>
        <p:xfrm>
          <a:off x="477050" y="2882645"/>
          <a:ext cx="3095583" cy="563879"/>
        </p:xfrm>
        <a:graphic>
          <a:graphicData uri="http://schemas.openxmlformats.org/drawingml/2006/table">
            <a:tbl>
              <a:tblPr firstRow="1" bandRow="1">
                <a:tableStyleId>{2D5ABB26-0587-4C30-8999-92F81FD0307C}</a:tableStyleId>
              </a:tblPr>
              <a:tblGrid>
                <a:gridCol w="442226">
                  <a:extLst>
                    <a:ext uri="{9D8B030D-6E8A-4147-A177-3AD203B41FA5}">
                      <a16:colId xmlns:a16="http://schemas.microsoft.com/office/drawing/2014/main" xmlns="" val="20000"/>
                    </a:ext>
                  </a:extLst>
                </a:gridCol>
                <a:gridCol w="442290">
                  <a:extLst>
                    <a:ext uri="{9D8B030D-6E8A-4147-A177-3AD203B41FA5}">
                      <a16:colId xmlns:a16="http://schemas.microsoft.com/office/drawing/2014/main" xmlns="" val="20001"/>
                    </a:ext>
                  </a:extLst>
                </a:gridCol>
                <a:gridCol w="442214">
                  <a:extLst>
                    <a:ext uri="{9D8B030D-6E8A-4147-A177-3AD203B41FA5}">
                      <a16:colId xmlns:a16="http://schemas.microsoft.com/office/drawing/2014/main" xmlns="" val="20002"/>
                    </a:ext>
                  </a:extLst>
                </a:gridCol>
                <a:gridCol w="442213">
                  <a:extLst>
                    <a:ext uri="{9D8B030D-6E8A-4147-A177-3AD203B41FA5}">
                      <a16:colId xmlns:a16="http://schemas.microsoft.com/office/drawing/2014/main" xmlns="" val="20003"/>
                    </a:ext>
                  </a:extLst>
                </a:gridCol>
                <a:gridCol w="442213">
                  <a:extLst>
                    <a:ext uri="{9D8B030D-6E8A-4147-A177-3AD203B41FA5}">
                      <a16:colId xmlns:a16="http://schemas.microsoft.com/office/drawing/2014/main" xmlns="" val="20004"/>
                    </a:ext>
                  </a:extLst>
                </a:gridCol>
                <a:gridCol w="442214">
                  <a:extLst>
                    <a:ext uri="{9D8B030D-6E8A-4147-A177-3AD203B41FA5}">
                      <a16:colId xmlns:a16="http://schemas.microsoft.com/office/drawing/2014/main" xmlns="" val="20005"/>
                    </a:ext>
                  </a:extLst>
                </a:gridCol>
                <a:gridCol w="442213">
                  <a:extLst>
                    <a:ext uri="{9D8B030D-6E8A-4147-A177-3AD203B41FA5}">
                      <a16:colId xmlns:a16="http://schemas.microsoft.com/office/drawing/2014/main" xmlns="" val="20006"/>
                    </a:ext>
                  </a:extLst>
                </a:gridCol>
              </a:tblGrid>
              <a:tr h="365759">
                <a:tc>
                  <a:txBody>
                    <a:bodyPr/>
                    <a:lstStyle/>
                    <a:p>
                      <a:pPr marL="85090">
                        <a:lnSpc>
                          <a:spcPct val="100000"/>
                        </a:lnSpc>
                        <a:spcBef>
                          <a:spcPts val="280"/>
                        </a:spcBef>
                      </a:pPr>
                      <a:r>
                        <a:rPr sz="600" spc="30" dirty="0">
                          <a:solidFill>
                            <a:srgbClr val="FFFFFF"/>
                          </a:solidFill>
                          <a:latin typeface="Trebuchet MS"/>
                          <a:cs typeface="Trebuchet MS"/>
                        </a:rPr>
                        <a:t>BS</a:t>
                      </a:r>
                      <a:endParaRPr sz="600">
                        <a:latin typeface="Trebuchet MS"/>
                        <a:cs typeface="Trebuchet MS"/>
                      </a:endParaRPr>
                    </a:p>
                    <a:p>
                      <a:pPr marL="85090">
                        <a:lnSpc>
                          <a:spcPct val="100000"/>
                        </a:lnSpc>
                      </a:pPr>
                      <a:r>
                        <a:rPr sz="600" spc="-55" dirty="0">
                          <a:solidFill>
                            <a:srgbClr val="FFFFFF"/>
                          </a:solidFill>
                          <a:latin typeface="Trebuchet MS"/>
                          <a:cs typeface="Trebuchet MS"/>
                        </a:rPr>
                        <a:t>150ml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122555">
                        <a:lnSpc>
                          <a:spcPct val="100000"/>
                        </a:lnSpc>
                        <a:spcBef>
                          <a:spcPts val="280"/>
                        </a:spcBef>
                      </a:pPr>
                      <a:r>
                        <a:rPr sz="600" spc="10" dirty="0">
                          <a:solidFill>
                            <a:srgbClr val="FFFFFF"/>
                          </a:solidFill>
                          <a:latin typeface="Trebuchet MS"/>
                          <a:cs typeface="Trebuchet MS"/>
                        </a:rPr>
                        <a:t>R</a:t>
                      </a:r>
                      <a:r>
                        <a:rPr sz="600" spc="5" dirty="0">
                          <a:solidFill>
                            <a:srgbClr val="FFFFFF"/>
                          </a:solidFill>
                          <a:latin typeface="Trebuchet MS"/>
                          <a:cs typeface="Trebuchet MS"/>
                        </a:rPr>
                        <a:t>ol</a:t>
                      </a:r>
                      <a:r>
                        <a:rPr sz="600" dirty="0">
                          <a:solidFill>
                            <a:srgbClr val="FFFFFF"/>
                          </a:solidFill>
                          <a:latin typeface="Trebuchet MS"/>
                          <a:cs typeface="Trebuchet MS"/>
                        </a:rPr>
                        <a:t>l</a:t>
                      </a:r>
                      <a:r>
                        <a:rPr sz="600" spc="-95" dirty="0">
                          <a:solidFill>
                            <a:srgbClr val="FFFFFF"/>
                          </a:solidFill>
                          <a:latin typeface="Trebuchet MS"/>
                          <a:cs typeface="Trebuchet MS"/>
                        </a:rPr>
                        <a:t> </a:t>
                      </a:r>
                      <a:r>
                        <a:rPr sz="600" spc="10" dirty="0">
                          <a:solidFill>
                            <a:srgbClr val="FFFFFF"/>
                          </a:solidFill>
                          <a:latin typeface="Trebuchet MS"/>
                          <a:cs typeface="Trebuchet MS"/>
                        </a:rPr>
                        <a:t>O</a:t>
                      </a:r>
                      <a:r>
                        <a:rPr sz="600" dirty="0">
                          <a:solidFill>
                            <a:srgbClr val="FFFFFF"/>
                          </a:solidFill>
                          <a:latin typeface="Trebuchet MS"/>
                          <a:cs typeface="Trebuchet MS"/>
                        </a:rPr>
                        <a:t>n  </a:t>
                      </a:r>
                      <a:r>
                        <a:rPr sz="600" spc="-25" dirty="0">
                          <a:solidFill>
                            <a:srgbClr val="FFFFFF"/>
                          </a:solidFill>
                          <a:latin typeface="Trebuchet MS"/>
                          <a:cs typeface="Trebuchet MS"/>
                        </a:rPr>
                        <a:t>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85090">
                        <a:lnSpc>
                          <a:spcPct val="100000"/>
                        </a:lnSpc>
                        <a:spcBef>
                          <a:spcPts val="280"/>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a:t>
                      </a:r>
                      <a:r>
                        <a:rPr sz="600" spc="-20" dirty="0">
                          <a:solidFill>
                            <a:srgbClr val="FFFFFF"/>
                          </a:solidFill>
                          <a:latin typeface="Trebuchet MS"/>
                          <a:cs typeface="Trebuchet MS"/>
                        </a:rPr>
                        <a:t>250ml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85090">
                        <a:lnSpc>
                          <a:spcPct val="100000"/>
                        </a:lnSpc>
                        <a:spcBef>
                          <a:spcPts val="280"/>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400ml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a:lnSpc>
                          <a:spcPct val="100000"/>
                        </a:lnSpc>
                        <a:spcBef>
                          <a:spcPts val="280"/>
                        </a:spcBef>
                      </a:pPr>
                      <a:r>
                        <a:rPr sz="600" spc="-10" dirty="0">
                          <a:solidFill>
                            <a:srgbClr val="FFFFFF"/>
                          </a:solidFill>
                          <a:latin typeface="Trebuchet MS"/>
                          <a:cs typeface="Trebuchet MS"/>
                        </a:rPr>
                        <a:t>EDT</a:t>
                      </a:r>
                      <a:endParaRPr sz="600">
                        <a:latin typeface="Trebuchet MS"/>
                        <a:cs typeface="Trebuchet MS"/>
                      </a:endParaRPr>
                    </a:p>
                    <a:p>
                      <a:pPr marL="85090">
                        <a:lnSpc>
                          <a:spcPct val="100000"/>
                        </a:lnSpc>
                      </a:pPr>
                      <a:r>
                        <a:rPr sz="600" spc="-25" dirty="0">
                          <a:solidFill>
                            <a:srgbClr val="FFFFFF"/>
                          </a:solidFill>
                          <a:latin typeface="Trebuchet MS"/>
                          <a:cs typeface="Trebuchet MS"/>
                        </a:rPr>
                        <a:t>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a:lnSpc>
                          <a:spcPct val="100000"/>
                        </a:lnSpc>
                        <a:spcBef>
                          <a:spcPts val="280"/>
                        </a:spcBef>
                      </a:pPr>
                      <a:r>
                        <a:rPr sz="600" spc="-5" dirty="0">
                          <a:solidFill>
                            <a:srgbClr val="FFFFFF"/>
                          </a:solidFill>
                          <a:latin typeface="Trebuchet MS"/>
                          <a:cs typeface="Trebuchet MS"/>
                        </a:rPr>
                        <a:t>EDT</a:t>
                      </a:r>
                      <a:endParaRPr sz="600">
                        <a:latin typeface="Trebuchet MS"/>
                        <a:cs typeface="Trebuchet MS"/>
                      </a:endParaRPr>
                    </a:p>
                    <a:p>
                      <a:pPr marL="85090">
                        <a:lnSpc>
                          <a:spcPct val="100000"/>
                        </a:lnSpc>
                      </a:pPr>
                      <a:r>
                        <a:rPr sz="600" spc="-55" dirty="0">
                          <a:solidFill>
                            <a:srgbClr val="FFFFFF"/>
                          </a:solidFill>
                          <a:latin typeface="Trebuchet MS"/>
                          <a:cs typeface="Trebuchet MS"/>
                        </a:rPr>
                        <a:t>100ml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127000">
                        <a:lnSpc>
                          <a:spcPct val="100000"/>
                        </a:lnSpc>
                        <a:spcBef>
                          <a:spcPts val="280"/>
                        </a:spcBef>
                      </a:pPr>
                      <a:r>
                        <a:rPr sz="600" spc="-25" dirty="0">
                          <a:solidFill>
                            <a:srgbClr val="FFFFFF"/>
                          </a:solidFill>
                          <a:latin typeface="Trebuchet MS"/>
                          <a:cs typeface="Trebuchet MS"/>
                        </a:rPr>
                        <a:t>After  </a:t>
                      </a: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10" dirty="0">
                          <a:solidFill>
                            <a:srgbClr val="FFFFFF"/>
                          </a:solidFill>
                          <a:latin typeface="Trebuchet MS"/>
                          <a:cs typeface="Trebuchet MS"/>
                        </a:rPr>
                        <a:t>a</a:t>
                      </a:r>
                      <a:r>
                        <a:rPr sz="600" dirty="0">
                          <a:solidFill>
                            <a:srgbClr val="FFFFFF"/>
                          </a:solidFill>
                          <a:latin typeface="Trebuchet MS"/>
                          <a:cs typeface="Trebuchet MS"/>
                        </a:rPr>
                        <a:t>ve  </a:t>
                      </a:r>
                      <a:r>
                        <a:rPr sz="600" spc="-55" dirty="0">
                          <a:solidFill>
                            <a:srgbClr val="FFFFFF"/>
                          </a:solidFill>
                          <a:latin typeface="Trebuchet MS"/>
                          <a:cs typeface="Trebuchet MS"/>
                        </a:rPr>
                        <a:t>100ml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20">
                <a:tc>
                  <a:txBody>
                    <a:bodyPr/>
                    <a:lstStyle/>
                    <a:p>
                      <a:pPr marL="85090">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090">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090">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090">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9" name="object 9"/>
          <p:cNvSpPr/>
          <p:nvPr/>
        </p:nvSpPr>
        <p:spPr>
          <a:xfrm>
            <a:off x="3811523" y="637031"/>
            <a:ext cx="3218815" cy="2946400"/>
          </a:xfrm>
          <a:custGeom>
            <a:avLst/>
            <a:gdLst/>
            <a:ahLst/>
            <a:cxnLst/>
            <a:rect l="l" t="t" r="r" b="b"/>
            <a:pathLst>
              <a:path w="3218815" h="2946400">
                <a:moveTo>
                  <a:pt x="0" y="2945892"/>
                </a:moveTo>
                <a:lnTo>
                  <a:pt x="3218687" y="2945892"/>
                </a:lnTo>
                <a:lnTo>
                  <a:pt x="3218687" y="0"/>
                </a:lnTo>
                <a:lnTo>
                  <a:pt x="0" y="0"/>
                </a:lnTo>
                <a:lnTo>
                  <a:pt x="0" y="2945892"/>
                </a:lnTo>
                <a:close/>
              </a:path>
            </a:pathLst>
          </a:custGeom>
          <a:ln w="6096">
            <a:solidFill>
              <a:srgbClr val="000000"/>
            </a:solidFill>
          </a:ln>
        </p:spPr>
        <p:txBody>
          <a:bodyPr wrap="square" lIns="0" tIns="0" rIns="0" bIns="0" rtlCol="0"/>
          <a:lstStyle/>
          <a:p>
            <a:endParaRPr/>
          </a:p>
        </p:txBody>
      </p:sp>
      <p:sp>
        <p:nvSpPr>
          <p:cNvPr id="10" name="object 10"/>
          <p:cNvSpPr/>
          <p:nvPr/>
        </p:nvSpPr>
        <p:spPr>
          <a:xfrm>
            <a:off x="3919728" y="641642"/>
            <a:ext cx="2874137" cy="563714"/>
          </a:xfrm>
          <a:prstGeom prst="rect">
            <a:avLst/>
          </a:prstGeom>
          <a:blipFill>
            <a:blip r:embed="rId4" cstate="print"/>
            <a:stretch>
              <a:fillRect/>
            </a:stretch>
          </a:blipFill>
        </p:spPr>
        <p:txBody>
          <a:bodyPr wrap="square" lIns="0" tIns="0" rIns="0" bIns="0" rtlCol="0"/>
          <a:lstStyle/>
          <a:p>
            <a:endParaRPr/>
          </a:p>
        </p:txBody>
      </p:sp>
      <p:sp>
        <p:nvSpPr>
          <p:cNvPr id="11" name="object 11"/>
          <p:cNvSpPr txBox="1"/>
          <p:nvPr/>
        </p:nvSpPr>
        <p:spPr>
          <a:xfrm>
            <a:off x="4608957" y="718058"/>
            <a:ext cx="1499870" cy="294640"/>
          </a:xfrm>
          <a:prstGeom prst="rect">
            <a:avLst/>
          </a:prstGeom>
        </p:spPr>
        <p:txBody>
          <a:bodyPr vert="horz" wrap="square" lIns="0" tIns="0" rIns="0" bIns="0" rtlCol="0">
            <a:spAutoFit/>
          </a:bodyPr>
          <a:lstStyle/>
          <a:p>
            <a:pPr marL="12700">
              <a:lnSpc>
                <a:spcPct val="100000"/>
              </a:lnSpc>
            </a:pPr>
            <a:r>
              <a:rPr sz="1800" spc="-55" dirty="0">
                <a:latin typeface="Trebuchet MS"/>
                <a:cs typeface="Trebuchet MS"/>
              </a:rPr>
              <a:t>FLORAL</a:t>
            </a:r>
            <a:r>
              <a:rPr sz="1800" spc="-235" dirty="0">
                <a:latin typeface="Trebuchet MS"/>
                <a:cs typeface="Trebuchet MS"/>
              </a:rPr>
              <a:t> </a:t>
            </a:r>
            <a:r>
              <a:rPr sz="1800" spc="-5" dirty="0">
                <a:latin typeface="Trebuchet MS"/>
                <a:cs typeface="Trebuchet MS"/>
              </a:rPr>
              <a:t>DREAM</a:t>
            </a:r>
            <a:endParaRPr sz="1800" dirty="0">
              <a:latin typeface="Trebuchet MS"/>
              <a:cs typeface="Trebuchet MS"/>
            </a:endParaRPr>
          </a:p>
        </p:txBody>
      </p:sp>
      <p:graphicFrame>
        <p:nvGraphicFramePr>
          <p:cNvPr id="12" name="object 12"/>
          <p:cNvGraphicFramePr>
            <a:graphicFrameLocks noGrp="1"/>
          </p:cNvGraphicFramePr>
          <p:nvPr/>
        </p:nvGraphicFramePr>
        <p:xfrm>
          <a:off x="3866769" y="2882645"/>
          <a:ext cx="3095619" cy="563879"/>
        </p:xfrm>
        <a:graphic>
          <a:graphicData uri="http://schemas.openxmlformats.org/drawingml/2006/table">
            <a:tbl>
              <a:tblPr firstRow="1" bandRow="1">
                <a:tableStyleId>{2D5ABB26-0587-4C30-8999-92F81FD0307C}</a:tableStyleId>
              </a:tblPr>
              <a:tblGrid>
                <a:gridCol w="442340">
                  <a:extLst>
                    <a:ext uri="{9D8B030D-6E8A-4147-A177-3AD203B41FA5}">
                      <a16:colId xmlns:a16="http://schemas.microsoft.com/office/drawing/2014/main" xmlns="" val="20000"/>
                    </a:ext>
                  </a:extLst>
                </a:gridCol>
                <a:gridCol w="442213">
                  <a:extLst>
                    <a:ext uri="{9D8B030D-6E8A-4147-A177-3AD203B41FA5}">
                      <a16:colId xmlns:a16="http://schemas.microsoft.com/office/drawing/2014/main" xmlns="" val="20001"/>
                    </a:ext>
                  </a:extLst>
                </a:gridCol>
                <a:gridCol w="442213">
                  <a:extLst>
                    <a:ext uri="{9D8B030D-6E8A-4147-A177-3AD203B41FA5}">
                      <a16:colId xmlns:a16="http://schemas.microsoft.com/office/drawing/2014/main" xmlns="" val="20002"/>
                    </a:ext>
                  </a:extLst>
                </a:gridCol>
                <a:gridCol w="442213">
                  <a:extLst>
                    <a:ext uri="{9D8B030D-6E8A-4147-A177-3AD203B41FA5}">
                      <a16:colId xmlns:a16="http://schemas.microsoft.com/office/drawing/2014/main" xmlns="" val="20003"/>
                    </a:ext>
                  </a:extLst>
                </a:gridCol>
                <a:gridCol w="442213">
                  <a:extLst>
                    <a:ext uri="{9D8B030D-6E8A-4147-A177-3AD203B41FA5}">
                      <a16:colId xmlns:a16="http://schemas.microsoft.com/office/drawing/2014/main" xmlns="" val="20004"/>
                    </a:ext>
                  </a:extLst>
                </a:gridCol>
                <a:gridCol w="442213">
                  <a:extLst>
                    <a:ext uri="{9D8B030D-6E8A-4147-A177-3AD203B41FA5}">
                      <a16:colId xmlns:a16="http://schemas.microsoft.com/office/drawing/2014/main" xmlns="" val="20005"/>
                    </a:ext>
                  </a:extLst>
                </a:gridCol>
                <a:gridCol w="442214">
                  <a:extLst>
                    <a:ext uri="{9D8B030D-6E8A-4147-A177-3AD203B41FA5}">
                      <a16:colId xmlns:a16="http://schemas.microsoft.com/office/drawing/2014/main" xmlns="" val="20006"/>
                    </a:ext>
                  </a:extLst>
                </a:gridCol>
              </a:tblGrid>
              <a:tr h="365759">
                <a:tc>
                  <a:txBody>
                    <a:bodyPr/>
                    <a:lstStyle/>
                    <a:p>
                      <a:pPr marL="85725">
                        <a:lnSpc>
                          <a:spcPct val="100000"/>
                        </a:lnSpc>
                        <a:spcBef>
                          <a:spcPts val="280"/>
                        </a:spcBef>
                      </a:pPr>
                      <a:r>
                        <a:rPr sz="600" spc="30" dirty="0">
                          <a:solidFill>
                            <a:srgbClr val="FFFFFF"/>
                          </a:solidFill>
                          <a:latin typeface="Trebuchet MS"/>
                          <a:cs typeface="Trebuchet MS"/>
                        </a:rPr>
                        <a:t>BS</a:t>
                      </a:r>
                      <a:endParaRPr sz="600">
                        <a:latin typeface="Trebuchet MS"/>
                        <a:cs typeface="Trebuchet MS"/>
                      </a:endParaRPr>
                    </a:p>
                    <a:p>
                      <a:pPr marL="85725">
                        <a:lnSpc>
                          <a:spcPct val="100000"/>
                        </a:lnSpc>
                      </a:pPr>
                      <a:r>
                        <a:rPr sz="600" spc="-55" dirty="0">
                          <a:solidFill>
                            <a:srgbClr val="FFFFFF"/>
                          </a:solidFill>
                          <a:latin typeface="Trebuchet MS"/>
                          <a:cs typeface="Trebuchet MS"/>
                        </a:rPr>
                        <a:t>150ml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123189">
                        <a:lnSpc>
                          <a:spcPct val="100000"/>
                        </a:lnSpc>
                        <a:spcBef>
                          <a:spcPts val="280"/>
                        </a:spcBef>
                      </a:pPr>
                      <a:r>
                        <a:rPr sz="600" spc="10" dirty="0">
                          <a:solidFill>
                            <a:srgbClr val="FFFFFF"/>
                          </a:solidFill>
                          <a:latin typeface="Trebuchet MS"/>
                          <a:cs typeface="Trebuchet MS"/>
                        </a:rPr>
                        <a:t>R</a:t>
                      </a:r>
                      <a:r>
                        <a:rPr sz="600" spc="5" dirty="0">
                          <a:solidFill>
                            <a:srgbClr val="FFFFFF"/>
                          </a:solidFill>
                          <a:latin typeface="Trebuchet MS"/>
                          <a:cs typeface="Trebuchet MS"/>
                        </a:rPr>
                        <a:t>ol</a:t>
                      </a:r>
                      <a:r>
                        <a:rPr sz="600" dirty="0">
                          <a:solidFill>
                            <a:srgbClr val="FFFFFF"/>
                          </a:solidFill>
                          <a:latin typeface="Trebuchet MS"/>
                          <a:cs typeface="Trebuchet MS"/>
                        </a:rPr>
                        <a:t>l</a:t>
                      </a:r>
                      <a:r>
                        <a:rPr sz="600" spc="-95" dirty="0">
                          <a:solidFill>
                            <a:srgbClr val="FFFFFF"/>
                          </a:solidFill>
                          <a:latin typeface="Trebuchet MS"/>
                          <a:cs typeface="Trebuchet MS"/>
                        </a:rPr>
                        <a:t> </a:t>
                      </a:r>
                      <a:r>
                        <a:rPr sz="600" spc="10" dirty="0">
                          <a:solidFill>
                            <a:srgbClr val="FFFFFF"/>
                          </a:solidFill>
                          <a:latin typeface="Trebuchet MS"/>
                          <a:cs typeface="Trebuchet MS"/>
                        </a:rPr>
                        <a:t>O</a:t>
                      </a:r>
                      <a:r>
                        <a:rPr sz="600" dirty="0">
                          <a:solidFill>
                            <a:srgbClr val="FFFFFF"/>
                          </a:solidFill>
                          <a:latin typeface="Trebuchet MS"/>
                          <a:cs typeface="Trebuchet MS"/>
                        </a:rPr>
                        <a:t>n  </a:t>
                      </a:r>
                      <a:r>
                        <a:rPr sz="600" spc="-25" dirty="0">
                          <a:solidFill>
                            <a:srgbClr val="FFFFFF"/>
                          </a:solidFill>
                          <a:latin typeface="Trebuchet MS"/>
                          <a:cs typeface="Trebuchet MS"/>
                        </a:rPr>
                        <a:t>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85090">
                        <a:lnSpc>
                          <a:spcPct val="100000"/>
                        </a:lnSpc>
                        <a:spcBef>
                          <a:spcPts val="280"/>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a:t>
                      </a:r>
                      <a:r>
                        <a:rPr sz="600" spc="-20" dirty="0">
                          <a:solidFill>
                            <a:srgbClr val="FFFFFF"/>
                          </a:solidFill>
                          <a:latin typeface="Trebuchet MS"/>
                          <a:cs typeface="Trebuchet MS"/>
                        </a:rPr>
                        <a:t>250ml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84455">
                        <a:lnSpc>
                          <a:spcPct val="100000"/>
                        </a:lnSpc>
                        <a:spcBef>
                          <a:spcPts val="280"/>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400ml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0"/>
                        </a:spcBef>
                      </a:pPr>
                      <a:r>
                        <a:rPr sz="600" spc="-10" dirty="0">
                          <a:solidFill>
                            <a:srgbClr val="FFFFFF"/>
                          </a:solidFill>
                          <a:latin typeface="Trebuchet MS"/>
                          <a:cs typeface="Trebuchet MS"/>
                        </a:rPr>
                        <a:t>EDT</a:t>
                      </a:r>
                      <a:endParaRPr sz="600">
                        <a:latin typeface="Trebuchet MS"/>
                        <a:cs typeface="Trebuchet MS"/>
                      </a:endParaRPr>
                    </a:p>
                    <a:p>
                      <a:pPr marL="85725">
                        <a:lnSpc>
                          <a:spcPct val="100000"/>
                        </a:lnSpc>
                      </a:pPr>
                      <a:r>
                        <a:rPr sz="600" spc="-25" dirty="0">
                          <a:solidFill>
                            <a:srgbClr val="FFFFFF"/>
                          </a:solidFill>
                          <a:latin typeface="Trebuchet MS"/>
                          <a:cs typeface="Trebuchet MS"/>
                        </a:rPr>
                        <a:t>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0"/>
                        </a:spcBef>
                      </a:pPr>
                      <a:r>
                        <a:rPr sz="600" spc="-5" dirty="0">
                          <a:solidFill>
                            <a:srgbClr val="FFFFFF"/>
                          </a:solidFill>
                          <a:latin typeface="Trebuchet MS"/>
                          <a:cs typeface="Trebuchet MS"/>
                        </a:rPr>
                        <a:t>EDT</a:t>
                      </a:r>
                      <a:endParaRPr sz="600">
                        <a:latin typeface="Trebuchet MS"/>
                        <a:cs typeface="Trebuchet MS"/>
                      </a:endParaRPr>
                    </a:p>
                    <a:p>
                      <a:pPr marL="85725">
                        <a:lnSpc>
                          <a:spcPct val="100000"/>
                        </a:lnSpc>
                      </a:pPr>
                      <a:r>
                        <a:rPr sz="600" spc="-55" dirty="0">
                          <a:solidFill>
                            <a:srgbClr val="FFFFFF"/>
                          </a:solidFill>
                          <a:latin typeface="Trebuchet MS"/>
                          <a:cs typeface="Trebuchet MS"/>
                        </a:rPr>
                        <a:t>100ml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125730">
                        <a:lnSpc>
                          <a:spcPct val="100000"/>
                        </a:lnSpc>
                        <a:spcBef>
                          <a:spcPts val="280"/>
                        </a:spcBef>
                      </a:pPr>
                      <a:r>
                        <a:rPr sz="600" spc="-25" dirty="0">
                          <a:solidFill>
                            <a:srgbClr val="FFFFFF"/>
                          </a:solidFill>
                          <a:latin typeface="Trebuchet MS"/>
                          <a:cs typeface="Trebuchet MS"/>
                        </a:rPr>
                        <a:t>After  </a:t>
                      </a: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10" dirty="0">
                          <a:solidFill>
                            <a:srgbClr val="FFFFFF"/>
                          </a:solidFill>
                          <a:latin typeface="Trebuchet MS"/>
                          <a:cs typeface="Trebuchet MS"/>
                        </a:rPr>
                        <a:t>a</a:t>
                      </a:r>
                      <a:r>
                        <a:rPr sz="600" dirty="0">
                          <a:solidFill>
                            <a:srgbClr val="FFFFFF"/>
                          </a:solidFill>
                          <a:latin typeface="Trebuchet MS"/>
                          <a:cs typeface="Trebuchet MS"/>
                        </a:rPr>
                        <a:t>ve  </a:t>
                      </a:r>
                      <a:r>
                        <a:rPr sz="600" spc="-55" dirty="0">
                          <a:solidFill>
                            <a:srgbClr val="FFFFFF"/>
                          </a:solidFill>
                          <a:latin typeface="Trebuchet MS"/>
                          <a:cs typeface="Trebuchet MS"/>
                        </a:rPr>
                        <a:t>100ml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20">
                <a:tc>
                  <a:txBody>
                    <a:bodyPr/>
                    <a:lstStyle/>
                    <a:p>
                      <a:pPr marL="85725">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725">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13" name="object 13"/>
          <p:cNvSpPr/>
          <p:nvPr/>
        </p:nvSpPr>
        <p:spPr>
          <a:xfrm>
            <a:off x="7200900" y="637031"/>
            <a:ext cx="3220720" cy="2946400"/>
          </a:xfrm>
          <a:custGeom>
            <a:avLst/>
            <a:gdLst/>
            <a:ahLst/>
            <a:cxnLst/>
            <a:rect l="l" t="t" r="r" b="b"/>
            <a:pathLst>
              <a:path w="3220720" h="2946400">
                <a:moveTo>
                  <a:pt x="0" y="2945892"/>
                </a:moveTo>
                <a:lnTo>
                  <a:pt x="3220211" y="2945892"/>
                </a:lnTo>
                <a:lnTo>
                  <a:pt x="3220211" y="0"/>
                </a:lnTo>
                <a:lnTo>
                  <a:pt x="0" y="0"/>
                </a:lnTo>
                <a:lnTo>
                  <a:pt x="0" y="2945892"/>
                </a:lnTo>
                <a:close/>
              </a:path>
            </a:pathLst>
          </a:custGeom>
          <a:ln w="6096">
            <a:solidFill>
              <a:srgbClr val="000000"/>
            </a:solidFill>
          </a:ln>
        </p:spPr>
        <p:txBody>
          <a:bodyPr wrap="square" lIns="0" tIns="0" rIns="0" bIns="0" rtlCol="0"/>
          <a:lstStyle/>
          <a:p>
            <a:endParaRPr/>
          </a:p>
        </p:txBody>
      </p:sp>
      <p:sp>
        <p:nvSpPr>
          <p:cNvPr id="14" name="object 14"/>
          <p:cNvSpPr/>
          <p:nvPr/>
        </p:nvSpPr>
        <p:spPr>
          <a:xfrm>
            <a:off x="7309104" y="641642"/>
            <a:ext cx="2874136" cy="563714"/>
          </a:xfrm>
          <a:prstGeom prst="rect">
            <a:avLst/>
          </a:prstGeom>
          <a:blipFill>
            <a:blip r:embed="rId5" cstate="print"/>
            <a:stretch>
              <a:fillRect/>
            </a:stretch>
          </a:blipFill>
        </p:spPr>
        <p:txBody>
          <a:bodyPr wrap="square" lIns="0" tIns="0" rIns="0" bIns="0" rtlCol="0"/>
          <a:lstStyle/>
          <a:p>
            <a:endParaRPr/>
          </a:p>
        </p:txBody>
      </p:sp>
      <p:sp>
        <p:nvSpPr>
          <p:cNvPr id="15" name="object 15"/>
          <p:cNvSpPr txBox="1"/>
          <p:nvPr/>
        </p:nvSpPr>
        <p:spPr>
          <a:xfrm>
            <a:off x="7973314" y="718058"/>
            <a:ext cx="1553845" cy="294640"/>
          </a:xfrm>
          <a:prstGeom prst="rect">
            <a:avLst/>
          </a:prstGeom>
        </p:spPr>
        <p:txBody>
          <a:bodyPr vert="horz" wrap="square" lIns="0" tIns="0" rIns="0" bIns="0" rtlCol="0">
            <a:spAutoFit/>
          </a:bodyPr>
          <a:lstStyle/>
          <a:p>
            <a:pPr marL="12700">
              <a:lnSpc>
                <a:spcPct val="100000"/>
              </a:lnSpc>
            </a:pPr>
            <a:r>
              <a:rPr sz="1800" spc="-90" dirty="0">
                <a:latin typeface="Trebuchet MS"/>
                <a:cs typeface="Trebuchet MS"/>
              </a:rPr>
              <a:t>FRUITY</a:t>
            </a:r>
            <a:r>
              <a:rPr sz="1800" spc="-245" dirty="0">
                <a:latin typeface="Trebuchet MS"/>
                <a:cs typeface="Trebuchet MS"/>
              </a:rPr>
              <a:t> </a:t>
            </a:r>
            <a:r>
              <a:rPr sz="1800" spc="-55" dirty="0">
                <a:latin typeface="Trebuchet MS"/>
                <a:cs typeface="Trebuchet MS"/>
              </a:rPr>
              <a:t>RHYTHM</a:t>
            </a:r>
            <a:endParaRPr sz="1800">
              <a:latin typeface="Trebuchet MS"/>
              <a:cs typeface="Trebuchet MS"/>
            </a:endParaRPr>
          </a:p>
        </p:txBody>
      </p:sp>
      <p:graphicFrame>
        <p:nvGraphicFramePr>
          <p:cNvPr id="16" name="object 16"/>
          <p:cNvGraphicFramePr>
            <a:graphicFrameLocks noGrp="1"/>
          </p:cNvGraphicFramePr>
          <p:nvPr/>
        </p:nvGraphicFramePr>
        <p:xfrm>
          <a:off x="7256526" y="2882645"/>
          <a:ext cx="3095622" cy="563879"/>
        </p:xfrm>
        <a:graphic>
          <a:graphicData uri="http://schemas.openxmlformats.org/drawingml/2006/table">
            <a:tbl>
              <a:tblPr firstRow="1" bandRow="1">
                <a:tableStyleId>{2D5ABB26-0587-4C30-8999-92F81FD0307C}</a:tableStyleId>
              </a:tblPr>
              <a:tblGrid>
                <a:gridCol w="442341">
                  <a:extLst>
                    <a:ext uri="{9D8B030D-6E8A-4147-A177-3AD203B41FA5}">
                      <a16:colId xmlns:a16="http://schemas.microsoft.com/office/drawing/2014/main" xmlns="" val="20000"/>
                    </a:ext>
                  </a:extLst>
                </a:gridCol>
                <a:gridCol w="442213">
                  <a:extLst>
                    <a:ext uri="{9D8B030D-6E8A-4147-A177-3AD203B41FA5}">
                      <a16:colId xmlns:a16="http://schemas.microsoft.com/office/drawing/2014/main" xmlns="" val="20001"/>
                    </a:ext>
                  </a:extLst>
                </a:gridCol>
                <a:gridCol w="442214">
                  <a:extLst>
                    <a:ext uri="{9D8B030D-6E8A-4147-A177-3AD203B41FA5}">
                      <a16:colId xmlns:a16="http://schemas.microsoft.com/office/drawing/2014/main" xmlns="" val="20002"/>
                    </a:ext>
                  </a:extLst>
                </a:gridCol>
                <a:gridCol w="442213">
                  <a:extLst>
                    <a:ext uri="{9D8B030D-6E8A-4147-A177-3AD203B41FA5}">
                      <a16:colId xmlns:a16="http://schemas.microsoft.com/office/drawing/2014/main" xmlns="" val="20003"/>
                    </a:ext>
                  </a:extLst>
                </a:gridCol>
                <a:gridCol w="442214">
                  <a:extLst>
                    <a:ext uri="{9D8B030D-6E8A-4147-A177-3AD203B41FA5}">
                      <a16:colId xmlns:a16="http://schemas.microsoft.com/office/drawing/2014/main" xmlns="" val="20004"/>
                    </a:ext>
                  </a:extLst>
                </a:gridCol>
                <a:gridCol w="442213">
                  <a:extLst>
                    <a:ext uri="{9D8B030D-6E8A-4147-A177-3AD203B41FA5}">
                      <a16:colId xmlns:a16="http://schemas.microsoft.com/office/drawing/2014/main" xmlns="" val="20005"/>
                    </a:ext>
                  </a:extLst>
                </a:gridCol>
                <a:gridCol w="442214">
                  <a:extLst>
                    <a:ext uri="{9D8B030D-6E8A-4147-A177-3AD203B41FA5}">
                      <a16:colId xmlns:a16="http://schemas.microsoft.com/office/drawing/2014/main" xmlns="" val="20006"/>
                    </a:ext>
                  </a:extLst>
                </a:gridCol>
              </a:tblGrid>
              <a:tr h="365759">
                <a:tc>
                  <a:txBody>
                    <a:bodyPr/>
                    <a:lstStyle/>
                    <a:p>
                      <a:pPr marL="85725">
                        <a:lnSpc>
                          <a:spcPct val="100000"/>
                        </a:lnSpc>
                        <a:spcBef>
                          <a:spcPts val="280"/>
                        </a:spcBef>
                      </a:pPr>
                      <a:r>
                        <a:rPr sz="600" spc="30" dirty="0">
                          <a:solidFill>
                            <a:srgbClr val="FFFFFF"/>
                          </a:solidFill>
                          <a:latin typeface="Trebuchet MS"/>
                          <a:cs typeface="Trebuchet MS"/>
                        </a:rPr>
                        <a:t>BS</a:t>
                      </a:r>
                      <a:endParaRPr sz="600">
                        <a:latin typeface="Trebuchet MS"/>
                        <a:cs typeface="Trebuchet MS"/>
                      </a:endParaRPr>
                    </a:p>
                    <a:p>
                      <a:pPr marL="85725">
                        <a:lnSpc>
                          <a:spcPct val="100000"/>
                        </a:lnSpc>
                      </a:pPr>
                      <a:r>
                        <a:rPr sz="600" spc="-55" dirty="0">
                          <a:solidFill>
                            <a:srgbClr val="FFFFFF"/>
                          </a:solidFill>
                          <a:latin typeface="Trebuchet MS"/>
                          <a:cs typeface="Trebuchet MS"/>
                        </a:rPr>
                        <a:t>150ml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121920">
                        <a:lnSpc>
                          <a:spcPct val="100000"/>
                        </a:lnSpc>
                        <a:spcBef>
                          <a:spcPts val="280"/>
                        </a:spcBef>
                      </a:pPr>
                      <a:r>
                        <a:rPr sz="600" spc="10" dirty="0">
                          <a:solidFill>
                            <a:srgbClr val="FFFFFF"/>
                          </a:solidFill>
                          <a:latin typeface="Trebuchet MS"/>
                          <a:cs typeface="Trebuchet MS"/>
                        </a:rPr>
                        <a:t>R</a:t>
                      </a:r>
                      <a:r>
                        <a:rPr sz="600" spc="5" dirty="0">
                          <a:solidFill>
                            <a:srgbClr val="FFFFFF"/>
                          </a:solidFill>
                          <a:latin typeface="Trebuchet MS"/>
                          <a:cs typeface="Trebuchet MS"/>
                        </a:rPr>
                        <a:t>ol</a:t>
                      </a:r>
                      <a:r>
                        <a:rPr sz="600" dirty="0">
                          <a:solidFill>
                            <a:srgbClr val="FFFFFF"/>
                          </a:solidFill>
                          <a:latin typeface="Trebuchet MS"/>
                          <a:cs typeface="Trebuchet MS"/>
                        </a:rPr>
                        <a:t>l</a:t>
                      </a:r>
                      <a:r>
                        <a:rPr sz="600" spc="-95" dirty="0">
                          <a:solidFill>
                            <a:srgbClr val="FFFFFF"/>
                          </a:solidFill>
                          <a:latin typeface="Trebuchet MS"/>
                          <a:cs typeface="Trebuchet MS"/>
                        </a:rPr>
                        <a:t> </a:t>
                      </a:r>
                      <a:r>
                        <a:rPr sz="600" spc="10" dirty="0">
                          <a:solidFill>
                            <a:srgbClr val="FFFFFF"/>
                          </a:solidFill>
                          <a:latin typeface="Trebuchet MS"/>
                          <a:cs typeface="Trebuchet MS"/>
                        </a:rPr>
                        <a:t>O</a:t>
                      </a:r>
                      <a:r>
                        <a:rPr sz="600" dirty="0">
                          <a:solidFill>
                            <a:srgbClr val="FFFFFF"/>
                          </a:solidFill>
                          <a:latin typeface="Trebuchet MS"/>
                          <a:cs typeface="Trebuchet MS"/>
                        </a:rPr>
                        <a:t>n  </a:t>
                      </a:r>
                      <a:r>
                        <a:rPr sz="600" spc="-25" dirty="0">
                          <a:solidFill>
                            <a:srgbClr val="FFFFFF"/>
                          </a:solidFill>
                          <a:latin typeface="Trebuchet MS"/>
                          <a:cs typeface="Trebuchet MS"/>
                        </a:rPr>
                        <a:t>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84455">
                        <a:lnSpc>
                          <a:spcPct val="100000"/>
                        </a:lnSpc>
                        <a:spcBef>
                          <a:spcPts val="280"/>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a:t>
                      </a:r>
                      <a:r>
                        <a:rPr sz="600" spc="-20" dirty="0">
                          <a:solidFill>
                            <a:srgbClr val="FFFFFF"/>
                          </a:solidFill>
                          <a:latin typeface="Trebuchet MS"/>
                          <a:cs typeface="Trebuchet MS"/>
                        </a:rPr>
                        <a:t>250ml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84455">
                        <a:lnSpc>
                          <a:spcPct val="100000"/>
                        </a:lnSpc>
                        <a:spcBef>
                          <a:spcPts val="280"/>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400ml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0"/>
                        </a:spcBef>
                      </a:pPr>
                      <a:r>
                        <a:rPr sz="600" spc="-10" dirty="0">
                          <a:solidFill>
                            <a:srgbClr val="FFFFFF"/>
                          </a:solidFill>
                          <a:latin typeface="Trebuchet MS"/>
                          <a:cs typeface="Trebuchet MS"/>
                        </a:rPr>
                        <a:t>EDT</a:t>
                      </a:r>
                      <a:endParaRPr sz="600">
                        <a:latin typeface="Trebuchet MS"/>
                        <a:cs typeface="Trebuchet MS"/>
                      </a:endParaRPr>
                    </a:p>
                    <a:p>
                      <a:pPr marL="85725">
                        <a:lnSpc>
                          <a:spcPct val="100000"/>
                        </a:lnSpc>
                      </a:pPr>
                      <a:r>
                        <a:rPr sz="600" spc="-25" dirty="0">
                          <a:solidFill>
                            <a:srgbClr val="FFFFFF"/>
                          </a:solidFill>
                          <a:latin typeface="Trebuchet MS"/>
                          <a:cs typeface="Trebuchet MS"/>
                        </a:rPr>
                        <a:t>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0"/>
                        </a:spcBef>
                      </a:pPr>
                      <a:r>
                        <a:rPr sz="600" spc="-5" dirty="0">
                          <a:solidFill>
                            <a:srgbClr val="FFFFFF"/>
                          </a:solidFill>
                          <a:latin typeface="Trebuchet MS"/>
                          <a:cs typeface="Trebuchet MS"/>
                        </a:rPr>
                        <a:t>EDT</a:t>
                      </a:r>
                      <a:endParaRPr sz="600">
                        <a:latin typeface="Trebuchet MS"/>
                        <a:cs typeface="Trebuchet MS"/>
                      </a:endParaRPr>
                    </a:p>
                    <a:p>
                      <a:pPr marL="85725">
                        <a:lnSpc>
                          <a:spcPct val="100000"/>
                        </a:lnSpc>
                      </a:pPr>
                      <a:r>
                        <a:rPr sz="600" spc="-55" dirty="0">
                          <a:solidFill>
                            <a:srgbClr val="FFFFFF"/>
                          </a:solidFill>
                          <a:latin typeface="Trebuchet MS"/>
                          <a:cs typeface="Trebuchet MS"/>
                        </a:rPr>
                        <a:t>100ml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6360" marR="125095">
                        <a:lnSpc>
                          <a:spcPct val="100000"/>
                        </a:lnSpc>
                        <a:spcBef>
                          <a:spcPts val="280"/>
                        </a:spcBef>
                      </a:pPr>
                      <a:r>
                        <a:rPr sz="600" spc="-25" dirty="0">
                          <a:solidFill>
                            <a:srgbClr val="FFFFFF"/>
                          </a:solidFill>
                          <a:latin typeface="Trebuchet MS"/>
                          <a:cs typeface="Trebuchet MS"/>
                        </a:rPr>
                        <a:t>After  </a:t>
                      </a: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10" dirty="0">
                          <a:solidFill>
                            <a:srgbClr val="FFFFFF"/>
                          </a:solidFill>
                          <a:latin typeface="Trebuchet MS"/>
                          <a:cs typeface="Trebuchet MS"/>
                        </a:rPr>
                        <a:t>a</a:t>
                      </a:r>
                      <a:r>
                        <a:rPr sz="600" dirty="0">
                          <a:solidFill>
                            <a:srgbClr val="FFFFFF"/>
                          </a:solidFill>
                          <a:latin typeface="Trebuchet MS"/>
                          <a:cs typeface="Trebuchet MS"/>
                        </a:rPr>
                        <a:t>ve  </a:t>
                      </a:r>
                      <a:r>
                        <a:rPr sz="600" spc="-55" dirty="0">
                          <a:solidFill>
                            <a:srgbClr val="FFFFFF"/>
                          </a:solidFill>
                          <a:latin typeface="Trebuchet MS"/>
                          <a:cs typeface="Trebuchet MS"/>
                        </a:rPr>
                        <a:t>100ml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20">
                <a:tc>
                  <a:txBody>
                    <a:bodyPr/>
                    <a:lstStyle/>
                    <a:p>
                      <a:pPr marL="85725">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725">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17" name="object 17"/>
          <p:cNvSpPr/>
          <p:nvPr/>
        </p:nvSpPr>
        <p:spPr>
          <a:xfrm>
            <a:off x="432816" y="3738371"/>
            <a:ext cx="3218815" cy="2946400"/>
          </a:xfrm>
          <a:custGeom>
            <a:avLst/>
            <a:gdLst/>
            <a:ahLst/>
            <a:cxnLst/>
            <a:rect l="l" t="t" r="r" b="b"/>
            <a:pathLst>
              <a:path w="3218815" h="2946400">
                <a:moveTo>
                  <a:pt x="0" y="2945891"/>
                </a:moveTo>
                <a:lnTo>
                  <a:pt x="3218688" y="2945891"/>
                </a:lnTo>
                <a:lnTo>
                  <a:pt x="3218688" y="0"/>
                </a:lnTo>
                <a:lnTo>
                  <a:pt x="0" y="0"/>
                </a:lnTo>
                <a:lnTo>
                  <a:pt x="0" y="2945891"/>
                </a:lnTo>
                <a:close/>
              </a:path>
            </a:pathLst>
          </a:custGeom>
          <a:ln w="6096">
            <a:solidFill>
              <a:srgbClr val="000000"/>
            </a:solidFill>
          </a:ln>
        </p:spPr>
        <p:txBody>
          <a:bodyPr wrap="square" lIns="0" tIns="0" rIns="0" bIns="0" rtlCol="0"/>
          <a:lstStyle/>
          <a:p>
            <a:endParaRPr/>
          </a:p>
        </p:txBody>
      </p:sp>
      <p:sp>
        <p:nvSpPr>
          <p:cNvPr id="18" name="object 18"/>
          <p:cNvSpPr/>
          <p:nvPr/>
        </p:nvSpPr>
        <p:spPr>
          <a:xfrm>
            <a:off x="541019" y="3742981"/>
            <a:ext cx="2874137" cy="563714"/>
          </a:xfrm>
          <a:prstGeom prst="rect">
            <a:avLst/>
          </a:prstGeom>
          <a:blipFill>
            <a:blip r:embed="rId6" cstate="print"/>
            <a:stretch>
              <a:fillRect/>
            </a:stretch>
          </a:blipFill>
        </p:spPr>
        <p:txBody>
          <a:bodyPr wrap="square" lIns="0" tIns="0" rIns="0" bIns="0" rtlCol="0"/>
          <a:lstStyle/>
          <a:p>
            <a:endParaRPr/>
          </a:p>
        </p:txBody>
      </p:sp>
      <p:sp>
        <p:nvSpPr>
          <p:cNvPr id="19" name="object 19"/>
          <p:cNvSpPr txBox="1"/>
          <p:nvPr/>
        </p:nvSpPr>
        <p:spPr>
          <a:xfrm>
            <a:off x="1106220" y="3820032"/>
            <a:ext cx="1748789" cy="294640"/>
          </a:xfrm>
          <a:prstGeom prst="rect">
            <a:avLst/>
          </a:prstGeom>
        </p:spPr>
        <p:txBody>
          <a:bodyPr vert="horz" wrap="square" lIns="0" tIns="0" rIns="0" bIns="0" rtlCol="0">
            <a:spAutoFit/>
          </a:bodyPr>
          <a:lstStyle/>
          <a:p>
            <a:pPr marL="12700">
              <a:lnSpc>
                <a:spcPct val="100000"/>
              </a:lnSpc>
            </a:pPr>
            <a:r>
              <a:rPr sz="1800" spc="-80" dirty="0">
                <a:latin typeface="Trebuchet MS"/>
                <a:cs typeface="Trebuchet MS"/>
              </a:rPr>
              <a:t>NATURAL</a:t>
            </a:r>
            <a:r>
              <a:rPr sz="1800" spc="-200" dirty="0">
                <a:latin typeface="Trebuchet MS"/>
                <a:cs typeface="Trebuchet MS"/>
              </a:rPr>
              <a:t> </a:t>
            </a:r>
            <a:r>
              <a:rPr sz="1800" spc="-114" dirty="0">
                <a:latin typeface="Trebuchet MS"/>
                <a:cs typeface="Trebuchet MS"/>
              </a:rPr>
              <a:t>VITALITY</a:t>
            </a:r>
            <a:endParaRPr sz="1800">
              <a:latin typeface="Trebuchet MS"/>
              <a:cs typeface="Trebuchet MS"/>
            </a:endParaRPr>
          </a:p>
        </p:txBody>
      </p:sp>
      <p:graphicFrame>
        <p:nvGraphicFramePr>
          <p:cNvPr id="20" name="object 20"/>
          <p:cNvGraphicFramePr>
            <a:graphicFrameLocks noGrp="1"/>
          </p:cNvGraphicFramePr>
          <p:nvPr/>
        </p:nvGraphicFramePr>
        <p:xfrm>
          <a:off x="488010" y="5983935"/>
          <a:ext cx="3095672" cy="563879"/>
        </p:xfrm>
        <a:graphic>
          <a:graphicData uri="http://schemas.openxmlformats.org/drawingml/2006/table">
            <a:tbl>
              <a:tblPr firstRow="1" bandRow="1">
                <a:tableStyleId>{2D5ABB26-0587-4C30-8999-92F81FD0307C}</a:tableStyleId>
              </a:tblPr>
              <a:tblGrid>
                <a:gridCol w="442239">
                  <a:extLst>
                    <a:ext uri="{9D8B030D-6E8A-4147-A177-3AD203B41FA5}">
                      <a16:colId xmlns:a16="http://schemas.microsoft.com/office/drawing/2014/main" xmlns="" val="20000"/>
                    </a:ext>
                  </a:extLst>
                </a:gridCol>
                <a:gridCol w="442239">
                  <a:extLst>
                    <a:ext uri="{9D8B030D-6E8A-4147-A177-3AD203B41FA5}">
                      <a16:colId xmlns:a16="http://schemas.microsoft.com/office/drawing/2014/main" xmlns="" val="20001"/>
                    </a:ext>
                  </a:extLst>
                </a:gridCol>
                <a:gridCol w="442213">
                  <a:extLst>
                    <a:ext uri="{9D8B030D-6E8A-4147-A177-3AD203B41FA5}">
                      <a16:colId xmlns:a16="http://schemas.microsoft.com/office/drawing/2014/main" xmlns="" val="20002"/>
                    </a:ext>
                  </a:extLst>
                </a:gridCol>
                <a:gridCol w="442214">
                  <a:extLst>
                    <a:ext uri="{9D8B030D-6E8A-4147-A177-3AD203B41FA5}">
                      <a16:colId xmlns:a16="http://schemas.microsoft.com/office/drawing/2014/main" xmlns="" val="20003"/>
                    </a:ext>
                  </a:extLst>
                </a:gridCol>
                <a:gridCol w="442213">
                  <a:extLst>
                    <a:ext uri="{9D8B030D-6E8A-4147-A177-3AD203B41FA5}">
                      <a16:colId xmlns:a16="http://schemas.microsoft.com/office/drawing/2014/main" xmlns="" val="20004"/>
                    </a:ext>
                  </a:extLst>
                </a:gridCol>
                <a:gridCol w="442213">
                  <a:extLst>
                    <a:ext uri="{9D8B030D-6E8A-4147-A177-3AD203B41FA5}">
                      <a16:colId xmlns:a16="http://schemas.microsoft.com/office/drawing/2014/main" xmlns="" val="20005"/>
                    </a:ext>
                  </a:extLst>
                </a:gridCol>
                <a:gridCol w="442341">
                  <a:extLst>
                    <a:ext uri="{9D8B030D-6E8A-4147-A177-3AD203B41FA5}">
                      <a16:colId xmlns:a16="http://schemas.microsoft.com/office/drawing/2014/main" xmlns="" val="20006"/>
                    </a:ext>
                  </a:extLst>
                </a:gridCol>
              </a:tblGrid>
              <a:tr h="365759">
                <a:tc>
                  <a:txBody>
                    <a:bodyPr/>
                    <a:lstStyle/>
                    <a:p>
                      <a:pPr marL="85090">
                        <a:lnSpc>
                          <a:spcPct val="100000"/>
                        </a:lnSpc>
                        <a:spcBef>
                          <a:spcPts val="285"/>
                        </a:spcBef>
                      </a:pPr>
                      <a:r>
                        <a:rPr sz="600" spc="30" dirty="0">
                          <a:solidFill>
                            <a:srgbClr val="FFFFFF"/>
                          </a:solidFill>
                          <a:latin typeface="Trebuchet MS"/>
                          <a:cs typeface="Trebuchet MS"/>
                        </a:rPr>
                        <a:t>BS</a:t>
                      </a:r>
                      <a:endParaRPr sz="600">
                        <a:latin typeface="Trebuchet MS"/>
                        <a:cs typeface="Trebuchet MS"/>
                      </a:endParaRPr>
                    </a:p>
                    <a:p>
                      <a:pPr marL="85090">
                        <a:lnSpc>
                          <a:spcPct val="100000"/>
                        </a:lnSpc>
                      </a:pPr>
                      <a:r>
                        <a:rPr sz="600" spc="-55" dirty="0">
                          <a:solidFill>
                            <a:srgbClr val="FFFFFF"/>
                          </a:solidFill>
                          <a:latin typeface="Trebuchet MS"/>
                          <a:cs typeface="Trebuchet MS"/>
                        </a:rPr>
                        <a:t>150ml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122555">
                        <a:lnSpc>
                          <a:spcPct val="100000"/>
                        </a:lnSpc>
                        <a:spcBef>
                          <a:spcPts val="285"/>
                        </a:spcBef>
                      </a:pPr>
                      <a:r>
                        <a:rPr sz="600" spc="10" dirty="0">
                          <a:solidFill>
                            <a:srgbClr val="FFFFFF"/>
                          </a:solidFill>
                          <a:latin typeface="Trebuchet MS"/>
                          <a:cs typeface="Trebuchet MS"/>
                        </a:rPr>
                        <a:t>R</a:t>
                      </a:r>
                      <a:r>
                        <a:rPr sz="600" spc="5" dirty="0">
                          <a:solidFill>
                            <a:srgbClr val="FFFFFF"/>
                          </a:solidFill>
                          <a:latin typeface="Trebuchet MS"/>
                          <a:cs typeface="Trebuchet MS"/>
                        </a:rPr>
                        <a:t>ol</a:t>
                      </a:r>
                      <a:r>
                        <a:rPr sz="600" dirty="0">
                          <a:solidFill>
                            <a:srgbClr val="FFFFFF"/>
                          </a:solidFill>
                          <a:latin typeface="Trebuchet MS"/>
                          <a:cs typeface="Trebuchet MS"/>
                        </a:rPr>
                        <a:t>l</a:t>
                      </a:r>
                      <a:r>
                        <a:rPr sz="600" spc="-95" dirty="0">
                          <a:solidFill>
                            <a:srgbClr val="FFFFFF"/>
                          </a:solidFill>
                          <a:latin typeface="Trebuchet MS"/>
                          <a:cs typeface="Trebuchet MS"/>
                        </a:rPr>
                        <a:t> </a:t>
                      </a:r>
                      <a:r>
                        <a:rPr sz="600" spc="10" dirty="0">
                          <a:solidFill>
                            <a:srgbClr val="FFFFFF"/>
                          </a:solidFill>
                          <a:latin typeface="Trebuchet MS"/>
                          <a:cs typeface="Trebuchet MS"/>
                        </a:rPr>
                        <a:t>O</a:t>
                      </a:r>
                      <a:r>
                        <a:rPr sz="600" dirty="0">
                          <a:solidFill>
                            <a:srgbClr val="FFFFFF"/>
                          </a:solidFill>
                          <a:latin typeface="Trebuchet MS"/>
                          <a:cs typeface="Trebuchet MS"/>
                        </a:rPr>
                        <a:t>n  </a:t>
                      </a:r>
                      <a:r>
                        <a:rPr sz="600" spc="-25" dirty="0">
                          <a:solidFill>
                            <a:srgbClr val="FFFFFF"/>
                          </a:solidFill>
                          <a:latin typeface="Trebuchet MS"/>
                          <a:cs typeface="Trebuchet MS"/>
                        </a:rPr>
                        <a:t>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85090">
                        <a:lnSpc>
                          <a:spcPct val="100000"/>
                        </a:lnSpc>
                        <a:spcBef>
                          <a:spcPts val="285"/>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a:t>
                      </a:r>
                      <a:r>
                        <a:rPr sz="600" spc="-20" dirty="0">
                          <a:solidFill>
                            <a:srgbClr val="FFFFFF"/>
                          </a:solidFill>
                          <a:latin typeface="Trebuchet MS"/>
                          <a:cs typeface="Trebuchet MS"/>
                        </a:rPr>
                        <a:t>250ml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85090">
                        <a:lnSpc>
                          <a:spcPct val="100000"/>
                        </a:lnSpc>
                        <a:spcBef>
                          <a:spcPts val="285"/>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400ml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a:lnSpc>
                          <a:spcPct val="100000"/>
                        </a:lnSpc>
                        <a:spcBef>
                          <a:spcPts val="285"/>
                        </a:spcBef>
                      </a:pPr>
                      <a:r>
                        <a:rPr sz="600" spc="-10" dirty="0">
                          <a:solidFill>
                            <a:srgbClr val="FFFFFF"/>
                          </a:solidFill>
                          <a:latin typeface="Trebuchet MS"/>
                          <a:cs typeface="Trebuchet MS"/>
                        </a:rPr>
                        <a:t>EDT</a:t>
                      </a:r>
                      <a:endParaRPr sz="600">
                        <a:latin typeface="Trebuchet MS"/>
                        <a:cs typeface="Trebuchet MS"/>
                      </a:endParaRPr>
                    </a:p>
                    <a:p>
                      <a:pPr marL="85090">
                        <a:lnSpc>
                          <a:spcPct val="100000"/>
                        </a:lnSpc>
                      </a:pPr>
                      <a:r>
                        <a:rPr sz="600" spc="-25" dirty="0">
                          <a:solidFill>
                            <a:srgbClr val="FFFFFF"/>
                          </a:solidFill>
                          <a:latin typeface="Trebuchet MS"/>
                          <a:cs typeface="Trebuchet MS"/>
                        </a:rPr>
                        <a:t>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a:lnSpc>
                          <a:spcPct val="100000"/>
                        </a:lnSpc>
                        <a:spcBef>
                          <a:spcPts val="285"/>
                        </a:spcBef>
                      </a:pPr>
                      <a:r>
                        <a:rPr sz="600" spc="-5" dirty="0">
                          <a:solidFill>
                            <a:srgbClr val="FFFFFF"/>
                          </a:solidFill>
                          <a:latin typeface="Trebuchet MS"/>
                          <a:cs typeface="Trebuchet MS"/>
                        </a:rPr>
                        <a:t>EDT</a:t>
                      </a:r>
                      <a:endParaRPr sz="600">
                        <a:latin typeface="Trebuchet MS"/>
                        <a:cs typeface="Trebuchet MS"/>
                      </a:endParaRPr>
                    </a:p>
                    <a:p>
                      <a:pPr marL="85090">
                        <a:lnSpc>
                          <a:spcPct val="100000"/>
                        </a:lnSpc>
                      </a:pPr>
                      <a:r>
                        <a:rPr sz="600" spc="-55" dirty="0">
                          <a:solidFill>
                            <a:srgbClr val="FFFFFF"/>
                          </a:solidFill>
                          <a:latin typeface="Trebuchet MS"/>
                          <a:cs typeface="Trebuchet MS"/>
                        </a:rPr>
                        <a:t>100ml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127000">
                        <a:lnSpc>
                          <a:spcPct val="100000"/>
                        </a:lnSpc>
                        <a:spcBef>
                          <a:spcPts val="285"/>
                        </a:spcBef>
                      </a:pPr>
                      <a:r>
                        <a:rPr sz="600" spc="-25" dirty="0">
                          <a:solidFill>
                            <a:srgbClr val="FFFFFF"/>
                          </a:solidFill>
                          <a:latin typeface="Trebuchet MS"/>
                          <a:cs typeface="Trebuchet MS"/>
                        </a:rPr>
                        <a:t>After  </a:t>
                      </a: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10" dirty="0">
                          <a:solidFill>
                            <a:srgbClr val="FFFFFF"/>
                          </a:solidFill>
                          <a:latin typeface="Trebuchet MS"/>
                          <a:cs typeface="Trebuchet MS"/>
                        </a:rPr>
                        <a:t>a</a:t>
                      </a:r>
                      <a:r>
                        <a:rPr sz="600" dirty="0">
                          <a:solidFill>
                            <a:srgbClr val="FFFFFF"/>
                          </a:solidFill>
                          <a:latin typeface="Trebuchet MS"/>
                          <a:cs typeface="Trebuchet MS"/>
                        </a:rPr>
                        <a:t>ve  </a:t>
                      </a:r>
                      <a:r>
                        <a:rPr sz="600" spc="-55" dirty="0">
                          <a:solidFill>
                            <a:srgbClr val="FFFFFF"/>
                          </a:solidFill>
                          <a:latin typeface="Trebuchet MS"/>
                          <a:cs typeface="Trebuchet MS"/>
                        </a:rPr>
                        <a:t>100ml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20">
                <a:tc>
                  <a:txBody>
                    <a:bodyPr/>
                    <a:lstStyle/>
                    <a:p>
                      <a:pPr marL="85090">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090">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21" name="object 21"/>
          <p:cNvSpPr/>
          <p:nvPr/>
        </p:nvSpPr>
        <p:spPr>
          <a:xfrm>
            <a:off x="3822191" y="3738371"/>
            <a:ext cx="3220720" cy="2946400"/>
          </a:xfrm>
          <a:custGeom>
            <a:avLst/>
            <a:gdLst/>
            <a:ahLst/>
            <a:cxnLst/>
            <a:rect l="l" t="t" r="r" b="b"/>
            <a:pathLst>
              <a:path w="3220720" h="2946400">
                <a:moveTo>
                  <a:pt x="0" y="2945891"/>
                </a:moveTo>
                <a:lnTo>
                  <a:pt x="3220212" y="2945891"/>
                </a:lnTo>
                <a:lnTo>
                  <a:pt x="3220212" y="0"/>
                </a:lnTo>
                <a:lnTo>
                  <a:pt x="0" y="0"/>
                </a:lnTo>
                <a:lnTo>
                  <a:pt x="0" y="2945891"/>
                </a:lnTo>
                <a:close/>
              </a:path>
            </a:pathLst>
          </a:custGeom>
          <a:ln w="6096">
            <a:solidFill>
              <a:srgbClr val="000000"/>
            </a:solidFill>
          </a:ln>
        </p:spPr>
        <p:txBody>
          <a:bodyPr wrap="square" lIns="0" tIns="0" rIns="0" bIns="0" rtlCol="0"/>
          <a:lstStyle/>
          <a:p>
            <a:endParaRPr/>
          </a:p>
        </p:txBody>
      </p:sp>
      <p:sp>
        <p:nvSpPr>
          <p:cNvPr id="22" name="object 22"/>
          <p:cNvSpPr/>
          <p:nvPr/>
        </p:nvSpPr>
        <p:spPr>
          <a:xfrm>
            <a:off x="3930396" y="3742981"/>
            <a:ext cx="2874136" cy="563714"/>
          </a:xfrm>
          <a:prstGeom prst="rect">
            <a:avLst/>
          </a:prstGeom>
          <a:blipFill>
            <a:blip r:embed="rId7" cstate="print"/>
            <a:stretch>
              <a:fillRect/>
            </a:stretch>
          </a:blipFill>
        </p:spPr>
        <p:txBody>
          <a:bodyPr wrap="square" lIns="0" tIns="0" rIns="0" bIns="0" rtlCol="0"/>
          <a:lstStyle/>
          <a:p>
            <a:endParaRPr/>
          </a:p>
        </p:txBody>
      </p:sp>
      <p:sp>
        <p:nvSpPr>
          <p:cNvPr id="23" name="object 23"/>
          <p:cNvSpPr txBox="1"/>
          <p:nvPr/>
        </p:nvSpPr>
        <p:spPr>
          <a:xfrm>
            <a:off x="4539234" y="3820032"/>
            <a:ext cx="1659889" cy="294640"/>
          </a:xfrm>
          <a:prstGeom prst="rect">
            <a:avLst/>
          </a:prstGeom>
        </p:spPr>
        <p:txBody>
          <a:bodyPr vert="horz" wrap="square" lIns="0" tIns="0" rIns="0" bIns="0" rtlCol="0">
            <a:spAutoFit/>
          </a:bodyPr>
          <a:lstStyle/>
          <a:p>
            <a:pPr marL="12700">
              <a:lnSpc>
                <a:spcPct val="100000"/>
              </a:lnSpc>
            </a:pPr>
            <a:r>
              <a:rPr sz="1800" spc="-55" dirty="0">
                <a:latin typeface="Trebuchet MS"/>
                <a:cs typeface="Trebuchet MS"/>
              </a:rPr>
              <a:t>PURE</a:t>
            </a:r>
            <a:r>
              <a:rPr sz="1800" spc="-275" dirty="0">
                <a:latin typeface="Trebuchet MS"/>
                <a:cs typeface="Trebuchet MS"/>
              </a:rPr>
              <a:t> </a:t>
            </a:r>
            <a:r>
              <a:rPr sz="1800" spc="-20" dirty="0">
                <a:latin typeface="Trebuchet MS"/>
                <a:cs typeface="Trebuchet MS"/>
              </a:rPr>
              <a:t>LIGHTNESS</a:t>
            </a:r>
            <a:endParaRPr sz="1800">
              <a:latin typeface="Trebuchet MS"/>
              <a:cs typeface="Trebuchet MS"/>
            </a:endParaRPr>
          </a:p>
        </p:txBody>
      </p:sp>
      <p:graphicFrame>
        <p:nvGraphicFramePr>
          <p:cNvPr id="24" name="object 24"/>
          <p:cNvGraphicFramePr>
            <a:graphicFrameLocks noGrp="1"/>
          </p:cNvGraphicFramePr>
          <p:nvPr/>
        </p:nvGraphicFramePr>
        <p:xfrm>
          <a:off x="3877817" y="5983935"/>
          <a:ext cx="3095620" cy="563879"/>
        </p:xfrm>
        <a:graphic>
          <a:graphicData uri="http://schemas.openxmlformats.org/drawingml/2006/table">
            <a:tbl>
              <a:tblPr firstRow="1" bandRow="1">
                <a:tableStyleId>{2D5ABB26-0587-4C30-8999-92F81FD0307C}</a:tableStyleId>
              </a:tblPr>
              <a:tblGrid>
                <a:gridCol w="442214">
                  <a:extLst>
                    <a:ext uri="{9D8B030D-6E8A-4147-A177-3AD203B41FA5}">
                      <a16:colId xmlns:a16="http://schemas.microsoft.com/office/drawing/2014/main" xmlns="" val="20000"/>
                    </a:ext>
                  </a:extLst>
                </a:gridCol>
                <a:gridCol w="442213">
                  <a:extLst>
                    <a:ext uri="{9D8B030D-6E8A-4147-A177-3AD203B41FA5}">
                      <a16:colId xmlns:a16="http://schemas.microsoft.com/office/drawing/2014/main" xmlns="" val="20001"/>
                    </a:ext>
                  </a:extLst>
                </a:gridCol>
                <a:gridCol w="442213">
                  <a:extLst>
                    <a:ext uri="{9D8B030D-6E8A-4147-A177-3AD203B41FA5}">
                      <a16:colId xmlns:a16="http://schemas.microsoft.com/office/drawing/2014/main" xmlns="" val="20002"/>
                    </a:ext>
                  </a:extLst>
                </a:gridCol>
                <a:gridCol w="442213">
                  <a:extLst>
                    <a:ext uri="{9D8B030D-6E8A-4147-A177-3AD203B41FA5}">
                      <a16:colId xmlns:a16="http://schemas.microsoft.com/office/drawing/2014/main" xmlns="" val="20003"/>
                    </a:ext>
                  </a:extLst>
                </a:gridCol>
                <a:gridCol w="442213">
                  <a:extLst>
                    <a:ext uri="{9D8B030D-6E8A-4147-A177-3AD203B41FA5}">
                      <a16:colId xmlns:a16="http://schemas.microsoft.com/office/drawing/2014/main" xmlns="" val="20004"/>
                    </a:ext>
                  </a:extLst>
                </a:gridCol>
                <a:gridCol w="442340">
                  <a:extLst>
                    <a:ext uri="{9D8B030D-6E8A-4147-A177-3AD203B41FA5}">
                      <a16:colId xmlns:a16="http://schemas.microsoft.com/office/drawing/2014/main" xmlns="" val="20005"/>
                    </a:ext>
                  </a:extLst>
                </a:gridCol>
                <a:gridCol w="442214">
                  <a:extLst>
                    <a:ext uri="{9D8B030D-6E8A-4147-A177-3AD203B41FA5}">
                      <a16:colId xmlns:a16="http://schemas.microsoft.com/office/drawing/2014/main" xmlns="" val="20006"/>
                    </a:ext>
                  </a:extLst>
                </a:gridCol>
              </a:tblGrid>
              <a:tr h="365759">
                <a:tc>
                  <a:txBody>
                    <a:bodyPr/>
                    <a:lstStyle/>
                    <a:p>
                      <a:pPr marL="85090">
                        <a:lnSpc>
                          <a:spcPct val="100000"/>
                        </a:lnSpc>
                        <a:spcBef>
                          <a:spcPts val="285"/>
                        </a:spcBef>
                      </a:pPr>
                      <a:r>
                        <a:rPr sz="600" spc="30" dirty="0">
                          <a:solidFill>
                            <a:srgbClr val="FFFFFF"/>
                          </a:solidFill>
                          <a:latin typeface="Trebuchet MS"/>
                          <a:cs typeface="Trebuchet MS"/>
                        </a:rPr>
                        <a:t>BS</a:t>
                      </a:r>
                      <a:endParaRPr sz="600">
                        <a:latin typeface="Trebuchet MS"/>
                        <a:cs typeface="Trebuchet MS"/>
                      </a:endParaRPr>
                    </a:p>
                    <a:p>
                      <a:pPr marL="85090">
                        <a:lnSpc>
                          <a:spcPct val="100000"/>
                        </a:lnSpc>
                      </a:pPr>
                      <a:r>
                        <a:rPr sz="600" spc="-55" dirty="0">
                          <a:solidFill>
                            <a:srgbClr val="FFFFFF"/>
                          </a:solidFill>
                          <a:latin typeface="Trebuchet MS"/>
                          <a:cs typeface="Trebuchet MS"/>
                        </a:rPr>
                        <a:t>150ml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123189">
                        <a:lnSpc>
                          <a:spcPct val="100000"/>
                        </a:lnSpc>
                        <a:spcBef>
                          <a:spcPts val="285"/>
                        </a:spcBef>
                      </a:pPr>
                      <a:r>
                        <a:rPr sz="600" spc="10" dirty="0">
                          <a:solidFill>
                            <a:srgbClr val="FFFFFF"/>
                          </a:solidFill>
                          <a:latin typeface="Trebuchet MS"/>
                          <a:cs typeface="Trebuchet MS"/>
                        </a:rPr>
                        <a:t>R</a:t>
                      </a:r>
                      <a:r>
                        <a:rPr sz="600" spc="5" dirty="0">
                          <a:solidFill>
                            <a:srgbClr val="FFFFFF"/>
                          </a:solidFill>
                          <a:latin typeface="Trebuchet MS"/>
                          <a:cs typeface="Trebuchet MS"/>
                        </a:rPr>
                        <a:t>ol</a:t>
                      </a:r>
                      <a:r>
                        <a:rPr sz="600" dirty="0">
                          <a:solidFill>
                            <a:srgbClr val="FFFFFF"/>
                          </a:solidFill>
                          <a:latin typeface="Trebuchet MS"/>
                          <a:cs typeface="Trebuchet MS"/>
                        </a:rPr>
                        <a:t>l</a:t>
                      </a:r>
                      <a:r>
                        <a:rPr sz="600" spc="-95" dirty="0">
                          <a:solidFill>
                            <a:srgbClr val="FFFFFF"/>
                          </a:solidFill>
                          <a:latin typeface="Trebuchet MS"/>
                          <a:cs typeface="Trebuchet MS"/>
                        </a:rPr>
                        <a:t> </a:t>
                      </a:r>
                      <a:r>
                        <a:rPr sz="600" spc="10" dirty="0">
                          <a:solidFill>
                            <a:srgbClr val="FFFFFF"/>
                          </a:solidFill>
                          <a:latin typeface="Trebuchet MS"/>
                          <a:cs typeface="Trebuchet MS"/>
                        </a:rPr>
                        <a:t>O</a:t>
                      </a:r>
                      <a:r>
                        <a:rPr sz="600" dirty="0">
                          <a:solidFill>
                            <a:srgbClr val="FFFFFF"/>
                          </a:solidFill>
                          <a:latin typeface="Trebuchet MS"/>
                          <a:cs typeface="Trebuchet MS"/>
                        </a:rPr>
                        <a:t>n  </a:t>
                      </a:r>
                      <a:r>
                        <a:rPr sz="600" spc="-25" dirty="0">
                          <a:solidFill>
                            <a:srgbClr val="FFFFFF"/>
                          </a:solidFill>
                          <a:latin typeface="Trebuchet MS"/>
                          <a:cs typeface="Trebuchet MS"/>
                        </a:rPr>
                        <a:t>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84455">
                        <a:lnSpc>
                          <a:spcPct val="100000"/>
                        </a:lnSpc>
                        <a:spcBef>
                          <a:spcPts val="285"/>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a:t>
                      </a:r>
                      <a:r>
                        <a:rPr sz="600" spc="-20" dirty="0">
                          <a:solidFill>
                            <a:srgbClr val="FFFFFF"/>
                          </a:solidFill>
                          <a:latin typeface="Trebuchet MS"/>
                          <a:cs typeface="Trebuchet MS"/>
                        </a:rPr>
                        <a:t>250ml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84455">
                        <a:lnSpc>
                          <a:spcPct val="100000"/>
                        </a:lnSpc>
                        <a:spcBef>
                          <a:spcPts val="285"/>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400ml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5"/>
                        </a:spcBef>
                      </a:pPr>
                      <a:r>
                        <a:rPr sz="600" spc="-10" dirty="0">
                          <a:solidFill>
                            <a:srgbClr val="FFFFFF"/>
                          </a:solidFill>
                          <a:latin typeface="Trebuchet MS"/>
                          <a:cs typeface="Trebuchet MS"/>
                        </a:rPr>
                        <a:t>EDT</a:t>
                      </a:r>
                      <a:endParaRPr sz="600">
                        <a:latin typeface="Trebuchet MS"/>
                        <a:cs typeface="Trebuchet MS"/>
                      </a:endParaRPr>
                    </a:p>
                    <a:p>
                      <a:pPr marL="85725">
                        <a:lnSpc>
                          <a:spcPct val="100000"/>
                        </a:lnSpc>
                      </a:pPr>
                      <a:r>
                        <a:rPr sz="600" spc="-25" dirty="0">
                          <a:solidFill>
                            <a:srgbClr val="FFFFFF"/>
                          </a:solidFill>
                          <a:latin typeface="Trebuchet MS"/>
                          <a:cs typeface="Trebuchet MS"/>
                        </a:rPr>
                        <a:t>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5"/>
                        </a:spcBef>
                      </a:pPr>
                      <a:r>
                        <a:rPr sz="600" spc="-5" dirty="0">
                          <a:solidFill>
                            <a:srgbClr val="FFFFFF"/>
                          </a:solidFill>
                          <a:latin typeface="Trebuchet MS"/>
                          <a:cs typeface="Trebuchet MS"/>
                        </a:rPr>
                        <a:t>EDT</a:t>
                      </a:r>
                      <a:endParaRPr sz="600">
                        <a:latin typeface="Trebuchet MS"/>
                        <a:cs typeface="Trebuchet MS"/>
                      </a:endParaRPr>
                    </a:p>
                    <a:p>
                      <a:pPr marL="85725">
                        <a:lnSpc>
                          <a:spcPct val="100000"/>
                        </a:lnSpc>
                      </a:pPr>
                      <a:r>
                        <a:rPr sz="600" spc="-55" dirty="0">
                          <a:solidFill>
                            <a:srgbClr val="FFFFFF"/>
                          </a:solidFill>
                          <a:latin typeface="Trebuchet MS"/>
                          <a:cs typeface="Trebuchet MS"/>
                        </a:rPr>
                        <a:t>100ml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125730">
                        <a:lnSpc>
                          <a:spcPct val="100000"/>
                        </a:lnSpc>
                        <a:spcBef>
                          <a:spcPts val="285"/>
                        </a:spcBef>
                      </a:pPr>
                      <a:r>
                        <a:rPr sz="600" spc="-25" dirty="0">
                          <a:solidFill>
                            <a:srgbClr val="FFFFFF"/>
                          </a:solidFill>
                          <a:latin typeface="Trebuchet MS"/>
                          <a:cs typeface="Trebuchet MS"/>
                        </a:rPr>
                        <a:t>After  </a:t>
                      </a: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10" dirty="0">
                          <a:solidFill>
                            <a:srgbClr val="FFFFFF"/>
                          </a:solidFill>
                          <a:latin typeface="Trebuchet MS"/>
                          <a:cs typeface="Trebuchet MS"/>
                        </a:rPr>
                        <a:t>a</a:t>
                      </a:r>
                      <a:r>
                        <a:rPr sz="600" dirty="0">
                          <a:solidFill>
                            <a:srgbClr val="FFFFFF"/>
                          </a:solidFill>
                          <a:latin typeface="Trebuchet MS"/>
                          <a:cs typeface="Trebuchet MS"/>
                        </a:rPr>
                        <a:t>ve  </a:t>
                      </a:r>
                      <a:r>
                        <a:rPr sz="600" spc="-55" dirty="0">
                          <a:solidFill>
                            <a:srgbClr val="FFFFFF"/>
                          </a:solidFill>
                          <a:latin typeface="Trebuchet MS"/>
                          <a:cs typeface="Trebuchet MS"/>
                        </a:rPr>
                        <a:t>100ml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20">
                <a:tc>
                  <a:txBody>
                    <a:bodyPr/>
                    <a:lstStyle/>
                    <a:p>
                      <a:pPr marL="85090">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725">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25" name="object 25"/>
          <p:cNvSpPr/>
          <p:nvPr/>
        </p:nvSpPr>
        <p:spPr>
          <a:xfrm>
            <a:off x="7211568" y="3738371"/>
            <a:ext cx="3220720" cy="2946400"/>
          </a:xfrm>
          <a:custGeom>
            <a:avLst/>
            <a:gdLst/>
            <a:ahLst/>
            <a:cxnLst/>
            <a:rect l="l" t="t" r="r" b="b"/>
            <a:pathLst>
              <a:path w="3220720" h="2946400">
                <a:moveTo>
                  <a:pt x="0" y="2945891"/>
                </a:moveTo>
                <a:lnTo>
                  <a:pt x="3220212" y="2945891"/>
                </a:lnTo>
                <a:lnTo>
                  <a:pt x="3220212" y="0"/>
                </a:lnTo>
                <a:lnTo>
                  <a:pt x="0" y="0"/>
                </a:lnTo>
                <a:lnTo>
                  <a:pt x="0" y="2945891"/>
                </a:lnTo>
                <a:close/>
              </a:path>
            </a:pathLst>
          </a:custGeom>
          <a:ln w="6096">
            <a:solidFill>
              <a:srgbClr val="000000"/>
            </a:solidFill>
          </a:ln>
        </p:spPr>
        <p:txBody>
          <a:bodyPr wrap="square" lIns="0" tIns="0" rIns="0" bIns="0" rtlCol="0"/>
          <a:lstStyle/>
          <a:p>
            <a:endParaRPr/>
          </a:p>
        </p:txBody>
      </p:sp>
      <p:sp>
        <p:nvSpPr>
          <p:cNvPr id="26" name="object 26"/>
          <p:cNvSpPr/>
          <p:nvPr/>
        </p:nvSpPr>
        <p:spPr>
          <a:xfrm>
            <a:off x="7319771" y="3742981"/>
            <a:ext cx="2875660" cy="563714"/>
          </a:xfrm>
          <a:prstGeom prst="rect">
            <a:avLst/>
          </a:prstGeom>
          <a:blipFill>
            <a:blip r:embed="rId8" cstate="print"/>
            <a:stretch>
              <a:fillRect/>
            </a:stretch>
          </a:blipFill>
        </p:spPr>
        <p:txBody>
          <a:bodyPr wrap="square" lIns="0" tIns="0" rIns="0" bIns="0" rtlCol="0"/>
          <a:lstStyle/>
          <a:p>
            <a:endParaRPr/>
          </a:p>
        </p:txBody>
      </p:sp>
      <p:sp>
        <p:nvSpPr>
          <p:cNvPr id="27" name="object 27"/>
          <p:cNvSpPr txBox="1"/>
          <p:nvPr/>
        </p:nvSpPr>
        <p:spPr>
          <a:xfrm>
            <a:off x="7987410" y="3820032"/>
            <a:ext cx="1546225" cy="294640"/>
          </a:xfrm>
          <a:prstGeom prst="rect">
            <a:avLst/>
          </a:prstGeom>
        </p:spPr>
        <p:txBody>
          <a:bodyPr vert="horz" wrap="square" lIns="0" tIns="0" rIns="0" bIns="0" rtlCol="0">
            <a:spAutoFit/>
          </a:bodyPr>
          <a:lstStyle/>
          <a:p>
            <a:pPr marL="12700">
              <a:lnSpc>
                <a:spcPct val="100000"/>
              </a:lnSpc>
            </a:pPr>
            <a:r>
              <a:rPr sz="1800" spc="-65" dirty="0">
                <a:latin typeface="Trebuchet MS"/>
                <a:cs typeface="Trebuchet MS"/>
              </a:rPr>
              <a:t>FUN</a:t>
            </a:r>
            <a:r>
              <a:rPr sz="1800" spc="-245" dirty="0">
                <a:latin typeface="Trebuchet MS"/>
                <a:cs typeface="Trebuchet MS"/>
              </a:rPr>
              <a:t> </a:t>
            </a:r>
            <a:r>
              <a:rPr sz="1800" spc="-35" dirty="0">
                <a:latin typeface="Trebuchet MS"/>
                <a:cs typeface="Trebuchet MS"/>
              </a:rPr>
              <a:t>SENSATION</a:t>
            </a:r>
            <a:endParaRPr sz="1800">
              <a:latin typeface="Trebuchet MS"/>
              <a:cs typeface="Trebuchet MS"/>
            </a:endParaRPr>
          </a:p>
        </p:txBody>
      </p:sp>
      <p:graphicFrame>
        <p:nvGraphicFramePr>
          <p:cNvPr id="28" name="object 28"/>
          <p:cNvGraphicFramePr>
            <a:graphicFrameLocks noGrp="1"/>
          </p:cNvGraphicFramePr>
          <p:nvPr/>
        </p:nvGraphicFramePr>
        <p:xfrm>
          <a:off x="7267575" y="5983935"/>
          <a:ext cx="3095622" cy="563879"/>
        </p:xfrm>
        <a:graphic>
          <a:graphicData uri="http://schemas.openxmlformats.org/drawingml/2006/table">
            <a:tbl>
              <a:tblPr firstRow="1" bandRow="1">
                <a:tableStyleId>{2D5ABB26-0587-4C30-8999-92F81FD0307C}</a:tableStyleId>
              </a:tblPr>
              <a:tblGrid>
                <a:gridCol w="442214">
                  <a:extLst>
                    <a:ext uri="{9D8B030D-6E8A-4147-A177-3AD203B41FA5}">
                      <a16:colId xmlns:a16="http://schemas.microsoft.com/office/drawing/2014/main" xmlns="" val="20000"/>
                    </a:ext>
                  </a:extLst>
                </a:gridCol>
                <a:gridCol w="442213">
                  <a:extLst>
                    <a:ext uri="{9D8B030D-6E8A-4147-A177-3AD203B41FA5}">
                      <a16:colId xmlns:a16="http://schemas.microsoft.com/office/drawing/2014/main" xmlns="" val="20001"/>
                    </a:ext>
                  </a:extLst>
                </a:gridCol>
                <a:gridCol w="442214">
                  <a:extLst>
                    <a:ext uri="{9D8B030D-6E8A-4147-A177-3AD203B41FA5}">
                      <a16:colId xmlns:a16="http://schemas.microsoft.com/office/drawing/2014/main" xmlns="" val="20002"/>
                    </a:ext>
                  </a:extLst>
                </a:gridCol>
                <a:gridCol w="442213">
                  <a:extLst>
                    <a:ext uri="{9D8B030D-6E8A-4147-A177-3AD203B41FA5}">
                      <a16:colId xmlns:a16="http://schemas.microsoft.com/office/drawing/2014/main" xmlns="" val="20003"/>
                    </a:ext>
                  </a:extLst>
                </a:gridCol>
                <a:gridCol w="442341">
                  <a:extLst>
                    <a:ext uri="{9D8B030D-6E8A-4147-A177-3AD203B41FA5}">
                      <a16:colId xmlns:a16="http://schemas.microsoft.com/office/drawing/2014/main" xmlns="" val="20004"/>
                    </a:ext>
                  </a:extLst>
                </a:gridCol>
                <a:gridCol w="442213">
                  <a:extLst>
                    <a:ext uri="{9D8B030D-6E8A-4147-A177-3AD203B41FA5}">
                      <a16:colId xmlns:a16="http://schemas.microsoft.com/office/drawing/2014/main" xmlns="" val="20005"/>
                    </a:ext>
                  </a:extLst>
                </a:gridCol>
                <a:gridCol w="442214">
                  <a:extLst>
                    <a:ext uri="{9D8B030D-6E8A-4147-A177-3AD203B41FA5}">
                      <a16:colId xmlns:a16="http://schemas.microsoft.com/office/drawing/2014/main" xmlns="" val="20006"/>
                    </a:ext>
                  </a:extLst>
                </a:gridCol>
              </a:tblGrid>
              <a:tr h="365759">
                <a:tc>
                  <a:txBody>
                    <a:bodyPr/>
                    <a:lstStyle/>
                    <a:p>
                      <a:pPr marL="85725">
                        <a:lnSpc>
                          <a:spcPct val="100000"/>
                        </a:lnSpc>
                        <a:spcBef>
                          <a:spcPts val="285"/>
                        </a:spcBef>
                      </a:pPr>
                      <a:r>
                        <a:rPr sz="600" spc="30" dirty="0">
                          <a:solidFill>
                            <a:srgbClr val="FFFFFF"/>
                          </a:solidFill>
                          <a:latin typeface="Trebuchet MS"/>
                          <a:cs typeface="Trebuchet MS"/>
                        </a:rPr>
                        <a:t>BS</a:t>
                      </a:r>
                      <a:endParaRPr sz="600">
                        <a:latin typeface="Trebuchet MS"/>
                        <a:cs typeface="Trebuchet MS"/>
                      </a:endParaRPr>
                    </a:p>
                    <a:p>
                      <a:pPr marL="85725">
                        <a:lnSpc>
                          <a:spcPct val="100000"/>
                        </a:lnSpc>
                      </a:pPr>
                      <a:r>
                        <a:rPr sz="600" spc="-55" dirty="0">
                          <a:solidFill>
                            <a:srgbClr val="FFFFFF"/>
                          </a:solidFill>
                          <a:latin typeface="Trebuchet MS"/>
                          <a:cs typeface="Trebuchet MS"/>
                        </a:rPr>
                        <a:t>150ml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122555">
                        <a:lnSpc>
                          <a:spcPct val="100000"/>
                        </a:lnSpc>
                        <a:spcBef>
                          <a:spcPts val="285"/>
                        </a:spcBef>
                      </a:pPr>
                      <a:r>
                        <a:rPr sz="600" spc="10" dirty="0">
                          <a:solidFill>
                            <a:srgbClr val="FFFFFF"/>
                          </a:solidFill>
                          <a:latin typeface="Trebuchet MS"/>
                          <a:cs typeface="Trebuchet MS"/>
                        </a:rPr>
                        <a:t>R</a:t>
                      </a:r>
                      <a:r>
                        <a:rPr sz="600" spc="5" dirty="0">
                          <a:solidFill>
                            <a:srgbClr val="FFFFFF"/>
                          </a:solidFill>
                          <a:latin typeface="Trebuchet MS"/>
                          <a:cs typeface="Trebuchet MS"/>
                        </a:rPr>
                        <a:t>ol</a:t>
                      </a:r>
                      <a:r>
                        <a:rPr sz="600" dirty="0">
                          <a:solidFill>
                            <a:srgbClr val="FFFFFF"/>
                          </a:solidFill>
                          <a:latin typeface="Trebuchet MS"/>
                          <a:cs typeface="Trebuchet MS"/>
                        </a:rPr>
                        <a:t>l</a:t>
                      </a:r>
                      <a:r>
                        <a:rPr sz="600" spc="-95" dirty="0">
                          <a:solidFill>
                            <a:srgbClr val="FFFFFF"/>
                          </a:solidFill>
                          <a:latin typeface="Trebuchet MS"/>
                          <a:cs typeface="Trebuchet MS"/>
                        </a:rPr>
                        <a:t> </a:t>
                      </a:r>
                      <a:r>
                        <a:rPr sz="600" spc="10" dirty="0">
                          <a:solidFill>
                            <a:srgbClr val="FFFFFF"/>
                          </a:solidFill>
                          <a:latin typeface="Trebuchet MS"/>
                          <a:cs typeface="Trebuchet MS"/>
                        </a:rPr>
                        <a:t>O</a:t>
                      </a:r>
                      <a:r>
                        <a:rPr sz="600" dirty="0">
                          <a:solidFill>
                            <a:srgbClr val="FFFFFF"/>
                          </a:solidFill>
                          <a:latin typeface="Trebuchet MS"/>
                          <a:cs typeface="Trebuchet MS"/>
                        </a:rPr>
                        <a:t>n  </a:t>
                      </a:r>
                      <a:r>
                        <a:rPr sz="600" spc="-25" dirty="0">
                          <a:solidFill>
                            <a:srgbClr val="FFFFFF"/>
                          </a:solidFill>
                          <a:latin typeface="Trebuchet MS"/>
                          <a:cs typeface="Trebuchet MS"/>
                        </a:rPr>
                        <a:t>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84455">
                        <a:lnSpc>
                          <a:spcPct val="100000"/>
                        </a:lnSpc>
                        <a:spcBef>
                          <a:spcPts val="285"/>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a:t>
                      </a:r>
                      <a:r>
                        <a:rPr sz="600" spc="-20" dirty="0">
                          <a:solidFill>
                            <a:srgbClr val="FFFFFF"/>
                          </a:solidFill>
                          <a:latin typeface="Trebuchet MS"/>
                          <a:cs typeface="Trebuchet MS"/>
                        </a:rPr>
                        <a:t>250ml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84455">
                        <a:lnSpc>
                          <a:spcPct val="100000"/>
                        </a:lnSpc>
                        <a:spcBef>
                          <a:spcPts val="285"/>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400ml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6360">
                        <a:lnSpc>
                          <a:spcPct val="100000"/>
                        </a:lnSpc>
                        <a:spcBef>
                          <a:spcPts val="285"/>
                        </a:spcBef>
                      </a:pPr>
                      <a:r>
                        <a:rPr sz="600" spc="-10" dirty="0">
                          <a:solidFill>
                            <a:srgbClr val="FFFFFF"/>
                          </a:solidFill>
                          <a:latin typeface="Trebuchet MS"/>
                          <a:cs typeface="Trebuchet MS"/>
                        </a:rPr>
                        <a:t>EDT</a:t>
                      </a:r>
                      <a:endParaRPr sz="600">
                        <a:latin typeface="Trebuchet MS"/>
                        <a:cs typeface="Trebuchet MS"/>
                      </a:endParaRPr>
                    </a:p>
                    <a:p>
                      <a:pPr marL="86360">
                        <a:lnSpc>
                          <a:spcPct val="100000"/>
                        </a:lnSpc>
                      </a:pPr>
                      <a:r>
                        <a:rPr sz="600" spc="-25" dirty="0">
                          <a:solidFill>
                            <a:srgbClr val="FFFFFF"/>
                          </a:solidFill>
                          <a:latin typeface="Trebuchet MS"/>
                          <a:cs typeface="Trebuchet MS"/>
                        </a:rPr>
                        <a:t>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5"/>
                        </a:spcBef>
                      </a:pPr>
                      <a:r>
                        <a:rPr sz="600" spc="-5" dirty="0">
                          <a:solidFill>
                            <a:srgbClr val="FFFFFF"/>
                          </a:solidFill>
                          <a:latin typeface="Trebuchet MS"/>
                          <a:cs typeface="Trebuchet MS"/>
                        </a:rPr>
                        <a:t>EDT</a:t>
                      </a:r>
                      <a:endParaRPr sz="600">
                        <a:latin typeface="Trebuchet MS"/>
                        <a:cs typeface="Trebuchet MS"/>
                      </a:endParaRPr>
                    </a:p>
                    <a:p>
                      <a:pPr marL="85725">
                        <a:lnSpc>
                          <a:spcPct val="100000"/>
                        </a:lnSpc>
                      </a:pPr>
                      <a:r>
                        <a:rPr sz="600" spc="-55" dirty="0">
                          <a:solidFill>
                            <a:srgbClr val="FFFFFF"/>
                          </a:solidFill>
                          <a:latin typeface="Trebuchet MS"/>
                          <a:cs typeface="Trebuchet MS"/>
                        </a:rPr>
                        <a:t>100ml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6360" marR="125095">
                        <a:lnSpc>
                          <a:spcPct val="100000"/>
                        </a:lnSpc>
                        <a:spcBef>
                          <a:spcPts val="285"/>
                        </a:spcBef>
                      </a:pPr>
                      <a:r>
                        <a:rPr sz="600" spc="-25" dirty="0">
                          <a:solidFill>
                            <a:srgbClr val="FFFFFF"/>
                          </a:solidFill>
                          <a:latin typeface="Trebuchet MS"/>
                          <a:cs typeface="Trebuchet MS"/>
                        </a:rPr>
                        <a:t>After  </a:t>
                      </a: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10" dirty="0">
                          <a:solidFill>
                            <a:srgbClr val="FFFFFF"/>
                          </a:solidFill>
                          <a:latin typeface="Trebuchet MS"/>
                          <a:cs typeface="Trebuchet MS"/>
                        </a:rPr>
                        <a:t>a</a:t>
                      </a:r>
                      <a:r>
                        <a:rPr sz="600" dirty="0">
                          <a:solidFill>
                            <a:srgbClr val="FFFFFF"/>
                          </a:solidFill>
                          <a:latin typeface="Trebuchet MS"/>
                          <a:cs typeface="Trebuchet MS"/>
                        </a:rPr>
                        <a:t>ve  </a:t>
                      </a:r>
                      <a:r>
                        <a:rPr sz="600" spc="-55" dirty="0">
                          <a:solidFill>
                            <a:srgbClr val="FFFFFF"/>
                          </a:solidFill>
                          <a:latin typeface="Trebuchet MS"/>
                          <a:cs typeface="Trebuchet MS"/>
                        </a:rPr>
                        <a:t>100ml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20">
                <a:tc>
                  <a:txBody>
                    <a:bodyPr/>
                    <a:lstStyle/>
                    <a:p>
                      <a:pPr marL="85725">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6360">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29" name="object 29"/>
          <p:cNvSpPr/>
          <p:nvPr/>
        </p:nvSpPr>
        <p:spPr>
          <a:xfrm>
            <a:off x="627887" y="1150619"/>
            <a:ext cx="525780" cy="1662683"/>
          </a:xfrm>
          <a:prstGeom prst="rect">
            <a:avLst/>
          </a:prstGeom>
          <a:blipFill>
            <a:blip r:embed="rId9" cstate="print"/>
            <a:stretch>
              <a:fillRect/>
            </a:stretch>
          </a:blipFill>
        </p:spPr>
        <p:txBody>
          <a:bodyPr wrap="square" lIns="0" tIns="0" rIns="0" bIns="0" rtlCol="0"/>
          <a:lstStyle/>
          <a:p>
            <a:endParaRPr/>
          </a:p>
        </p:txBody>
      </p:sp>
      <p:sp>
        <p:nvSpPr>
          <p:cNvPr id="30" name="object 30"/>
          <p:cNvSpPr/>
          <p:nvPr/>
        </p:nvSpPr>
        <p:spPr>
          <a:xfrm>
            <a:off x="2276855" y="1363980"/>
            <a:ext cx="1127759" cy="1362456"/>
          </a:xfrm>
          <a:prstGeom prst="rect">
            <a:avLst/>
          </a:prstGeom>
          <a:blipFill>
            <a:blip r:embed="rId10" cstate="print"/>
            <a:stretch>
              <a:fillRect/>
            </a:stretch>
          </a:blipFill>
        </p:spPr>
        <p:txBody>
          <a:bodyPr wrap="square" lIns="0" tIns="0" rIns="0" bIns="0" rtlCol="0"/>
          <a:lstStyle/>
          <a:p>
            <a:endParaRPr/>
          </a:p>
        </p:txBody>
      </p:sp>
      <p:sp>
        <p:nvSpPr>
          <p:cNvPr id="31" name="object 31"/>
          <p:cNvSpPr/>
          <p:nvPr/>
        </p:nvSpPr>
        <p:spPr>
          <a:xfrm>
            <a:off x="1114044" y="1520952"/>
            <a:ext cx="533400" cy="1239012"/>
          </a:xfrm>
          <a:prstGeom prst="rect">
            <a:avLst/>
          </a:prstGeom>
          <a:blipFill>
            <a:blip r:embed="rId11" cstate="print"/>
            <a:stretch>
              <a:fillRect/>
            </a:stretch>
          </a:blipFill>
        </p:spPr>
        <p:txBody>
          <a:bodyPr wrap="square" lIns="0" tIns="0" rIns="0" bIns="0" rtlCol="0"/>
          <a:lstStyle/>
          <a:p>
            <a:endParaRPr/>
          </a:p>
        </p:txBody>
      </p:sp>
      <p:sp>
        <p:nvSpPr>
          <p:cNvPr id="32" name="object 32"/>
          <p:cNvSpPr/>
          <p:nvPr/>
        </p:nvSpPr>
        <p:spPr>
          <a:xfrm>
            <a:off x="1162811" y="1147572"/>
            <a:ext cx="1612391" cy="1612391"/>
          </a:xfrm>
          <a:prstGeom prst="rect">
            <a:avLst/>
          </a:prstGeom>
          <a:blipFill>
            <a:blip r:embed="rId12" cstate="print"/>
            <a:stretch>
              <a:fillRect/>
            </a:stretch>
          </a:blipFill>
        </p:spPr>
        <p:txBody>
          <a:bodyPr wrap="square" lIns="0" tIns="0" rIns="0" bIns="0" rtlCol="0"/>
          <a:lstStyle/>
          <a:p>
            <a:endParaRPr/>
          </a:p>
        </p:txBody>
      </p:sp>
      <p:sp>
        <p:nvSpPr>
          <p:cNvPr id="33" name="object 33"/>
          <p:cNvSpPr/>
          <p:nvPr/>
        </p:nvSpPr>
        <p:spPr>
          <a:xfrm>
            <a:off x="4675632" y="1097280"/>
            <a:ext cx="473963" cy="1588008"/>
          </a:xfrm>
          <a:prstGeom prst="rect">
            <a:avLst/>
          </a:prstGeom>
          <a:blipFill>
            <a:blip r:embed="rId13" cstate="print"/>
            <a:stretch>
              <a:fillRect/>
            </a:stretch>
          </a:blipFill>
        </p:spPr>
        <p:txBody>
          <a:bodyPr wrap="square" lIns="0" tIns="0" rIns="0" bIns="0" rtlCol="0"/>
          <a:lstStyle/>
          <a:p>
            <a:endParaRPr/>
          </a:p>
        </p:txBody>
      </p:sp>
      <p:sp>
        <p:nvSpPr>
          <p:cNvPr id="34" name="object 34"/>
          <p:cNvSpPr/>
          <p:nvPr/>
        </p:nvSpPr>
        <p:spPr>
          <a:xfrm>
            <a:off x="5193791" y="1336547"/>
            <a:ext cx="1107948" cy="1342643"/>
          </a:xfrm>
          <a:prstGeom prst="rect">
            <a:avLst/>
          </a:prstGeom>
          <a:blipFill>
            <a:blip r:embed="rId14" cstate="print"/>
            <a:stretch>
              <a:fillRect/>
            </a:stretch>
          </a:blipFill>
        </p:spPr>
        <p:txBody>
          <a:bodyPr wrap="square" lIns="0" tIns="0" rIns="0" bIns="0" rtlCol="0"/>
          <a:lstStyle/>
          <a:p>
            <a:endParaRPr/>
          </a:p>
        </p:txBody>
      </p:sp>
      <p:sp>
        <p:nvSpPr>
          <p:cNvPr id="35" name="object 35"/>
          <p:cNvSpPr/>
          <p:nvPr/>
        </p:nvSpPr>
        <p:spPr>
          <a:xfrm>
            <a:off x="7871459" y="900683"/>
            <a:ext cx="922020" cy="2004060"/>
          </a:xfrm>
          <a:prstGeom prst="rect">
            <a:avLst/>
          </a:prstGeom>
          <a:blipFill>
            <a:blip r:embed="rId15" cstate="print"/>
            <a:stretch>
              <a:fillRect/>
            </a:stretch>
          </a:blipFill>
        </p:spPr>
        <p:txBody>
          <a:bodyPr wrap="square" lIns="0" tIns="0" rIns="0" bIns="0" rtlCol="0"/>
          <a:lstStyle/>
          <a:p>
            <a:endParaRPr/>
          </a:p>
        </p:txBody>
      </p:sp>
      <p:sp>
        <p:nvSpPr>
          <p:cNvPr id="36" name="object 36"/>
          <p:cNvSpPr/>
          <p:nvPr/>
        </p:nvSpPr>
        <p:spPr>
          <a:xfrm>
            <a:off x="8633459" y="1391411"/>
            <a:ext cx="1098803" cy="1368552"/>
          </a:xfrm>
          <a:prstGeom prst="rect">
            <a:avLst/>
          </a:prstGeom>
          <a:blipFill>
            <a:blip r:embed="rId16" cstate="print"/>
            <a:stretch>
              <a:fillRect/>
            </a:stretch>
          </a:blipFill>
        </p:spPr>
        <p:txBody>
          <a:bodyPr wrap="square" lIns="0" tIns="0" rIns="0" bIns="0" rtlCol="0"/>
          <a:lstStyle/>
          <a:p>
            <a:endParaRPr/>
          </a:p>
        </p:txBody>
      </p:sp>
      <p:sp>
        <p:nvSpPr>
          <p:cNvPr id="37" name="object 37"/>
          <p:cNvSpPr/>
          <p:nvPr/>
        </p:nvSpPr>
        <p:spPr>
          <a:xfrm>
            <a:off x="1162811" y="4009644"/>
            <a:ext cx="937260" cy="2002536"/>
          </a:xfrm>
          <a:prstGeom prst="rect">
            <a:avLst/>
          </a:prstGeom>
          <a:blipFill>
            <a:blip r:embed="rId17" cstate="print"/>
            <a:stretch>
              <a:fillRect/>
            </a:stretch>
          </a:blipFill>
        </p:spPr>
        <p:txBody>
          <a:bodyPr wrap="square" lIns="0" tIns="0" rIns="0" bIns="0" rtlCol="0"/>
          <a:lstStyle/>
          <a:p>
            <a:endParaRPr/>
          </a:p>
        </p:txBody>
      </p:sp>
      <p:sp>
        <p:nvSpPr>
          <p:cNvPr id="38" name="object 38"/>
          <p:cNvSpPr/>
          <p:nvPr/>
        </p:nvSpPr>
        <p:spPr>
          <a:xfrm>
            <a:off x="1905000" y="4500371"/>
            <a:ext cx="1094232" cy="1333499"/>
          </a:xfrm>
          <a:prstGeom prst="rect">
            <a:avLst/>
          </a:prstGeom>
          <a:blipFill>
            <a:blip r:embed="rId18" cstate="print"/>
            <a:stretch>
              <a:fillRect/>
            </a:stretch>
          </a:blipFill>
        </p:spPr>
        <p:txBody>
          <a:bodyPr wrap="square" lIns="0" tIns="0" rIns="0" bIns="0" rtlCol="0"/>
          <a:lstStyle/>
          <a:p>
            <a:endParaRPr/>
          </a:p>
        </p:txBody>
      </p:sp>
      <p:sp>
        <p:nvSpPr>
          <p:cNvPr id="39" name="object 39"/>
          <p:cNvSpPr/>
          <p:nvPr/>
        </p:nvSpPr>
        <p:spPr>
          <a:xfrm>
            <a:off x="4395215" y="4044696"/>
            <a:ext cx="848867" cy="2002536"/>
          </a:xfrm>
          <a:prstGeom prst="rect">
            <a:avLst/>
          </a:prstGeom>
          <a:blipFill>
            <a:blip r:embed="rId19" cstate="print"/>
            <a:stretch>
              <a:fillRect/>
            </a:stretch>
          </a:blipFill>
        </p:spPr>
        <p:txBody>
          <a:bodyPr wrap="square" lIns="0" tIns="0" rIns="0" bIns="0" rtlCol="0"/>
          <a:lstStyle/>
          <a:p>
            <a:endParaRPr/>
          </a:p>
        </p:txBody>
      </p:sp>
      <p:sp>
        <p:nvSpPr>
          <p:cNvPr id="40" name="object 40"/>
          <p:cNvSpPr/>
          <p:nvPr/>
        </p:nvSpPr>
        <p:spPr>
          <a:xfrm>
            <a:off x="5175503" y="4518659"/>
            <a:ext cx="1126236" cy="1371599"/>
          </a:xfrm>
          <a:prstGeom prst="rect">
            <a:avLst/>
          </a:prstGeom>
          <a:blipFill>
            <a:blip r:embed="rId20" cstate="print"/>
            <a:stretch>
              <a:fillRect/>
            </a:stretch>
          </a:blipFill>
        </p:spPr>
        <p:txBody>
          <a:bodyPr wrap="square" lIns="0" tIns="0" rIns="0" bIns="0" rtlCol="0"/>
          <a:lstStyle/>
          <a:p>
            <a:endParaRPr/>
          </a:p>
        </p:txBody>
      </p:sp>
      <p:sp>
        <p:nvSpPr>
          <p:cNvPr id="41" name="object 41"/>
          <p:cNvSpPr/>
          <p:nvPr/>
        </p:nvSpPr>
        <p:spPr>
          <a:xfrm>
            <a:off x="8604504" y="4465320"/>
            <a:ext cx="1056131" cy="1496568"/>
          </a:xfrm>
          <a:prstGeom prst="rect">
            <a:avLst/>
          </a:prstGeom>
          <a:blipFill>
            <a:blip r:embed="rId21" cstate="print"/>
            <a:stretch>
              <a:fillRect/>
            </a:stretch>
          </a:blipFill>
        </p:spPr>
        <p:txBody>
          <a:bodyPr wrap="square" lIns="0" tIns="0" rIns="0" bIns="0" rtlCol="0"/>
          <a:lstStyle/>
          <a:p>
            <a:endParaRPr/>
          </a:p>
        </p:txBody>
      </p:sp>
      <p:sp>
        <p:nvSpPr>
          <p:cNvPr id="42" name="object 42"/>
          <p:cNvSpPr/>
          <p:nvPr/>
        </p:nvSpPr>
        <p:spPr>
          <a:xfrm>
            <a:off x="8081771" y="4216908"/>
            <a:ext cx="502920" cy="1705356"/>
          </a:xfrm>
          <a:prstGeom prst="rect">
            <a:avLst/>
          </a:prstGeom>
          <a:blipFill>
            <a:blip r:embed="rId22" cstate="print"/>
            <a:stretch>
              <a:fillRect/>
            </a:stretch>
          </a:blipFill>
        </p:spPr>
        <p:txBody>
          <a:bodyPr wrap="square" lIns="0" tIns="0" rIns="0" bIns="0" rtlCol="0"/>
          <a:lstStyle/>
          <a:p>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23304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64</a:t>
            </a:r>
            <a:endParaRPr sz="1450">
              <a:latin typeface="Arial"/>
              <a:cs typeface="Arial"/>
            </a:endParaRPr>
          </a:p>
        </p:txBody>
      </p:sp>
      <p:sp>
        <p:nvSpPr>
          <p:cNvPr id="3" name="object 3"/>
          <p:cNvSpPr/>
          <p:nvPr/>
        </p:nvSpPr>
        <p:spPr>
          <a:xfrm>
            <a:off x="11131295" y="70103"/>
            <a:ext cx="815340" cy="566928"/>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78739" y="95250"/>
            <a:ext cx="6708775" cy="304800"/>
          </a:xfrm>
          <a:prstGeom prst="rect">
            <a:avLst/>
          </a:prstGeom>
        </p:spPr>
        <p:txBody>
          <a:bodyPr vert="horz" wrap="square" lIns="0" tIns="0" rIns="0" bIns="0" rtlCol="0">
            <a:spAutoFit/>
          </a:bodyPr>
          <a:lstStyle/>
          <a:p>
            <a:pPr marL="12700">
              <a:lnSpc>
                <a:spcPct val="100000"/>
              </a:lnSpc>
            </a:pPr>
            <a:r>
              <a:rPr lang="fa-IR" sz="2000" spc="65" dirty="0" smtClean="0"/>
              <a:t>ژل های حمام مخصوص فعالیت های ورزشی (زنانه و مردانه)</a:t>
            </a:r>
            <a:endParaRPr sz="2000" dirty="0"/>
          </a:p>
        </p:txBody>
      </p:sp>
      <p:sp>
        <p:nvSpPr>
          <p:cNvPr id="5" name="object 5"/>
          <p:cNvSpPr/>
          <p:nvPr/>
        </p:nvSpPr>
        <p:spPr>
          <a:xfrm>
            <a:off x="413004" y="737616"/>
            <a:ext cx="3218815" cy="2946400"/>
          </a:xfrm>
          <a:custGeom>
            <a:avLst/>
            <a:gdLst/>
            <a:ahLst/>
            <a:cxnLst/>
            <a:rect l="l" t="t" r="r" b="b"/>
            <a:pathLst>
              <a:path w="3218815" h="2946400">
                <a:moveTo>
                  <a:pt x="0" y="2945892"/>
                </a:moveTo>
                <a:lnTo>
                  <a:pt x="3218687" y="2945892"/>
                </a:lnTo>
                <a:lnTo>
                  <a:pt x="3218687" y="0"/>
                </a:lnTo>
                <a:lnTo>
                  <a:pt x="0" y="0"/>
                </a:lnTo>
                <a:lnTo>
                  <a:pt x="0" y="2945892"/>
                </a:lnTo>
                <a:close/>
              </a:path>
            </a:pathLst>
          </a:custGeom>
          <a:ln w="6096">
            <a:solidFill>
              <a:srgbClr val="000000"/>
            </a:solidFill>
          </a:ln>
        </p:spPr>
        <p:txBody>
          <a:bodyPr wrap="square" lIns="0" tIns="0" rIns="0" bIns="0" rtlCol="0"/>
          <a:lstStyle/>
          <a:p>
            <a:endParaRPr/>
          </a:p>
        </p:txBody>
      </p:sp>
      <p:sp>
        <p:nvSpPr>
          <p:cNvPr id="6" name="object 6"/>
          <p:cNvSpPr/>
          <p:nvPr/>
        </p:nvSpPr>
        <p:spPr>
          <a:xfrm>
            <a:off x="521208" y="742149"/>
            <a:ext cx="2874137" cy="563791"/>
          </a:xfrm>
          <a:prstGeom prst="rect">
            <a:avLst/>
          </a:prstGeom>
          <a:blipFill>
            <a:blip r:embed="rId3" cstate="print"/>
            <a:stretch>
              <a:fillRect/>
            </a:stretch>
          </a:blipFill>
        </p:spPr>
        <p:txBody>
          <a:bodyPr wrap="square" lIns="0" tIns="0" rIns="0" bIns="0" rtlCol="0"/>
          <a:lstStyle/>
          <a:p>
            <a:endParaRPr/>
          </a:p>
        </p:txBody>
      </p:sp>
      <p:graphicFrame>
        <p:nvGraphicFramePr>
          <p:cNvPr id="7" name="object 7"/>
          <p:cNvGraphicFramePr>
            <a:graphicFrameLocks noGrp="1"/>
          </p:cNvGraphicFramePr>
          <p:nvPr/>
        </p:nvGraphicFramePr>
        <p:xfrm>
          <a:off x="467906" y="2983229"/>
          <a:ext cx="3095583" cy="563880"/>
        </p:xfrm>
        <a:graphic>
          <a:graphicData uri="http://schemas.openxmlformats.org/drawingml/2006/table">
            <a:tbl>
              <a:tblPr firstRow="1" bandRow="1">
                <a:tableStyleId>{2D5ABB26-0587-4C30-8999-92F81FD0307C}</a:tableStyleId>
              </a:tblPr>
              <a:tblGrid>
                <a:gridCol w="442226">
                  <a:extLst>
                    <a:ext uri="{9D8B030D-6E8A-4147-A177-3AD203B41FA5}">
                      <a16:colId xmlns:a16="http://schemas.microsoft.com/office/drawing/2014/main" xmlns="" val="20000"/>
                    </a:ext>
                  </a:extLst>
                </a:gridCol>
                <a:gridCol w="442290">
                  <a:extLst>
                    <a:ext uri="{9D8B030D-6E8A-4147-A177-3AD203B41FA5}">
                      <a16:colId xmlns:a16="http://schemas.microsoft.com/office/drawing/2014/main" xmlns="" val="20001"/>
                    </a:ext>
                  </a:extLst>
                </a:gridCol>
                <a:gridCol w="442214">
                  <a:extLst>
                    <a:ext uri="{9D8B030D-6E8A-4147-A177-3AD203B41FA5}">
                      <a16:colId xmlns:a16="http://schemas.microsoft.com/office/drawing/2014/main" xmlns="" val="20002"/>
                    </a:ext>
                  </a:extLst>
                </a:gridCol>
                <a:gridCol w="442213">
                  <a:extLst>
                    <a:ext uri="{9D8B030D-6E8A-4147-A177-3AD203B41FA5}">
                      <a16:colId xmlns:a16="http://schemas.microsoft.com/office/drawing/2014/main" xmlns="" val="20003"/>
                    </a:ext>
                  </a:extLst>
                </a:gridCol>
                <a:gridCol w="442213">
                  <a:extLst>
                    <a:ext uri="{9D8B030D-6E8A-4147-A177-3AD203B41FA5}">
                      <a16:colId xmlns:a16="http://schemas.microsoft.com/office/drawing/2014/main" xmlns="" val="20004"/>
                    </a:ext>
                  </a:extLst>
                </a:gridCol>
                <a:gridCol w="442214">
                  <a:extLst>
                    <a:ext uri="{9D8B030D-6E8A-4147-A177-3AD203B41FA5}">
                      <a16:colId xmlns:a16="http://schemas.microsoft.com/office/drawing/2014/main" xmlns="" val="20005"/>
                    </a:ext>
                  </a:extLst>
                </a:gridCol>
                <a:gridCol w="442213">
                  <a:extLst>
                    <a:ext uri="{9D8B030D-6E8A-4147-A177-3AD203B41FA5}">
                      <a16:colId xmlns:a16="http://schemas.microsoft.com/office/drawing/2014/main" xmlns="" val="20006"/>
                    </a:ext>
                  </a:extLst>
                </a:gridCol>
              </a:tblGrid>
              <a:tr h="365760">
                <a:tc>
                  <a:txBody>
                    <a:bodyPr/>
                    <a:lstStyle/>
                    <a:p>
                      <a:pPr marL="85090">
                        <a:lnSpc>
                          <a:spcPct val="100000"/>
                        </a:lnSpc>
                        <a:spcBef>
                          <a:spcPts val="280"/>
                        </a:spcBef>
                      </a:pPr>
                      <a:r>
                        <a:rPr sz="600" spc="30" dirty="0">
                          <a:solidFill>
                            <a:srgbClr val="FFFFFF"/>
                          </a:solidFill>
                          <a:latin typeface="Trebuchet MS"/>
                          <a:cs typeface="Trebuchet MS"/>
                        </a:rPr>
                        <a:t>BS</a:t>
                      </a:r>
                      <a:endParaRPr sz="600" dirty="0">
                        <a:latin typeface="Trebuchet MS"/>
                        <a:cs typeface="Trebuchet MS"/>
                      </a:endParaRPr>
                    </a:p>
                    <a:p>
                      <a:pPr marL="85090">
                        <a:lnSpc>
                          <a:spcPct val="100000"/>
                        </a:lnSpc>
                      </a:pPr>
                      <a:r>
                        <a:rPr sz="600" spc="-55" dirty="0">
                          <a:solidFill>
                            <a:srgbClr val="FFFFFF"/>
                          </a:solidFill>
                          <a:latin typeface="Trebuchet MS"/>
                          <a:cs typeface="Trebuchet MS"/>
                        </a:rPr>
                        <a:t>150ml</a:t>
                      </a:r>
                      <a:endParaRPr sz="600" dirty="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122555">
                        <a:lnSpc>
                          <a:spcPct val="100000"/>
                        </a:lnSpc>
                        <a:spcBef>
                          <a:spcPts val="280"/>
                        </a:spcBef>
                      </a:pPr>
                      <a:r>
                        <a:rPr sz="600" spc="10" dirty="0">
                          <a:solidFill>
                            <a:srgbClr val="FFFFFF"/>
                          </a:solidFill>
                          <a:latin typeface="Trebuchet MS"/>
                          <a:cs typeface="Trebuchet MS"/>
                        </a:rPr>
                        <a:t>R</a:t>
                      </a:r>
                      <a:r>
                        <a:rPr sz="600" spc="5" dirty="0">
                          <a:solidFill>
                            <a:srgbClr val="FFFFFF"/>
                          </a:solidFill>
                          <a:latin typeface="Trebuchet MS"/>
                          <a:cs typeface="Trebuchet MS"/>
                        </a:rPr>
                        <a:t>ol</a:t>
                      </a:r>
                      <a:r>
                        <a:rPr sz="600" dirty="0">
                          <a:solidFill>
                            <a:srgbClr val="FFFFFF"/>
                          </a:solidFill>
                          <a:latin typeface="Trebuchet MS"/>
                          <a:cs typeface="Trebuchet MS"/>
                        </a:rPr>
                        <a:t>l</a:t>
                      </a:r>
                      <a:r>
                        <a:rPr sz="600" spc="-95" dirty="0">
                          <a:solidFill>
                            <a:srgbClr val="FFFFFF"/>
                          </a:solidFill>
                          <a:latin typeface="Trebuchet MS"/>
                          <a:cs typeface="Trebuchet MS"/>
                        </a:rPr>
                        <a:t> </a:t>
                      </a:r>
                      <a:r>
                        <a:rPr sz="600" spc="10" dirty="0">
                          <a:solidFill>
                            <a:srgbClr val="FFFFFF"/>
                          </a:solidFill>
                          <a:latin typeface="Trebuchet MS"/>
                          <a:cs typeface="Trebuchet MS"/>
                        </a:rPr>
                        <a:t>O</a:t>
                      </a:r>
                      <a:r>
                        <a:rPr sz="600" dirty="0">
                          <a:solidFill>
                            <a:srgbClr val="FFFFFF"/>
                          </a:solidFill>
                          <a:latin typeface="Trebuchet MS"/>
                          <a:cs typeface="Trebuchet MS"/>
                        </a:rPr>
                        <a:t>n  </a:t>
                      </a:r>
                      <a:r>
                        <a:rPr sz="600" spc="-25" dirty="0">
                          <a:solidFill>
                            <a:srgbClr val="FFFFFF"/>
                          </a:solidFill>
                          <a:latin typeface="Trebuchet MS"/>
                          <a:cs typeface="Trebuchet MS"/>
                        </a:rPr>
                        <a:t>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85090">
                        <a:lnSpc>
                          <a:spcPct val="100000"/>
                        </a:lnSpc>
                        <a:spcBef>
                          <a:spcPts val="280"/>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a:t>
                      </a:r>
                      <a:r>
                        <a:rPr sz="600" spc="-20" dirty="0">
                          <a:solidFill>
                            <a:srgbClr val="FFFFFF"/>
                          </a:solidFill>
                          <a:latin typeface="Trebuchet MS"/>
                          <a:cs typeface="Trebuchet MS"/>
                        </a:rPr>
                        <a:t>250ml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85090">
                        <a:lnSpc>
                          <a:spcPct val="100000"/>
                        </a:lnSpc>
                        <a:spcBef>
                          <a:spcPts val="280"/>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400ml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a:lnSpc>
                          <a:spcPct val="100000"/>
                        </a:lnSpc>
                        <a:spcBef>
                          <a:spcPts val="280"/>
                        </a:spcBef>
                      </a:pPr>
                      <a:r>
                        <a:rPr sz="600" spc="-10" dirty="0">
                          <a:solidFill>
                            <a:srgbClr val="FFFFFF"/>
                          </a:solidFill>
                          <a:latin typeface="Trebuchet MS"/>
                          <a:cs typeface="Trebuchet MS"/>
                        </a:rPr>
                        <a:t>EDT</a:t>
                      </a:r>
                      <a:endParaRPr sz="600">
                        <a:latin typeface="Trebuchet MS"/>
                        <a:cs typeface="Trebuchet MS"/>
                      </a:endParaRPr>
                    </a:p>
                    <a:p>
                      <a:pPr marL="85090">
                        <a:lnSpc>
                          <a:spcPct val="100000"/>
                        </a:lnSpc>
                      </a:pPr>
                      <a:r>
                        <a:rPr sz="600" spc="-25" dirty="0">
                          <a:solidFill>
                            <a:srgbClr val="FFFFFF"/>
                          </a:solidFill>
                          <a:latin typeface="Trebuchet MS"/>
                          <a:cs typeface="Trebuchet MS"/>
                        </a:rPr>
                        <a:t>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a:lnSpc>
                          <a:spcPct val="100000"/>
                        </a:lnSpc>
                        <a:spcBef>
                          <a:spcPts val="280"/>
                        </a:spcBef>
                      </a:pPr>
                      <a:r>
                        <a:rPr sz="600" spc="-5" dirty="0">
                          <a:solidFill>
                            <a:srgbClr val="FFFFFF"/>
                          </a:solidFill>
                          <a:latin typeface="Trebuchet MS"/>
                          <a:cs typeface="Trebuchet MS"/>
                        </a:rPr>
                        <a:t>EDT</a:t>
                      </a:r>
                      <a:endParaRPr sz="600">
                        <a:latin typeface="Trebuchet MS"/>
                        <a:cs typeface="Trebuchet MS"/>
                      </a:endParaRPr>
                    </a:p>
                    <a:p>
                      <a:pPr marL="85090">
                        <a:lnSpc>
                          <a:spcPct val="100000"/>
                        </a:lnSpc>
                      </a:pPr>
                      <a:r>
                        <a:rPr sz="600" spc="-55" dirty="0">
                          <a:solidFill>
                            <a:srgbClr val="FFFFFF"/>
                          </a:solidFill>
                          <a:latin typeface="Trebuchet MS"/>
                          <a:cs typeface="Trebuchet MS"/>
                        </a:rPr>
                        <a:t>100ml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127000">
                        <a:lnSpc>
                          <a:spcPct val="100000"/>
                        </a:lnSpc>
                        <a:spcBef>
                          <a:spcPts val="280"/>
                        </a:spcBef>
                      </a:pPr>
                      <a:r>
                        <a:rPr sz="600" spc="-25" dirty="0">
                          <a:solidFill>
                            <a:srgbClr val="FFFFFF"/>
                          </a:solidFill>
                          <a:latin typeface="Trebuchet MS"/>
                          <a:cs typeface="Trebuchet MS"/>
                        </a:rPr>
                        <a:t>After  </a:t>
                      </a: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10" dirty="0">
                          <a:solidFill>
                            <a:srgbClr val="FFFFFF"/>
                          </a:solidFill>
                          <a:latin typeface="Trebuchet MS"/>
                          <a:cs typeface="Trebuchet MS"/>
                        </a:rPr>
                        <a:t>a</a:t>
                      </a:r>
                      <a:r>
                        <a:rPr sz="600" dirty="0">
                          <a:solidFill>
                            <a:srgbClr val="FFFFFF"/>
                          </a:solidFill>
                          <a:latin typeface="Trebuchet MS"/>
                          <a:cs typeface="Trebuchet MS"/>
                        </a:rPr>
                        <a:t>ve  </a:t>
                      </a:r>
                      <a:r>
                        <a:rPr sz="600" spc="-55" dirty="0">
                          <a:solidFill>
                            <a:srgbClr val="FFFFFF"/>
                          </a:solidFill>
                          <a:latin typeface="Trebuchet MS"/>
                          <a:cs typeface="Trebuchet MS"/>
                        </a:rPr>
                        <a:t>100ml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20">
                <a:tc>
                  <a:txBody>
                    <a:bodyPr/>
                    <a:lstStyle/>
                    <a:p>
                      <a:endParaRPr sz="600">
                        <a:latin typeface="Trebuchet MS"/>
                        <a:cs typeface="Trebuchet M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600">
                        <a:latin typeface="Trebuchet MS"/>
                        <a:cs typeface="Trebuchet M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090">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dirty="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8" name="object 8"/>
          <p:cNvSpPr/>
          <p:nvPr/>
        </p:nvSpPr>
        <p:spPr>
          <a:xfrm>
            <a:off x="3802379" y="737616"/>
            <a:ext cx="3218815" cy="2946400"/>
          </a:xfrm>
          <a:custGeom>
            <a:avLst/>
            <a:gdLst/>
            <a:ahLst/>
            <a:cxnLst/>
            <a:rect l="l" t="t" r="r" b="b"/>
            <a:pathLst>
              <a:path w="3218815" h="2946400">
                <a:moveTo>
                  <a:pt x="0" y="2945892"/>
                </a:moveTo>
                <a:lnTo>
                  <a:pt x="3218687" y="2945892"/>
                </a:lnTo>
                <a:lnTo>
                  <a:pt x="3218687" y="0"/>
                </a:lnTo>
                <a:lnTo>
                  <a:pt x="0" y="0"/>
                </a:lnTo>
                <a:lnTo>
                  <a:pt x="0" y="2945892"/>
                </a:lnTo>
                <a:close/>
              </a:path>
            </a:pathLst>
          </a:custGeom>
          <a:ln w="6096">
            <a:solidFill>
              <a:srgbClr val="000000"/>
            </a:solidFill>
          </a:ln>
        </p:spPr>
        <p:txBody>
          <a:bodyPr wrap="square" lIns="0" tIns="0" rIns="0" bIns="0" rtlCol="0"/>
          <a:lstStyle/>
          <a:p>
            <a:endParaRPr/>
          </a:p>
        </p:txBody>
      </p:sp>
      <p:sp>
        <p:nvSpPr>
          <p:cNvPr id="9" name="object 9"/>
          <p:cNvSpPr/>
          <p:nvPr/>
        </p:nvSpPr>
        <p:spPr>
          <a:xfrm>
            <a:off x="3910584" y="742149"/>
            <a:ext cx="2874137" cy="563791"/>
          </a:xfrm>
          <a:prstGeom prst="rect">
            <a:avLst/>
          </a:prstGeom>
          <a:blipFill>
            <a:blip r:embed="rId4" cstate="print"/>
            <a:stretch>
              <a:fillRect/>
            </a:stretch>
          </a:blipFill>
        </p:spPr>
        <p:txBody>
          <a:bodyPr wrap="square" lIns="0" tIns="0" rIns="0" bIns="0" rtlCol="0"/>
          <a:lstStyle/>
          <a:p>
            <a:endParaRPr/>
          </a:p>
        </p:txBody>
      </p:sp>
      <p:sp>
        <p:nvSpPr>
          <p:cNvPr id="10" name="object 10"/>
          <p:cNvSpPr txBox="1"/>
          <p:nvPr/>
        </p:nvSpPr>
        <p:spPr>
          <a:xfrm>
            <a:off x="78739" y="401065"/>
            <a:ext cx="6233160" cy="692150"/>
          </a:xfrm>
          <a:prstGeom prst="rect">
            <a:avLst/>
          </a:prstGeom>
        </p:spPr>
        <p:txBody>
          <a:bodyPr vert="horz" wrap="square" lIns="0" tIns="0" rIns="0" bIns="0" rtlCol="0">
            <a:spAutoFit/>
          </a:bodyPr>
          <a:lstStyle/>
          <a:p>
            <a:pPr marL="12700">
              <a:lnSpc>
                <a:spcPct val="100000"/>
              </a:lnSpc>
            </a:pPr>
            <a:r>
              <a:rPr lang="fa-IR" spc="-80" dirty="0" smtClean="0">
                <a:latin typeface="Trebuchet MS"/>
                <a:cs typeface="Trebuchet MS"/>
              </a:rPr>
              <a:t>(ژل های حمام مستقل)   </a:t>
            </a:r>
            <a:endParaRPr sz="1800" dirty="0">
              <a:latin typeface="Trebuchet MS"/>
              <a:cs typeface="Trebuchet MS"/>
            </a:endParaRPr>
          </a:p>
          <a:p>
            <a:pPr marL="934719">
              <a:lnSpc>
                <a:spcPct val="100000"/>
              </a:lnSpc>
              <a:spcBef>
                <a:spcPts val="1125"/>
              </a:spcBef>
              <a:tabLst>
                <a:tab pos="4321810" algn="l"/>
              </a:tabLst>
            </a:pPr>
            <a:r>
              <a:rPr sz="1800" spc="-65" dirty="0">
                <a:latin typeface="Trebuchet MS"/>
                <a:cs typeface="Trebuchet MS"/>
              </a:rPr>
              <a:t>AFTER</a:t>
            </a:r>
            <a:r>
              <a:rPr sz="1800" spc="-155" dirty="0">
                <a:latin typeface="Trebuchet MS"/>
                <a:cs typeface="Trebuchet MS"/>
              </a:rPr>
              <a:t> </a:t>
            </a:r>
            <a:r>
              <a:rPr sz="1800" spc="10" dirty="0">
                <a:latin typeface="Trebuchet MS"/>
                <a:cs typeface="Trebuchet MS"/>
              </a:rPr>
              <a:t>SPORT</a:t>
            </a:r>
            <a:r>
              <a:rPr sz="1800" spc="-210" dirty="0">
                <a:latin typeface="Trebuchet MS"/>
                <a:cs typeface="Trebuchet MS"/>
              </a:rPr>
              <a:t> </a:t>
            </a:r>
            <a:r>
              <a:rPr sz="1800" spc="-10" dirty="0">
                <a:latin typeface="Trebuchet MS"/>
                <a:cs typeface="Trebuchet MS"/>
              </a:rPr>
              <a:t>MALE	</a:t>
            </a:r>
            <a:r>
              <a:rPr sz="1800" spc="-45" dirty="0">
                <a:latin typeface="Trebuchet MS"/>
                <a:cs typeface="Trebuchet MS"/>
              </a:rPr>
              <a:t>ACTIVE </a:t>
            </a:r>
            <a:r>
              <a:rPr sz="1800" spc="-105" dirty="0">
                <a:latin typeface="Trebuchet MS"/>
                <a:cs typeface="Trebuchet MS"/>
              </a:rPr>
              <a:t>START</a:t>
            </a:r>
            <a:r>
              <a:rPr sz="1800" spc="-370" dirty="0">
                <a:latin typeface="Trebuchet MS"/>
                <a:cs typeface="Trebuchet MS"/>
              </a:rPr>
              <a:t> </a:t>
            </a:r>
            <a:r>
              <a:rPr sz="1800" spc="-10" dirty="0">
                <a:latin typeface="Trebuchet MS"/>
                <a:cs typeface="Trebuchet MS"/>
              </a:rPr>
              <a:t>MALE</a:t>
            </a:r>
            <a:endParaRPr sz="1800" dirty="0">
              <a:latin typeface="Trebuchet MS"/>
              <a:cs typeface="Trebuchet MS"/>
            </a:endParaRPr>
          </a:p>
        </p:txBody>
      </p:sp>
      <p:graphicFrame>
        <p:nvGraphicFramePr>
          <p:cNvPr id="11" name="object 11"/>
          <p:cNvGraphicFramePr>
            <a:graphicFrameLocks noGrp="1"/>
          </p:cNvGraphicFramePr>
          <p:nvPr/>
        </p:nvGraphicFramePr>
        <p:xfrm>
          <a:off x="3857625" y="2983229"/>
          <a:ext cx="3095620" cy="563880"/>
        </p:xfrm>
        <a:graphic>
          <a:graphicData uri="http://schemas.openxmlformats.org/drawingml/2006/table">
            <a:tbl>
              <a:tblPr firstRow="1" bandRow="1">
                <a:tableStyleId>{2D5ABB26-0587-4C30-8999-92F81FD0307C}</a:tableStyleId>
              </a:tblPr>
              <a:tblGrid>
                <a:gridCol w="442340">
                  <a:extLst>
                    <a:ext uri="{9D8B030D-6E8A-4147-A177-3AD203B41FA5}">
                      <a16:colId xmlns:a16="http://schemas.microsoft.com/office/drawing/2014/main" xmlns="" val="20000"/>
                    </a:ext>
                  </a:extLst>
                </a:gridCol>
                <a:gridCol w="442213">
                  <a:extLst>
                    <a:ext uri="{9D8B030D-6E8A-4147-A177-3AD203B41FA5}">
                      <a16:colId xmlns:a16="http://schemas.microsoft.com/office/drawing/2014/main" xmlns="" val="20001"/>
                    </a:ext>
                  </a:extLst>
                </a:gridCol>
                <a:gridCol w="442214">
                  <a:extLst>
                    <a:ext uri="{9D8B030D-6E8A-4147-A177-3AD203B41FA5}">
                      <a16:colId xmlns:a16="http://schemas.microsoft.com/office/drawing/2014/main" xmlns="" val="20002"/>
                    </a:ext>
                  </a:extLst>
                </a:gridCol>
                <a:gridCol w="442213">
                  <a:extLst>
                    <a:ext uri="{9D8B030D-6E8A-4147-A177-3AD203B41FA5}">
                      <a16:colId xmlns:a16="http://schemas.microsoft.com/office/drawing/2014/main" xmlns="" val="20003"/>
                    </a:ext>
                  </a:extLst>
                </a:gridCol>
                <a:gridCol w="442213">
                  <a:extLst>
                    <a:ext uri="{9D8B030D-6E8A-4147-A177-3AD203B41FA5}">
                      <a16:colId xmlns:a16="http://schemas.microsoft.com/office/drawing/2014/main" xmlns="" val="20004"/>
                    </a:ext>
                  </a:extLst>
                </a:gridCol>
                <a:gridCol w="442213">
                  <a:extLst>
                    <a:ext uri="{9D8B030D-6E8A-4147-A177-3AD203B41FA5}">
                      <a16:colId xmlns:a16="http://schemas.microsoft.com/office/drawing/2014/main" xmlns="" val="20005"/>
                    </a:ext>
                  </a:extLst>
                </a:gridCol>
                <a:gridCol w="442214">
                  <a:extLst>
                    <a:ext uri="{9D8B030D-6E8A-4147-A177-3AD203B41FA5}">
                      <a16:colId xmlns:a16="http://schemas.microsoft.com/office/drawing/2014/main" xmlns="" val="20006"/>
                    </a:ext>
                  </a:extLst>
                </a:gridCol>
              </a:tblGrid>
              <a:tr h="365760">
                <a:tc>
                  <a:txBody>
                    <a:bodyPr/>
                    <a:lstStyle/>
                    <a:p>
                      <a:pPr marL="85725">
                        <a:lnSpc>
                          <a:spcPct val="100000"/>
                        </a:lnSpc>
                        <a:spcBef>
                          <a:spcPts val="280"/>
                        </a:spcBef>
                      </a:pPr>
                      <a:r>
                        <a:rPr sz="600" spc="30" dirty="0">
                          <a:solidFill>
                            <a:srgbClr val="FFFFFF"/>
                          </a:solidFill>
                          <a:latin typeface="Trebuchet MS"/>
                          <a:cs typeface="Trebuchet MS"/>
                        </a:rPr>
                        <a:t>BS</a:t>
                      </a:r>
                      <a:endParaRPr sz="600">
                        <a:latin typeface="Trebuchet MS"/>
                        <a:cs typeface="Trebuchet MS"/>
                      </a:endParaRPr>
                    </a:p>
                    <a:p>
                      <a:pPr marL="85725">
                        <a:lnSpc>
                          <a:spcPct val="100000"/>
                        </a:lnSpc>
                      </a:pPr>
                      <a:r>
                        <a:rPr sz="600" spc="-55" dirty="0">
                          <a:solidFill>
                            <a:srgbClr val="FFFFFF"/>
                          </a:solidFill>
                          <a:latin typeface="Trebuchet MS"/>
                          <a:cs typeface="Trebuchet MS"/>
                        </a:rPr>
                        <a:t>150ml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123189">
                        <a:lnSpc>
                          <a:spcPct val="100000"/>
                        </a:lnSpc>
                        <a:spcBef>
                          <a:spcPts val="280"/>
                        </a:spcBef>
                      </a:pPr>
                      <a:r>
                        <a:rPr sz="600" spc="10" dirty="0">
                          <a:solidFill>
                            <a:srgbClr val="FFFFFF"/>
                          </a:solidFill>
                          <a:latin typeface="Trebuchet MS"/>
                          <a:cs typeface="Trebuchet MS"/>
                        </a:rPr>
                        <a:t>R</a:t>
                      </a:r>
                      <a:r>
                        <a:rPr sz="600" spc="5" dirty="0">
                          <a:solidFill>
                            <a:srgbClr val="FFFFFF"/>
                          </a:solidFill>
                          <a:latin typeface="Trebuchet MS"/>
                          <a:cs typeface="Trebuchet MS"/>
                        </a:rPr>
                        <a:t>ol</a:t>
                      </a:r>
                      <a:r>
                        <a:rPr sz="600" dirty="0">
                          <a:solidFill>
                            <a:srgbClr val="FFFFFF"/>
                          </a:solidFill>
                          <a:latin typeface="Trebuchet MS"/>
                          <a:cs typeface="Trebuchet MS"/>
                        </a:rPr>
                        <a:t>l</a:t>
                      </a:r>
                      <a:r>
                        <a:rPr sz="600" spc="-95" dirty="0">
                          <a:solidFill>
                            <a:srgbClr val="FFFFFF"/>
                          </a:solidFill>
                          <a:latin typeface="Trebuchet MS"/>
                          <a:cs typeface="Trebuchet MS"/>
                        </a:rPr>
                        <a:t> </a:t>
                      </a:r>
                      <a:r>
                        <a:rPr sz="600" spc="10" dirty="0">
                          <a:solidFill>
                            <a:srgbClr val="FFFFFF"/>
                          </a:solidFill>
                          <a:latin typeface="Trebuchet MS"/>
                          <a:cs typeface="Trebuchet MS"/>
                        </a:rPr>
                        <a:t>O</a:t>
                      </a:r>
                      <a:r>
                        <a:rPr sz="600" dirty="0">
                          <a:solidFill>
                            <a:srgbClr val="FFFFFF"/>
                          </a:solidFill>
                          <a:latin typeface="Trebuchet MS"/>
                          <a:cs typeface="Trebuchet MS"/>
                        </a:rPr>
                        <a:t>n  </a:t>
                      </a:r>
                      <a:r>
                        <a:rPr sz="600" spc="-25" dirty="0">
                          <a:solidFill>
                            <a:srgbClr val="FFFFFF"/>
                          </a:solidFill>
                          <a:latin typeface="Trebuchet MS"/>
                          <a:cs typeface="Trebuchet MS"/>
                        </a:rPr>
                        <a:t>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85090">
                        <a:lnSpc>
                          <a:spcPct val="100000"/>
                        </a:lnSpc>
                        <a:spcBef>
                          <a:spcPts val="280"/>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a:t>
                      </a:r>
                      <a:r>
                        <a:rPr sz="600" spc="-20" dirty="0">
                          <a:solidFill>
                            <a:srgbClr val="FFFFFF"/>
                          </a:solidFill>
                          <a:latin typeface="Trebuchet MS"/>
                          <a:cs typeface="Trebuchet MS"/>
                        </a:rPr>
                        <a:t>250ml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84455">
                        <a:lnSpc>
                          <a:spcPct val="100000"/>
                        </a:lnSpc>
                        <a:spcBef>
                          <a:spcPts val="280"/>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400ml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0"/>
                        </a:spcBef>
                      </a:pPr>
                      <a:r>
                        <a:rPr sz="600" spc="-10" dirty="0">
                          <a:solidFill>
                            <a:srgbClr val="FFFFFF"/>
                          </a:solidFill>
                          <a:latin typeface="Trebuchet MS"/>
                          <a:cs typeface="Trebuchet MS"/>
                        </a:rPr>
                        <a:t>EDT</a:t>
                      </a:r>
                      <a:endParaRPr sz="600">
                        <a:latin typeface="Trebuchet MS"/>
                        <a:cs typeface="Trebuchet MS"/>
                      </a:endParaRPr>
                    </a:p>
                    <a:p>
                      <a:pPr marL="85725">
                        <a:lnSpc>
                          <a:spcPct val="100000"/>
                        </a:lnSpc>
                      </a:pPr>
                      <a:r>
                        <a:rPr sz="600" spc="-25" dirty="0">
                          <a:solidFill>
                            <a:srgbClr val="FFFFFF"/>
                          </a:solidFill>
                          <a:latin typeface="Trebuchet MS"/>
                          <a:cs typeface="Trebuchet MS"/>
                        </a:rPr>
                        <a:t>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0"/>
                        </a:spcBef>
                      </a:pPr>
                      <a:r>
                        <a:rPr sz="600" spc="-5" dirty="0">
                          <a:solidFill>
                            <a:srgbClr val="FFFFFF"/>
                          </a:solidFill>
                          <a:latin typeface="Trebuchet MS"/>
                          <a:cs typeface="Trebuchet MS"/>
                        </a:rPr>
                        <a:t>EDT</a:t>
                      </a:r>
                      <a:endParaRPr sz="600">
                        <a:latin typeface="Trebuchet MS"/>
                        <a:cs typeface="Trebuchet MS"/>
                      </a:endParaRPr>
                    </a:p>
                    <a:p>
                      <a:pPr marL="85725">
                        <a:lnSpc>
                          <a:spcPct val="100000"/>
                        </a:lnSpc>
                      </a:pPr>
                      <a:r>
                        <a:rPr sz="600" spc="-55" dirty="0">
                          <a:solidFill>
                            <a:srgbClr val="FFFFFF"/>
                          </a:solidFill>
                          <a:latin typeface="Trebuchet MS"/>
                          <a:cs typeface="Trebuchet MS"/>
                        </a:rPr>
                        <a:t>100ml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125730">
                        <a:lnSpc>
                          <a:spcPct val="100000"/>
                        </a:lnSpc>
                        <a:spcBef>
                          <a:spcPts val="280"/>
                        </a:spcBef>
                      </a:pPr>
                      <a:r>
                        <a:rPr sz="600" spc="-25" dirty="0">
                          <a:solidFill>
                            <a:srgbClr val="FFFFFF"/>
                          </a:solidFill>
                          <a:latin typeface="Trebuchet MS"/>
                          <a:cs typeface="Trebuchet MS"/>
                        </a:rPr>
                        <a:t>After  </a:t>
                      </a: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10" dirty="0">
                          <a:solidFill>
                            <a:srgbClr val="FFFFFF"/>
                          </a:solidFill>
                          <a:latin typeface="Trebuchet MS"/>
                          <a:cs typeface="Trebuchet MS"/>
                        </a:rPr>
                        <a:t>a</a:t>
                      </a:r>
                      <a:r>
                        <a:rPr sz="600" dirty="0">
                          <a:solidFill>
                            <a:srgbClr val="FFFFFF"/>
                          </a:solidFill>
                          <a:latin typeface="Trebuchet MS"/>
                          <a:cs typeface="Trebuchet MS"/>
                        </a:rPr>
                        <a:t>ve  </a:t>
                      </a:r>
                      <a:r>
                        <a:rPr sz="600" spc="-55" dirty="0">
                          <a:solidFill>
                            <a:srgbClr val="FFFFFF"/>
                          </a:solidFill>
                          <a:latin typeface="Trebuchet MS"/>
                          <a:cs typeface="Trebuchet MS"/>
                        </a:rPr>
                        <a:t>100ml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20">
                <a:tc>
                  <a:txBody>
                    <a:bodyPr/>
                    <a:lstStyle/>
                    <a:p>
                      <a:endParaRPr sz="600">
                        <a:latin typeface="Trebuchet MS"/>
                        <a:cs typeface="Trebuchet M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600">
                        <a:latin typeface="Trebuchet MS"/>
                        <a:cs typeface="Trebuchet M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090">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12" name="object 12"/>
          <p:cNvSpPr/>
          <p:nvPr/>
        </p:nvSpPr>
        <p:spPr>
          <a:xfrm>
            <a:off x="7191756" y="737616"/>
            <a:ext cx="3220720" cy="2946400"/>
          </a:xfrm>
          <a:custGeom>
            <a:avLst/>
            <a:gdLst/>
            <a:ahLst/>
            <a:cxnLst/>
            <a:rect l="l" t="t" r="r" b="b"/>
            <a:pathLst>
              <a:path w="3220720" h="2946400">
                <a:moveTo>
                  <a:pt x="0" y="2945892"/>
                </a:moveTo>
                <a:lnTo>
                  <a:pt x="3220211" y="2945892"/>
                </a:lnTo>
                <a:lnTo>
                  <a:pt x="3220211" y="0"/>
                </a:lnTo>
                <a:lnTo>
                  <a:pt x="0" y="0"/>
                </a:lnTo>
                <a:lnTo>
                  <a:pt x="0" y="2945892"/>
                </a:lnTo>
                <a:close/>
              </a:path>
            </a:pathLst>
          </a:custGeom>
          <a:ln w="6096">
            <a:solidFill>
              <a:srgbClr val="000000"/>
            </a:solidFill>
          </a:ln>
        </p:spPr>
        <p:txBody>
          <a:bodyPr wrap="square" lIns="0" tIns="0" rIns="0" bIns="0" rtlCol="0"/>
          <a:lstStyle/>
          <a:p>
            <a:endParaRPr/>
          </a:p>
        </p:txBody>
      </p:sp>
      <p:sp>
        <p:nvSpPr>
          <p:cNvPr id="13" name="object 13"/>
          <p:cNvSpPr/>
          <p:nvPr/>
        </p:nvSpPr>
        <p:spPr>
          <a:xfrm>
            <a:off x="7299959" y="742149"/>
            <a:ext cx="2874136" cy="563791"/>
          </a:xfrm>
          <a:prstGeom prst="rect">
            <a:avLst/>
          </a:prstGeom>
          <a:blipFill>
            <a:blip r:embed="rId5" cstate="print"/>
            <a:stretch>
              <a:fillRect/>
            </a:stretch>
          </a:blipFill>
        </p:spPr>
        <p:txBody>
          <a:bodyPr wrap="square" lIns="0" tIns="0" rIns="0" bIns="0" rtlCol="0"/>
          <a:lstStyle/>
          <a:p>
            <a:endParaRPr/>
          </a:p>
        </p:txBody>
      </p:sp>
      <p:sp>
        <p:nvSpPr>
          <p:cNvPr id="14" name="object 14"/>
          <p:cNvSpPr txBox="1"/>
          <p:nvPr/>
        </p:nvSpPr>
        <p:spPr>
          <a:xfrm>
            <a:off x="7744714" y="818641"/>
            <a:ext cx="1989455" cy="294640"/>
          </a:xfrm>
          <a:prstGeom prst="rect">
            <a:avLst/>
          </a:prstGeom>
        </p:spPr>
        <p:txBody>
          <a:bodyPr vert="horz" wrap="square" lIns="0" tIns="0" rIns="0" bIns="0" rtlCol="0">
            <a:spAutoFit/>
          </a:bodyPr>
          <a:lstStyle/>
          <a:p>
            <a:pPr marL="12700">
              <a:lnSpc>
                <a:spcPct val="100000"/>
              </a:lnSpc>
            </a:pPr>
            <a:r>
              <a:rPr sz="1800" spc="-20" dirty="0">
                <a:latin typeface="Trebuchet MS"/>
                <a:cs typeface="Trebuchet MS"/>
              </a:rPr>
              <a:t>HYDRA </a:t>
            </a:r>
            <a:r>
              <a:rPr sz="1800" spc="10" dirty="0">
                <a:latin typeface="Trebuchet MS"/>
                <a:cs typeface="Trebuchet MS"/>
              </a:rPr>
              <a:t>SPORT</a:t>
            </a:r>
            <a:r>
              <a:rPr sz="1800" spc="-445" dirty="0">
                <a:latin typeface="Trebuchet MS"/>
                <a:cs typeface="Trebuchet MS"/>
              </a:rPr>
              <a:t> </a:t>
            </a:r>
            <a:r>
              <a:rPr sz="1800" spc="-10" dirty="0">
                <a:latin typeface="Trebuchet MS"/>
                <a:cs typeface="Trebuchet MS"/>
              </a:rPr>
              <a:t>MALE</a:t>
            </a:r>
            <a:endParaRPr sz="1800">
              <a:latin typeface="Trebuchet MS"/>
              <a:cs typeface="Trebuchet MS"/>
            </a:endParaRPr>
          </a:p>
        </p:txBody>
      </p:sp>
      <p:graphicFrame>
        <p:nvGraphicFramePr>
          <p:cNvPr id="15" name="object 15"/>
          <p:cNvGraphicFramePr>
            <a:graphicFrameLocks noGrp="1"/>
          </p:cNvGraphicFramePr>
          <p:nvPr/>
        </p:nvGraphicFramePr>
        <p:xfrm>
          <a:off x="7247381" y="2983229"/>
          <a:ext cx="3095622" cy="563880"/>
        </p:xfrm>
        <a:graphic>
          <a:graphicData uri="http://schemas.openxmlformats.org/drawingml/2006/table">
            <a:tbl>
              <a:tblPr firstRow="1" bandRow="1">
                <a:tableStyleId>{2D5ABB26-0587-4C30-8999-92F81FD0307C}</a:tableStyleId>
              </a:tblPr>
              <a:tblGrid>
                <a:gridCol w="442341">
                  <a:extLst>
                    <a:ext uri="{9D8B030D-6E8A-4147-A177-3AD203B41FA5}">
                      <a16:colId xmlns:a16="http://schemas.microsoft.com/office/drawing/2014/main" xmlns="" val="20000"/>
                    </a:ext>
                  </a:extLst>
                </a:gridCol>
                <a:gridCol w="442213">
                  <a:extLst>
                    <a:ext uri="{9D8B030D-6E8A-4147-A177-3AD203B41FA5}">
                      <a16:colId xmlns:a16="http://schemas.microsoft.com/office/drawing/2014/main" xmlns="" val="20001"/>
                    </a:ext>
                  </a:extLst>
                </a:gridCol>
                <a:gridCol w="442214">
                  <a:extLst>
                    <a:ext uri="{9D8B030D-6E8A-4147-A177-3AD203B41FA5}">
                      <a16:colId xmlns:a16="http://schemas.microsoft.com/office/drawing/2014/main" xmlns="" val="20002"/>
                    </a:ext>
                  </a:extLst>
                </a:gridCol>
                <a:gridCol w="442214">
                  <a:extLst>
                    <a:ext uri="{9D8B030D-6E8A-4147-A177-3AD203B41FA5}">
                      <a16:colId xmlns:a16="http://schemas.microsoft.com/office/drawing/2014/main" xmlns="" val="20003"/>
                    </a:ext>
                  </a:extLst>
                </a:gridCol>
                <a:gridCol w="442213">
                  <a:extLst>
                    <a:ext uri="{9D8B030D-6E8A-4147-A177-3AD203B41FA5}">
                      <a16:colId xmlns:a16="http://schemas.microsoft.com/office/drawing/2014/main" xmlns="" val="20004"/>
                    </a:ext>
                  </a:extLst>
                </a:gridCol>
                <a:gridCol w="442214">
                  <a:extLst>
                    <a:ext uri="{9D8B030D-6E8A-4147-A177-3AD203B41FA5}">
                      <a16:colId xmlns:a16="http://schemas.microsoft.com/office/drawing/2014/main" xmlns="" val="20005"/>
                    </a:ext>
                  </a:extLst>
                </a:gridCol>
                <a:gridCol w="442213">
                  <a:extLst>
                    <a:ext uri="{9D8B030D-6E8A-4147-A177-3AD203B41FA5}">
                      <a16:colId xmlns:a16="http://schemas.microsoft.com/office/drawing/2014/main" xmlns="" val="20006"/>
                    </a:ext>
                  </a:extLst>
                </a:gridCol>
              </a:tblGrid>
              <a:tr h="365760">
                <a:tc>
                  <a:txBody>
                    <a:bodyPr/>
                    <a:lstStyle/>
                    <a:p>
                      <a:pPr marL="85725">
                        <a:lnSpc>
                          <a:spcPct val="100000"/>
                        </a:lnSpc>
                        <a:spcBef>
                          <a:spcPts val="280"/>
                        </a:spcBef>
                      </a:pPr>
                      <a:r>
                        <a:rPr sz="600" spc="30" dirty="0">
                          <a:solidFill>
                            <a:srgbClr val="FFFFFF"/>
                          </a:solidFill>
                          <a:latin typeface="Trebuchet MS"/>
                          <a:cs typeface="Trebuchet MS"/>
                        </a:rPr>
                        <a:t>BS</a:t>
                      </a:r>
                      <a:endParaRPr sz="600">
                        <a:latin typeface="Trebuchet MS"/>
                        <a:cs typeface="Trebuchet MS"/>
                      </a:endParaRPr>
                    </a:p>
                    <a:p>
                      <a:pPr marL="85725">
                        <a:lnSpc>
                          <a:spcPct val="100000"/>
                        </a:lnSpc>
                      </a:pPr>
                      <a:r>
                        <a:rPr sz="600" spc="-55" dirty="0">
                          <a:solidFill>
                            <a:srgbClr val="FFFFFF"/>
                          </a:solidFill>
                          <a:latin typeface="Trebuchet MS"/>
                          <a:cs typeface="Trebuchet MS"/>
                        </a:rPr>
                        <a:t>150ml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121920">
                        <a:lnSpc>
                          <a:spcPct val="100000"/>
                        </a:lnSpc>
                        <a:spcBef>
                          <a:spcPts val="280"/>
                        </a:spcBef>
                      </a:pPr>
                      <a:r>
                        <a:rPr sz="600" spc="10" dirty="0">
                          <a:solidFill>
                            <a:srgbClr val="FFFFFF"/>
                          </a:solidFill>
                          <a:latin typeface="Trebuchet MS"/>
                          <a:cs typeface="Trebuchet MS"/>
                        </a:rPr>
                        <a:t>R</a:t>
                      </a:r>
                      <a:r>
                        <a:rPr sz="600" spc="5" dirty="0">
                          <a:solidFill>
                            <a:srgbClr val="FFFFFF"/>
                          </a:solidFill>
                          <a:latin typeface="Trebuchet MS"/>
                          <a:cs typeface="Trebuchet MS"/>
                        </a:rPr>
                        <a:t>ol</a:t>
                      </a:r>
                      <a:r>
                        <a:rPr sz="600" dirty="0">
                          <a:solidFill>
                            <a:srgbClr val="FFFFFF"/>
                          </a:solidFill>
                          <a:latin typeface="Trebuchet MS"/>
                          <a:cs typeface="Trebuchet MS"/>
                        </a:rPr>
                        <a:t>l</a:t>
                      </a:r>
                      <a:r>
                        <a:rPr sz="600" spc="-95" dirty="0">
                          <a:solidFill>
                            <a:srgbClr val="FFFFFF"/>
                          </a:solidFill>
                          <a:latin typeface="Trebuchet MS"/>
                          <a:cs typeface="Trebuchet MS"/>
                        </a:rPr>
                        <a:t> </a:t>
                      </a:r>
                      <a:r>
                        <a:rPr sz="600" spc="10" dirty="0">
                          <a:solidFill>
                            <a:srgbClr val="FFFFFF"/>
                          </a:solidFill>
                          <a:latin typeface="Trebuchet MS"/>
                          <a:cs typeface="Trebuchet MS"/>
                        </a:rPr>
                        <a:t>O</a:t>
                      </a:r>
                      <a:r>
                        <a:rPr sz="600" dirty="0">
                          <a:solidFill>
                            <a:srgbClr val="FFFFFF"/>
                          </a:solidFill>
                          <a:latin typeface="Trebuchet MS"/>
                          <a:cs typeface="Trebuchet MS"/>
                        </a:rPr>
                        <a:t>n  </a:t>
                      </a:r>
                      <a:r>
                        <a:rPr sz="600" spc="-25" dirty="0">
                          <a:solidFill>
                            <a:srgbClr val="FFFFFF"/>
                          </a:solidFill>
                          <a:latin typeface="Trebuchet MS"/>
                          <a:cs typeface="Trebuchet MS"/>
                        </a:rPr>
                        <a:t>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84455">
                        <a:lnSpc>
                          <a:spcPct val="100000"/>
                        </a:lnSpc>
                        <a:spcBef>
                          <a:spcPts val="280"/>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a:t>
                      </a:r>
                      <a:r>
                        <a:rPr sz="600" spc="-20" dirty="0">
                          <a:solidFill>
                            <a:srgbClr val="FFFFFF"/>
                          </a:solidFill>
                          <a:latin typeface="Trebuchet MS"/>
                          <a:cs typeface="Trebuchet MS"/>
                        </a:rPr>
                        <a:t>250ml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84455">
                        <a:lnSpc>
                          <a:spcPct val="100000"/>
                        </a:lnSpc>
                        <a:spcBef>
                          <a:spcPts val="280"/>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400ml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0"/>
                        </a:spcBef>
                      </a:pPr>
                      <a:r>
                        <a:rPr sz="600" spc="-10" dirty="0">
                          <a:solidFill>
                            <a:srgbClr val="FFFFFF"/>
                          </a:solidFill>
                          <a:latin typeface="Trebuchet MS"/>
                          <a:cs typeface="Trebuchet MS"/>
                        </a:rPr>
                        <a:t>EDT</a:t>
                      </a:r>
                      <a:endParaRPr sz="600">
                        <a:latin typeface="Trebuchet MS"/>
                        <a:cs typeface="Trebuchet MS"/>
                      </a:endParaRPr>
                    </a:p>
                    <a:p>
                      <a:pPr marL="85725">
                        <a:lnSpc>
                          <a:spcPct val="100000"/>
                        </a:lnSpc>
                      </a:pPr>
                      <a:r>
                        <a:rPr sz="600" spc="-25" dirty="0">
                          <a:solidFill>
                            <a:srgbClr val="FFFFFF"/>
                          </a:solidFill>
                          <a:latin typeface="Trebuchet MS"/>
                          <a:cs typeface="Trebuchet MS"/>
                        </a:rPr>
                        <a:t>50ml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6360">
                        <a:lnSpc>
                          <a:spcPct val="100000"/>
                        </a:lnSpc>
                        <a:spcBef>
                          <a:spcPts val="280"/>
                        </a:spcBef>
                      </a:pPr>
                      <a:r>
                        <a:rPr sz="600" spc="-5" dirty="0">
                          <a:solidFill>
                            <a:srgbClr val="FFFFFF"/>
                          </a:solidFill>
                          <a:latin typeface="Trebuchet MS"/>
                          <a:cs typeface="Trebuchet MS"/>
                        </a:rPr>
                        <a:t>EDT</a:t>
                      </a:r>
                      <a:endParaRPr sz="600">
                        <a:latin typeface="Trebuchet MS"/>
                        <a:cs typeface="Trebuchet MS"/>
                      </a:endParaRPr>
                    </a:p>
                    <a:p>
                      <a:pPr marL="86360">
                        <a:lnSpc>
                          <a:spcPct val="100000"/>
                        </a:lnSpc>
                      </a:pPr>
                      <a:r>
                        <a:rPr sz="600" spc="-55" dirty="0">
                          <a:solidFill>
                            <a:srgbClr val="FFFFFF"/>
                          </a:solidFill>
                          <a:latin typeface="Trebuchet MS"/>
                          <a:cs typeface="Trebuchet MS"/>
                        </a:rPr>
                        <a:t>100ml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125095">
                        <a:lnSpc>
                          <a:spcPct val="100000"/>
                        </a:lnSpc>
                        <a:spcBef>
                          <a:spcPts val="280"/>
                        </a:spcBef>
                      </a:pPr>
                      <a:r>
                        <a:rPr sz="600" spc="-25" dirty="0">
                          <a:solidFill>
                            <a:srgbClr val="FFFFFF"/>
                          </a:solidFill>
                          <a:latin typeface="Trebuchet MS"/>
                          <a:cs typeface="Trebuchet MS"/>
                        </a:rPr>
                        <a:t>After  </a:t>
                      </a: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10" dirty="0">
                          <a:solidFill>
                            <a:srgbClr val="FFFFFF"/>
                          </a:solidFill>
                          <a:latin typeface="Trebuchet MS"/>
                          <a:cs typeface="Trebuchet MS"/>
                        </a:rPr>
                        <a:t>a</a:t>
                      </a:r>
                      <a:r>
                        <a:rPr sz="600" dirty="0">
                          <a:solidFill>
                            <a:srgbClr val="FFFFFF"/>
                          </a:solidFill>
                          <a:latin typeface="Trebuchet MS"/>
                          <a:cs typeface="Trebuchet MS"/>
                        </a:rPr>
                        <a:t>ve  </a:t>
                      </a:r>
                      <a:r>
                        <a:rPr sz="600" spc="-55" dirty="0">
                          <a:solidFill>
                            <a:srgbClr val="FFFFFF"/>
                          </a:solidFill>
                          <a:latin typeface="Trebuchet MS"/>
                          <a:cs typeface="Trebuchet MS"/>
                        </a:rPr>
                        <a:t>100ml</a:t>
                      </a:r>
                      <a:endParaRPr sz="600">
                        <a:latin typeface="Trebuchet MS"/>
                        <a:cs typeface="Trebuchet MS"/>
                      </a:endParaRPr>
                    </a:p>
                  </a:txBody>
                  <a:tcPr marL="0" marR="0" marT="3556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20">
                <a:tc>
                  <a:txBody>
                    <a:bodyPr/>
                    <a:lstStyle/>
                    <a:p>
                      <a:endParaRPr sz="600">
                        <a:latin typeface="Trebuchet MS"/>
                        <a:cs typeface="Trebuchet M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600">
                        <a:latin typeface="Trebuchet MS"/>
                        <a:cs typeface="Trebuchet M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725">
                        <a:lnSpc>
                          <a:spcPct val="100000"/>
                        </a:lnSpc>
                        <a:spcBef>
                          <a:spcPts val="175"/>
                        </a:spcBef>
                      </a:pPr>
                      <a:r>
                        <a:rPr sz="700" dirty="0">
                          <a:latin typeface="Wingdings"/>
                          <a:cs typeface="Wingdings"/>
                        </a:rPr>
                        <a:t></a:t>
                      </a:r>
                      <a:endParaRPr sz="700">
                        <a:latin typeface="Wingdings"/>
                        <a:cs typeface="Wingdings"/>
                      </a:endParaRPr>
                    </a:p>
                  </a:txBody>
                  <a:tcPr marL="0" marR="0" marT="2222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16" name="object 16"/>
          <p:cNvSpPr/>
          <p:nvPr/>
        </p:nvSpPr>
        <p:spPr>
          <a:xfrm>
            <a:off x="423672" y="3838954"/>
            <a:ext cx="3218815" cy="2946400"/>
          </a:xfrm>
          <a:custGeom>
            <a:avLst/>
            <a:gdLst/>
            <a:ahLst/>
            <a:cxnLst/>
            <a:rect l="l" t="t" r="r" b="b"/>
            <a:pathLst>
              <a:path w="3218815" h="2946400">
                <a:moveTo>
                  <a:pt x="0" y="2945892"/>
                </a:moveTo>
                <a:lnTo>
                  <a:pt x="3218688" y="2945892"/>
                </a:lnTo>
                <a:lnTo>
                  <a:pt x="3218688" y="0"/>
                </a:lnTo>
                <a:lnTo>
                  <a:pt x="0" y="0"/>
                </a:lnTo>
                <a:lnTo>
                  <a:pt x="0" y="2945892"/>
                </a:lnTo>
                <a:close/>
              </a:path>
            </a:pathLst>
          </a:custGeom>
          <a:ln w="6096">
            <a:solidFill>
              <a:srgbClr val="000000"/>
            </a:solidFill>
          </a:ln>
        </p:spPr>
        <p:txBody>
          <a:bodyPr wrap="square" lIns="0" tIns="0" rIns="0" bIns="0" rtlCol="0"/>
          <a:lstStyle/>
          <a:p>
            <a:endParaRPr/>
          </a:p>
        </p:txBody>
      </p:sp>
      <p:sp>
        <p:nvSpPr>
          <p:cNvPr id="17" name="object 17"/>
          <p:cNvSpPr/>
          <p:nvPr/>
        </p:nvSpPr>
        <p:spPr>
          <a:xfrm>
            <a:off x="531876" y="3843489"/>
            <a:ext cx="2874137" cy="563791"/>
          </a:xfrm>
          <a:prstGeom prst="rect">
            <a:avLst/>
          </a:prstGeom>
          <a:blipFill>
            <a:blip r:embed="rId6" cstate="print"/>
            <a:stretch>
              <a:fillRect/>
            </a:stretch>
          </a:blipFill>
        </p:spPr>
        <p:txBody>
          <a:bodyPr wrap="square" lIns="0" tIns="0" rIns="0" bIns="0" rtlCol="0"/>
          <a:lstStyle/>
          <a:p>
            <a:endParaRPr/>
          </a:p>
        </p:txBody>
      </p:sp>
      <p:sp>
        <p:nvSpPr>
          <p:cNvPr id="18" name="object 18"/>
          <p:cNvSpPr txBox="1"/>
          <p:nvPr/>
        </p:nvSpPr>
        <p:spPr>
          <a:xfrm>
            <a:off x="1156512" y="3920617"/>
            <a:ext cx="1628139" cy="294640"/>
          </a:xfrm>
          <a:prstGeom prst="rect">
            <a:avLst/>
          </a:prstGeom>
        </p:spPr>
        <p:txBody>
          <a:bodyPr vert="horz" wrap="square" lIns="0" tIns="0" rIns="0" bIns="0" rtlCol="0">
            <a:spAutoFit/>
          </a:bodyPr>
          <a:lstStyle/>
          <a:p>
            <a:pPr marL="12700">
              <a:lnSpc>
                <a:spcPct val="100000"/>
              </a:lnSpc>
            </a:pPr>
            <a:r>
              <a:rPr sz="1800" spc="-114" dirty="0">
                <a:latin typeface="Trebuchet MS"/>
                <a:cs typeface="Trebuchet MS"/>
              </a:rPr>
              <a:t>VITALITY</a:t>
            </a:r>
            <a:r>
              <a:rPr sz="1800" spc="-220" dirty="0">
                <a:latin typeface="Trebuchet MS"/>
                <a:cs typeface="Trebuchet MS"/>
              </a:rPr>
              <a:t> </a:t>
            </a:r>
            <a:r>
              <a:rPr sz="1800" spc="-30" dirty="0">
                <a:latin typeface="Trebuchet MS"/>
                <a:cs typeface="Trebuchet MS"/>
              </a:rPr>
              <a:t>FEMALE</a:t>
            </a:r>
            <a:endParaRPr sz="1800">
              <a:latin typeface="Trebuchet MS"/>
              <a:cs typeface="Trebuchet MS"/>
            </a:endParaRPr>
          </a:p>
        </p:txBody>
      </p:sp>
      <p:graphicFrame>
        <p:nvGraphicFramePr>
          <p:cNvPr id="19" name="object 19"/>
          <p:cNvGraphicFramePr>
            <a:graphicFrameLocks noGrp="1"/>
          </p:cNvGraphicFramePr>
          <p:nvPr/>
        </p:nvGraphicFramePr>
        <p:xfrm>
          <a:off x="478866" y="6084519"/>
          <a:ext cx="3095671" cy="563879"/>
        </p:xfrm>
        <a:graphic>
          <a:graphicData uri="http://schemas.openxmlformats.org/drawingml/2006/table">
            <a:tbl>
              <a:tblPr firstRow="1" bandRow="1">
                <a:tableStyleId>{2D5ABB26-0587-4C30-8999-92F81FD0307C}</a:tableStyleId>
              </a:tblPr>
              <a:tblGrid>
                <a:gridCol w="442239">
                  <a:extLst>
                    <a:ext uri="{9D8B030D-6E8A-4147-A177-3AD203B41FA5}">
                      <a16:colId xmlns:a16="http://schemas.microsoft.com/office/drawing/2014/main" xmlns="" val="20000"/>
                    </a:ext>
                  </a:extLst>
                </a:gridCol>
                <a:gridCol w="442239">
                  <a:extLst>
                    <a:ext uri="{9D8B030D-6E8A-4147-A177-3AD203B41FA5}">
                      <a16:colId xmlns:a16="http://schemas.microsoft.com/office/drawing/2014/main" xmlns="" val="20001"/>
                    </a:ext>
                  </a:extLst>
                </a:gridCol>
                <a:gridCol w="442213">
                  <a:extLst>
                    <a:ext uri="{9D8B030D-6E8A-4147-A177-3AD203B41FA5}">
                      <a16:colId xmlns:a16="http://schemas.microsoft.com/office/drawing/2014/main" xmlns="" val="20002"/>
                    </a:ext>
                  </a:extLst>
                </a:gridCol>
                <a:gridCol w="442214">
                  <a:extLst>
                    <a:ext uri="{9D8B030D-6E8A-4147-A177-3AD203B41FA5}">
                      <a16:colId xmlns:a16="http://schemas.microsoft.com/office/drawing/2014/main" xmlns="" val="20003"/>
                    </a:ext>
                  </a:extLst>
                </a:gridCol>
                <a:gridCol w="442213">
                  <a:extLst>
                    <a:ext uri="{9D8B030D-6E8A-4147-A177-3AD203B41FA5}">
                      <a16:colId xmlns:a16="http://schemas.microsoft.com/office/drawing/2014/main" xmlns="" val="20004"/>
                    </a:ext>
                  </a:extLst>
                </a:gridCol>
                <a:gridCol w="442213">
                  <a:extLst>
                    <a:ext uri="{9D8B030D-6E8A-4147-A177-3AD203B41FA5}">
                      <a16:colId xmlns:a16="http://schemas.microsoft.com/office/drawing/2014/main" xmlns="" val="20005"/>
                    </a:ext>
                  </a:extLst>
                </a:gridCol>
                <a:gridCol w="442340">
                  <a:extLst>
                    <a:ext uri="{9D8B030D-6E8A-4147-A177-3AD203B41FA5}">
                      <a16:colId xmlns:a16="http://schemas.microsoft.com/office/drawing/2014/main" xmlns="" val="20006"/>
                    </a:ext>
                  </a:extLst>
                </a:gridCol>
              </a:tblGrid>
              <a:tr h="365760">
                <a:tc>
                  <a:txBody>
                    <a:bodyPr/>
                    <a:lstStyle/>
                    <a:p>
                      <a:pPr marL="85090">
                        <a:lnSpc>
                          <a:spcPct val="100000"/>
                        </a:lnSpc>
                        <a:spcBef>
                          <a:spcPts val="285"/>
                        </a:spcBef>
                      </a:pPr>
                      <a:r>
                        <a:rPr sz="600" spc="30" dirty="0">
                          <a:solidFill>
                            <a:srgbClr val="FFFFFF"/>
                          </a:solidFill>
                          <a:latin typeface="Trebuchet MS"/>
                          <a:cs typeface="Trebuchet MS"/>
                        </a:rPr>
                        <a:t>BS</a:t>
                      </a:r>
                      <a:endParaRPr sz="600">
                        <a:latin typeface="Trebuchet MS"/>
                        <a:cs typeface="Trebuchet MS"/>
                      </a:endParaRPr>
                    </a:p>
                    <a:p>
                      <a:pPr marL="85090">
                        <a:lnSpc>
                          <a:spcPct val="100000"/>
                        </a:lnSpc>
                      </a:pPr>
                      <a:r>
                        <a:rPr sz="600" spc="-55" dirty="0">
                          <a:solidFill>
                            <a:srgbClr val="FFFFFF"/>
                          </a:solidFill>
                          <a:latin typeface="Trebuchet MS"/>
                          <a:cs typeface="Trebuchet MS"/>
                        </a:rPr>
                        <a:t>150ml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122555">
                        <a:lnSpc>
                          <a:spcPct val="100000"/>
                        </a:lnSpc>
                        <a:spcBef>
                          <a:spcPts val="285"/>
                        </a:spcBef>
                      </a:pPr>
                      <a:r>
                        <a:rPr sz="600" spc="10" dirty="0">
                          <a:solidFill>
                            <a:srgbClr val="FFFFFF"/>
                          </a:solidFill>
                          <a:latin typeface="Trebuchet MS"/>
                          <a:cs typeface="Trebuchet MS"/>
                        </a:rPr>
                        <a:t>R</a:t>
                      </a:r>
                      <a:r>
                        <a:rPr sz="600" spc="5" dirty="0">
                          <a:solidFill>
                            <a:srgbClr val="FFFFFF"/>
                          </a:solidFill>
                          <a:latin typeface="Trebuchet MS"/>
                          <a:cs typeface="Trebuchet MS"/>
                        </a:rPr>
                        <a:t>ol</a:t>
                      </a:r>
                      <a:r>
                        <a:rPr sz="600" dirty="0">
                          <a:solidFill>
                            <a:srgbClr val="FFFFFF"/>
                          </a:solidFill>
                          <a:latin typeface="Trebuchet MS"/>
                          <a:cs typeface="Trebuchet MS"/>
                        </a:rPr>
                        <a:t>l</a:t>
                      </a:r>
                      <a:r>
                        <a:rPr sz="600" spc="-95" dirty="0">
                          <a:solidFill>
                            <a:srgbClr val="FFFFFF"/>
                          </a:solidFill>
                          <a:latin typeface="Trebuchet MS"/>
                          <a:cs typeface="Trebuchet MS"/>
                        </a:rPr>
                        <a:t> </a:t>
                      </a:r>
                      <a:r>
                        <a:rPr sz="600" spc="10" dirty="0">
                          <a:solidFill>
                            <a:srgbClr val="FFFFFF"/>
                          </a:solidFill>
                          <a:latin typeface="Trebuchet MS"/>
                          <a:cs typeface="Trebuchet MS"/>
                        </a:rPr>
                        <a:t>O</a:t>
                      </a:r>
                      <a:r>
                        <a:rPr sz="600" dirty="0">
                          <a:solidFill>
                            <a:srgbClr val="FFFFFF"/>
                          </a:solidFill>
                          <a:latin typeface="Trebuchet MS"/>
                          <a:cs typeface="Trebuchet MS"/>
                        </a:rPr>
                        <a:t>n  </a:t>
                      </a:r>
                      <a:r>
                        <a:rPr sz="600" spc="-25" dirty="0">
                          <a:solidFill>
                            <a:srgbClr val="FFFFFF"/>
                          </a:solidFill>
                          <a:latin typeface="Trebuchet MS"/>
                          <a:cs typeface="Trebuchet MS"/>
                        </a:rPr>
                        <a:t>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85090">
                        <a:lnSpc>
                          <a:spcPct val="100000"/>
                        </a:lnSpc>
                        <a:spcBef>
                          <a:spcPts val="285"/>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a:t>
                      </a:r>
                      <a:r>
                        <a:rPr sz="600" spc="-20" dirty="0">
                          <a:solidFill>
                            <a:srgbClr val="FFFFFF"/>
                          </a:solidFill>
                          <a:latin typeface="Trebuchet MS"/>
                          <a:cs typeface="Trebuchet MS"/>
                        </a:rPr>
                        <a:t>250ml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85090">
                        <a:lnSpc>
                          <a:spcPct val="100000"/>
                        </a:lnSpc>
                        <a:spcBef>
                          <a:spcPts val="285"/>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400ml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a:lnSpc>
                          <a:spcPct val="100000"/>
                        </a:lnSpc>
                        <a:spcBef>
                          <a:spcPts val="285"/>
                        </a:spcBef>
                      </a:pPr>
                      <a:r>
                        <a:rPr sz="600" spc="-10" dirty="0">
                          <a:solidFill>
                            <a:srgbClr val="FFFFFF"/>
                          </a:solidFill>
                          <a:latin typeface="Trebuchet MS"/>
                          <a:cs typeface="Trebuchet MS"/>
                        </a:rPr>
                        <a:t>EDT</a:t>
                      </a:r>
                      <a:endParaRPr sz="600">
                        <a:latin typeface="Trebuchet MS"/>
                        <a:cs typeface="Trebuchet MS"/>
                      </a:endParaRPr>
                    </a:p>
                    <a:p>
                      <a:pPr marL="85090">
                        <a:lnSpc>
                          <a:spcPct val="100000"/>
                        </a:lnSpc>
                      </a:pPr>
                      <a:r>
                        <a:rPr sz="600" spc="-25" dirty="0">
                          <a:solidFill>
                            <a:srgbClr val="FFFFFF"/>
                          </a:solidFill>
                          <a:latin typeface="Trebuchet MS"/>
                          <a:cs typeface="Trebuchet MS"/>
                        </a:rPr>
                        <a:t>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a:lnSpc>
                          <a:spcPct val="100000"/>
                        </a:lnSpc>
                        <a:spcBef>
                          <a:spcPts val="285"/>
                        </a:spcBef>
                      </a:pPr>
                      <a:r>
                        <a:rPr sz="600" spc="-5" dirty="0">
                          <a:solidFill>
                            <a:srgbClr val="FFFFFF"/>
                          </a:solidFill>
                          <a:latin typeface="Trebuchet MS"/>
                          <a:cs typeface="Trebuchet MS"/>
                        </a:rPr>
                        <a:t>EDT</a:t>
                      </a:r>
                      <a:endParaRPr sz="600">
                        <a:latin typeface="Trebuchet MS"/>
                        <a:cs typeface="Trebuchet MS"/>
                      </a:endParaRPr>
                    </a:p>
                    <a:p>
                      <a:pPr marL="85090">
                        <a:lnSpc>
                          <a:spcPct val="100000"/>
                        </a:lnSpc>
                      </a:pPr>
                      <a:r>
                        <a:rPr sz="600" spc="-55" dirty="0">
                          <a:solidFill>
                            <a:srgbClr val="FFFFFF"/>
                          </a:solidFill>
                          <a:latin typeface="Trebuchet MS"/>
                          <a:cs typeface="Trebuchet MS"/>
                        </a:rPr>
                        <a:t>100ml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127000">
                        <a:lnSpc>
                          <a:spcPct val="100000"/>
                        </a:lnSpc>
                        <a:spcBef>
                          <a:spcPts val="285"/>
                        </a:spcBef>
                      </a:pPr>
                      <a:r>
                        <a:rPr sz="600" spc="-25" dirty="0">
                          <a:solidFill>
                            <a:srgbClr val="FFFFFF"/>
                          </a:solidFill>
                          <a:latin typeface="Trebuchet MS"/>
                          <a:cs typeface="Trebuchet MS"/>
                        </a:rPr>
                        <a:t>After  </a:t>
                      </a: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10" dirty="0">
                          <a:solidFill>
                            <a:srgbClr val="FFFFFF"/>
                          </a:solidFill>
                          <a:latin typeface="Trebuchet MS"/>
                          <a:cs typeface="Trebuchet MS"/>
                        </a:rPr>
                        <a:t>a</a:t>
                      </a:r>
                      <a:r>
                        <a:rPr sz="600" dirty="0">
                          <a:solidFill>
                            <a:srgbClr val="FFFFFF"/>
                          </a:solidFill>
                          <a:latin typeface="Trebuchet MS"/>
                          <a:cs typeface="Trebuchet MS"/>
                        </a:rPr>
                        <a:t>ve  </a:t>
                      </a:r>
                      <a:r>
                        <a:rPr sz="600" spc="-55" dirty="0">
                          <a:solidFill>
                            <a:srgbClr val="FFFFFF"/>
                          </a:solidFill>
                          <a:latin typeface="Trebuchet MS"/>
                          <a:cs typeface="Trebuchet MS"/>
                        </a:rPr>
                        <a:t>100ml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19">
                <a:tc>
                  <a:txBody>
                    <a:bodyPr/>
                    <a:lstStyle/>
                    <a:p>
                      <a:endParaRPr sz="600">
                        <a:latin typeface="Trebuchet MS"/>
                        <a:cs typeface="Trebuchet M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600">
                        <a:latin typeface="Trebuchet MS"/>
                        <a:cs typeface="Trebuchet M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090">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20" name="object 20"/>
          <p:cNvSpPr/>
          <p:nvPr/>
        </p:nvSpPr>
        <p:spPr>
          <a:xfrm>
            <a:off x="3813047" y="3838954"/>
            <a:ext cx="3220720" cy="2946400"/>
          </a:xfrm>
          <a:custGeom>
            <a:avLst/>
            <a:gdLst/>
            <a:ahLst/>
            <a:cxnLst/>
            <a:rect l="l" t="t" r="r" b="b"/>
            <a:pathLst>
              <a:path w="3220720" h="2946400">
                <a:moveTo>
                  <a:pt x="0" y="2945892"/>
                </a:moveTo>
                <a:lnTo>
                  <a:pt x="3220211" y="2945892"/>
                </a:lnTo>
                <a:lnTo>
                  <a:pt x="3220211" y="0"/>
                </a:lnTo>
                <a:lnTo>
                  <a:pt x="0" y="0"/>
                </a:lnTo>
                <a:lnTo>
                  <a:pt x="0" y="2945892"/>
                </a:lnTo>
                <a:close/>
              </a:path>
            </a:pathLst>
          </a:custGeom>
          <a:ln w="6096">
            <a:solidFill>
              <a:srgbClr val="000000"/>
            </a:solidFill>
          </a:ln>
        </p:spPr>
        <p:txBody>
          <a:bodyPr wrap="square" lIns="0" tIns="0" rIns="0" bIns="0" rtlCol="0"/>
          <a:lstStyle/>
          <a:p>
            <a:endParaRPr/>
          </a:p>
        </p:txBody>
      </p:sp>
      <p:sp>
        <p:nvSpPr>
          <p:cNvPr id="21" name="object 21"/>
          <p:cNvSpPr/>
          <p:nvPr/>
        </p:nvSpPr>
        <p:spPr>
          <a:xfrm>
            <a:off x="3921252" y="3843489"/>
            <a:ext cx="2874136" cy="563791"/>
          </a:xfrm>
          <a:prstGeom prst="rect">
            <a:avLst/>
          </a:prstGeom>
          <a:blipFill>
            <a:blip r:embed="rId7" cstate="print"/>
            <a:stretch>
              <a:fillRect/>
            </a:stretch>
          </a:blipFill>
        </p:spPr>
        <p:txBody>
          <a:bodyPr wrap="square" lIns="0" tIns="0" rIns="0" bIns="0" rtlCol="0"/>
          <a:lstStyle/>
          <a:p>
            <a:endParaRPr/>
          </a:p>
        </p:txBody>
      </p:sp>
      <p:sp>
        <p:nvSpPr>
          <p:cNvPr id="22" name="object 22"/>
          <p:cNvSpPr txBox="1"/>
          <p:nvPr/>
        </p:nvSpPr>
        <p:spPr>
          <a:xfrm>
            <a:off x="4501134" y="3920617"/>
            <a:ext cx="1718310" cy="294640"/>
          </a:xfrm>
          <a:prstGeom prst="rect">
            <a:avLst/>
          </a:prstGeom>
        </p:spPr>
        <p:txBody>
          <a:bodyPr vert="horz" wrap="square" lIns="0" tIns="0" rIns="0" bIns="0" rtlCol="0">
            <a:spAutoFit/>
          </a:bodyPr>
          <a:lstStyle/>
          <a:p>
            <a:pPr marL="12700">
              <a:lnSpc>
                <a:spcPct val="100000"/>
              </a:lnSpc>
            </a:pPr>
            <a:r>
              <a:rPr sz="1800" spc="40" dirty="0">
                <a:latin typeface="Trebuchet MS"/>
                <a:cs typeface="Trebuchet MS"/>
              </a:rPr>
              <a:t>SMOOTH</a:t>
            </a:r>
            <a:r>
              <a:rPr sz="1800" spc="-310" dirty="0">
                <a:latin typeface="Trebuchet MS"/>
                <a:cs typeface="Trebuchet MS"/>
              </a:rPr>
              <a:t> </a:t>
            </a:r>
            <a:r>
              <a:rPr sz="1800" spc="-30" dirty="0">
                <a:latin typeface="Trebuchet MS"/>
                <a:cs typeface="Trebuchet MS"/>
              </a:rPr>
              <a:t>FEMALE</a:t>
            </a:r>
            <a:endParaRPr sz="1800">
              <a:latin typeface="Trebuchet MS"/>
              <a:cs typeface="Trebuchet MS"/>
            </a:endParaRPr>
          </a:p>
        </p:txBody>
      </p:sp>
      <p:graphicFrame>
        <p:nvGraphicFramePr>
          <p:cNvPr id="23" name="object 23"/>
          <p:cNvGraphicFramePr>
            <a:graphicFrameLocks noGrp="1"/>
          </p:cNvGraphicFramePr>
          <p:nvPr/>
        </p:nvGraphicFramePr>
        <p:xfrm>
          <a:off x="3868673" y="6084519"/>
          <a:ext cx="3095620" cy="563879"/>
        </p:xfrm>
        <a:graphic>
          <a:graphicData uri="http://schemas.openxmlformats.org/drawingml/2006/table">
            <a:tbl>
              <a:tblPr firstRow="1" bandRow="1">
                <a:tableStyleId>{2D5ABB26-0587-4C30-8999-92F81FD0307C}</a:tableStyleId>
              </a:tblPr>
              <a:tblGrid>
                <a:gridCol w="442213">
                  <a:extLst>
                    <a:ext uri="{9D8B030D-6E8A-4147-A177-3AD203B41FA5}">
                      <a16:colId xmlns:a16="http://schemas.microsoft.com/office/drawing/2014/main" xmlns="" val="20000"/>
                    </a:ext>
                  </a:extLst>
                </a:gridCol>
                <a:gridCol w="442213">
                  <a:extLst>
                    <a:ext uri="{9D8B030D-6E8A-4147-A177-3AD203B41FA5}">
                      <a16:colId xmlns:a16="http://schemas.microsoft.com/office/drawing/2014/main" xmlns="" val="20001"/>
                    </a:ext>
                  </a:extLst>
                </a:gridCol>
                <a:gridCol w="442213">
                  <a:extLst>
                    <a:ext uri="{9D8B030D-6E8A-4147-A177-3AD203B41FA5}">
                      <a16:colId xmlns:a16="http://schemas.microsoft.com/office/drawing/2014/main" xmlns="" val="20002"/>
                    </a:ext>
                  </a:extLst>
                </a:gridCol>
                <a:gridCol w="442213">
                  <a:extLst>
                    <a:ext uri="{9D8B030D-6E8A-4147-A177-3AD203B41FA5}">
                      <a16:colId xmlns:a16="http://schemas.microsoft.com/office/drawing/2014/main" xmlns="" val="20003"/>
                    </a:ext>
                  </a:extLst>
                </a:gridCol>
                <a:gridCol w="442214">
                  <a:extLst>
                    <a:ext uri="{9D8B030D-6E8A-4147-A177-3AD203B41FA5}">
                      <a16:colId xmlns:a16="http://schemas.microsoft.com/office/drawing/2014/main" xmlns="" val="20004"/>
                    </a:ext>
                  </a:extLst>
                </a:gridCol>
                <a:gridCol w="442340">
                  <a:extLst>
                    <a:ext uri="{9D8B030D-6E8A-4147-A177-3AD203B41FA5}">
                      <a16:colId xmlns:a16="http://schemas.microsoft.com/office/drawing/2014/main" xmlns="" val="20005"/>
                    </a:ext>
                  </a:extLst>
                </a:gridCol>
                <a:gridCol w="442214">
                  <a:extLst>
                    <a:ext uri="{9D8B030D-6E8A-4147-A177-3AD203B41FA5}">
                      <a16:colId xmlns:a16="http://schemas.microsoft.com/office/drawing/2014/main" xmlns="" val="20006"/>
                    </a:ext>
                  </a:extLst>
                </a:gridCol>
              </a:tblGrid>
              <a:tr h="365760">
                <a:tc>
                  <a:txBody>
                    <a:bodyPr/>
                    <a:lstStyle/>
                    <a:p>
                      <a:pPr marL="85090">
                        <a:lnSpc>
                          <a:spcPct val="100000"/>
                        </a:lnSpc>
                        <a:spcBef>
                          <a:spcPts val="285"/>
                        </a:spcBef>
                      </a:pPr>
                      <a:r>
                        <a:rPr sz="600" spc="30" dirty="0">
                          <a:solidFill>
                            <a:srgbClr val="FFFFFF"/>
                          </a:solidFill>
                          <a:latin typeface="Trebuchet MS"/>
                          <a:cs typeface="Trebuchet MS"/>
                        </a:rPr>
                        <a:t>BS</a:t>
                      </a:r>
                      <a:endParaRPr sz="600">
                        <a:latin typeface="Trebuchet MS"/>
                        <a:cs typeface="Trebuchet MS"/>
                      </a:endParaRPr>
                    </a:p>
                    <a:p>
                      <a:pPr marL="85090">
                        <a:lnSpc>
                          <a:spcPct val="100000"/>
                        </a:lnSpc>
                      </a:pPr>
                      <a:r>
                        <a:rPr sz="600" spc="-55" dirty="0">
                          <a:solidFill>
                            <a:srgbClr val="FFFFFF"/>
                          </a:solidFill>
                          <a:latin typeface="Trebuchet MS"/>
                          <a:cs typeface="Trebuchet MS"/>
                        </a:rPr>
                        <a:t>150ml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090" marR="123189">
                        <a:lnSpc>
                          <a:spcPct val="100000"/>
                        </a:lnSpc>
                        <a:spcBef>
                          <a:spcPts val="285"/>
                        </a:spcBef>
                      </a:pPr>
                      <a:r>
                        <a:rPr sz="600" spc="10" dirty="0">
                          <a:solidFill>
                            <a:srgbClr val="FFFFFF"/>
                          </a:solidFill>
                          <a:latin typeface="Trebuchet MS"/>
                          <a:cs typeface="Trebuchet MS"/>
                        </a:rPr>
                        <a:t>R</a:t>
                      </a:r>
                      <a:r>
                        <a:rPr sz="600" spc="5" dirty="0">
                          <a:solidFill>
                            <a:srgbClr val="FFFFFF"/>
                          </a:solidFill>
                          <a:latin typeface="Trebuchet MS"/>
                          <a:cs typeface="Trebuchet MS"/>
                        </a:rPr>
                        <a:t>ol</a:t>
                      </a:r>
                      <a:r>
                        <a:rPr sz="600" dirty="0">
                          <a:solidFill>
                            <a:srgbClr val="FFFFFF"/>
                          </a:solidFill>
                          <a:latin typeface="Trebuchet MS"/>
                          <a:cs typeface="Trebuchet MS"/>
                        </a:rPr>
                        <a:t>l</a:t>
                      </a:r>
                      <a:r>
                        <a:rPr sz="600" spc="-95" dirty="0">
                          <a:solidFill>
                            <a:srgbClr val="FFFFFF"/>
                          </a:solidFill>
                          <a:latin typeface="Trebuchet MS"/>
                          <a:cs typeface="Trebuchet MS"/>
                        </a:rPr>
                        <a:t> </a:t>
                      </a:r>
                      <a:r>
                        <a:rPr sz="600" spc="10" dirty="0">
                          <a:solidFill>
                            <a:srgbClr val="FFFFFF"/>
                          </a:solidFill>
                          <a:latin typeface="Trebuchet MS"/>
                          <a:cs typeface="Trebuchet MS"/>
                        </a:rPr>
                        <a:t>O</a:t>
                      </a:r>
                      <a:r>
                        <a:rPr sz="600" dirty="0">
                          <a:solidFill>
                            <a:srgbClr val="FFFFFF"/>
                          </a:solidFill>
                          <a:latin typeface="Trebuchet MS"/>
                          <a:cs typeface="Trebuchet MS"/>
                        </a:rPr>
                        <a:t>n  </a:t>
                      </a:r>
                      <a:r>
                        <a:rPr sz="600" spc="-25" dirty="0">
                          <a:solidFill>
                            <a:srgbClr val="FFFFFF"/>
                          </a:solidFill>
                          <a:latin typeface="Trebuchet MS"/>
                          <a:cs typeface="Trebuchet MS"/>
                        </a:rPr>
                        <a:t>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84455">
                        <a:lnSpc>
                          <a:spcPct val="100000"/>
                        </a:lnSpc>
                        <a:spcBef>
                          <a:spcPts val="285"/>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a:t>
                      </a:r>
                      <a:r>
                        <a:rPr sz="600" spc="-20" dirty="0">
                          <a:solidFill>
                            <a:srgbClr val="FFFFFF"/>
                          </a:solidFill>
                          <a:latin typeface="Trebuchet MS"/>
                          <a:cs typeface="Trebuchet MS"/>
                        </a:rPr>
                        <a:t>250ml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84455">
                        <a:lnSpc>
                          <a:spcPct val="100000"/>
                        </a:lnSpc>
                        <a:spcBef>
                          <a:spcPts val="285"/>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400ml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5"/>
                        </a:spcBef>
                      </a:pPr>
                      <a:r>
                        <a:rPr sz="600" spc="-10" dirty="0">
                          <a:solidFill>
                            <a:srgbClr val="FFFFFF"/>
                          </a:solidFill>
                          <a:latin typeface="Trebuchet MS"/>
                          <a:cs typeface="Trebuchet MS"/>
                        </a:rPr>
                        <a:t>EDT</a:t>
                      </a:r>
                      <a:endParaRPr sz="600">
                        <a:latin typeface="Trebuchet MS"/>
                        <a:cs typeface="Trebuchet MS"/>
                      </a:endParaRPr>
                    </a:p>
                    <a:p>
                      <a:pPr marL="85725">
                        <a:lnSpc>
                          <a:spcPct val="100000"/>
                        </a:lnSpc>
                      </a:pPr>
                      <a:r>
                        <a:rPr sz="600" spc="-25" dirty="0">
                          <a:solidFill>
                            <a:srgbClr val="FFFFFF"/>
                          </a:solidFill>
                          <a:latin typeface="Trebuchet MS"/>
                          <a:cs typeface="Trebuchet MS"/>
                        </a:rPr>
                        <a:t>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5"/>
                        </a:spcBef>
                      </a:pPr>
                      <a:r>
                        <a:rPr sz="600" spc="-5" dirty="0">
                          <a:solidFill>
                            <a:srgbClr val="FFFFFF"/>
                          </a:solidFill>
                          <a:latin typeface="Trebuchet MS"/>
                          <a:cs typeface="Trebuchet MS"/>
                        </a:rPr>
                        <a:t>EDT</a:t>
                      </a:r>
                      <a:endParaRPr sz="600">
                        <a:latin typeface="Trebuchet MS"/>
                        <a:cs typeface="Trebuchet MS"/>
                      </a:endParaRPr>
                    </a:p>
                    <a:p>
                      <a:pPr marL="85725">
                        <a:lnSpc>
                          <a:spcPct val="100000"/>
                        </a:lnSpc>
                      </a:pPr>
                      <a:r>
                        <a:rPr sz="600" spc="-55" dirty="0">
                          <a:solidFill>
                            <a:srgbClr val="FFFFFF"/>
                          </a:solidFill>
                          <a:latin typeface="Trebuchet MS"/>
                          <a:cs typeface="Trebuchet MS"/>
                        </a:rPr>
                        <a:t>100ml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125730">
                        <a:lnSpc>
                          <a:spcPct val="100000"/>
                        </a:lnSpc>
                        <a:spcBef>
                          <a:spcPts val="285"/>
                        </a:spcBef>
                      </a:pPr>
                      <a:r>
                        <a:rPr sz="600" spc="-25" dirty="0">
                          <a:solidFill>
                            <a:srgbClr val="FFFFFF"/>
                          </a:solidFill>
                          <a:latin typeface="Trebuchet MS"/>
                          <a:cs typeface="Trebuchet MS"/>
                        </a:rPr>
                        <a:t>After  </a:t>
                      </a: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10" dirty="0">
                          <a:solidFill>
                            <a:srgbClr val="FFFFFF"/>
                          </a:solidFill>
                          <a:latin typeface="Trebuchet MS"/>
                          <a:cs typeface="Trebuchet MS"/>
                        </a:rPr>
                        <a:t>a</a:t>
                      </a:r>
                      <a:r>
                        <a:rPr sz="600" dirty="0">
                          <a:solidFill>
                            <a:srgbClr val="FFFFFF"/>
                          </a:solidFill>
                          <a:latin typeface="Trebuchet MS"/>
                          <a:cs typeface="Trebuchet MS"/>
                        </a:rPr>
                        <a:t>ve  </a:t>
                      </a:r>
                      <a:r>
                        <a:rPr sz="600" spc="-55" dirty="0">
                          <a:solidFill>
                            <a:srgbClr val="FFFFFF"/>
                          </a:solidFill>
                          <a:latin typeface="Trebuchet MS"/>
                          <a:cs typeface="Trebuchet MS"/>
                        </a:rPr>
                        <a:t>100ml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19">
                <a:tc>
                  <a:txBody>
                    <a:bodyPr/>
                    <a:lstStyle/>
                    <a:p>
                      <a:endParaRPr sz="600">
                        <a:latin typeface="Trebuchet MS"/>
                        <a:cs typeface="Trebuchet M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600">
                        <a:latin typeface="Trebuchet MS"/>
                        <a:cs typeface="Trebuchet M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725">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24" name="object 24"/>
          <p:cNvSpPr/>
          <p:nvPr/>
        </p:nvSpPr>
        <p:spPr>
          <a:xfrm>
            <a:off x="7202423" y="3838954"/>
            <a:ext cx="3220720" cy="2946400"/>
          </a:xfrm>
          <a:custGeom>
            <a:avLst/>
            <a:gdLst/>
            <a:ahLst/>
            <a:cxnLst/>
            <a:rect l="l" t="t" r="r" b="b"/>
            <a:pathLst>
              <a:path w="3220720" h="2946400">
                <a:moveTo>
                  <a:pt x="0" y="2945892"/>
                </a:moveTo>
                <a:lnTo>
                  <a:pt x="3220212" y="2945892"/>
                </a:lnTo>
                <a:lnTo>
                  <a:pt x="3220212" y="0"/>
                </a:lnTo>
                <a:lnTo>
                  <a:pt x="0" y="0"/>
                </a:lnTo>
                <a:lnTo>
                  <a:pt x="0" y="2945892"/>
                </a:lnTo>
                <a:close/>
              </a:path>
            </a:pathLst>
          </a:custGeom>
          <a:ln w="6096">
            <a:solidFill>
              <a:srgbClr val="000000"/>
            </a:solidFill>
          </a:ln>
        </p:spPr>
        <p:txBody>
          <a:bodyPr wrap="square" lIns="0" tIns="0" rIns="0" bIns="0" rtlCol="0"/>
          <a:lstStyle/>
          <a:p>
            <a:endParaRPr/>
          </a:p>
        </p:txBody>
      </p:sp>
      <p:sp>
        <p:nvSpPr>
          <p:cNvPr id="25" name="object 25"/>
          <p:cNvSpPr/>
          <p:nvPr/>
        </p:nvSpPr>
        <p:spPr>
          <a:xfrm>
            <a:off x="7310628" y="3843489"/>
            <a:ext cx="2875660" cy="563791"/>
          </a:xfrm>
          <a:prstGeom prst="rect">
            <a:avLst/>
          </a:prstGeom>
          <a:blipFill>
            <a:blip r:embed="rId8" cstate="print"/>
            <a:stretch>
              <a:fillRect/>
            </a:stretch>
          </a:blipFill>
        </p:spPr>
        <p:txBody>
          <a:bodyPr wrap="square" lIns="0" tIns="0" rIns="0" bIns="0" rtlCol="0"/>
          <a:lstStyle/>
          <a:p>
            <a:endParaRPr/>
          </a:p>
        </p:txBody>
      </p:sp>
      <p:sp>
        <p:nvSpPr>
          <p:cNvPr id="26" name="object 26"/>
          <p:cNvSpPr txBox="1"/>
          <p:nvPr/>
        </p:nvSpPr>
        <p:spPr>
          <a:xfrm>
            <a:off x="7771003" y="3920617"/>
            <a:ext cx="1960245" cy="294640"/>
          </a:xfrm>
          <a:prstGeom prst="rect">
            <a:avLst/>
          </a:prstGeom>
        </p:spPr>
        <p:txBody>
          <a:bodyPr vert="horz" wrap="square" lIns="0" tIns="0" rIns="0" bIns="0" rtlCol="0">
            <a:spAutoFit/>
          </a:bodyPr>
          <a:lstStyle/>
          <a:p>
            <a:pPr marL="12700">
              <a:lnSpc>
                <a:spcPct val="100000"/>
              </a:lnSpc>
            </a:pPr>
            <a:r>
              <a:rPr sz="1800" spc="-55" dirty="0">
                <a:latin typeface="Trebuchet MS"/>
                <a:cs typeface="Trebuchet MS"/>
              </a:rPr>
              <a:t>SKIN </a:t>
            </a:r>
            <a:r>
              <a:rPr sz="1800" spc="-25" dirty="0">
                <a:latin typeface="Trebuchet MS"/>
                <a:cs typeface="Trebuchet MS"/>
              </a:rPr>
              <a:t>DETOX</a:t>
            </a:r>
            <a:r>
              <a:rPr sz="1800" spc="-400" dirty="0">
                <a:latin typeface="Trebuchet MS"/>
                <a:cs typeface="Trebuchet MS"/>
              </a:rPr>
              <a:t> </a:t>
            </a:r>
            <a:r>
              <a:rPr sz="1800" spc="-30" dirty="0">
                <a:latin typeface="Trebuchet MS"/>
                <a:cs typeface="Trebuchet MS"/>
              </a:rPr>
              <a:t>FEMALE</a:t>
            </a:r>
            <a:endParaRPr sz="1800">
              <a:latin typeface="Trebuchet MS"/>
              <a:cs typeface="Trebuchet MS"/>
            </a:endParaRPr>
          </a:p>
        </p:txBody>
      </p:sp>
      <p:graphicFrame>
        <p:nvGraphicFramePr>
          <p:cNvPr id="27" name="object 27"/>
          <p:cNvGraphicFramePr>
            <a:graphicFrameLocks noGrp="1"/>
          </p:cNvGraphicFramePr>
          <p:nvPr/>
        </p:nvGraphicFramePr>
        <p:xfrm>
          <a:off x="7258431" y="6084519"/>
          <a:ext cx="3095622" cy="563879"/>
        </p:xfrm>
        <a:graphic>
          <a:graphicData uri="http://schemas.openxmlformats.org/drawingml/2006/table">
            <a:tbl>
              <a:tblPr firstRow="1" bandRow="1">
                <a:tableStyleId>{2D5ABB26-0587-4C30-8999-92F81FD0307C}</a:tableStyleId>
              </a:tblPr>
              <a:tblGrid>
                <a:gridCol w="442214">
                  <a:extLst>
                    <a:ext uri="{9D8B030D-6E8A-4147-A177-3AD203B41FA5}">
                      <a16:colId xmlns:a16="http://schemas.microsoft.com/office/drawing/2014/main" xmlns="" val="20000"/>
                    </a:ext>
                  </a:extLst>
                </a:gridCol>
                <a:gridCol w="442213">
                  <a:extLst>
                    <a:ext uri="{9D8B030D-6E8A-4147-A177-3AD203B41FA5}">
                      <a16:colId xmlns:a16="http://schemas.microsoft.com/office/drawing/2014/main" xmlns="" val="20001"/>
                    </a:ext>
                  </a:extLst>
                </a:gridCol>
                <a:gridCol w="442214">
                  <a:extLst>
                    <a:ext uri="{9D8B030D-6E8A-4147-A177-3AD203B41FA5}">
                      <a16:colId xmlns:a16="http://schemas.microsoft.com/office/drawing/2014/main" xmlns="" val="20002"/>
                    </a:ext>
                  </a:extLst>
                </a:gridCol>
                <a:gridCol w="442213">
                  <a:extLst>
                    <a:ext uri="{9D8B030D-6E8A-4147-A177-3AD203B41FA5}">
                      <a16:colId xmlns:a16="http://schemas.microsoft.com/office/drawing/2014/main" xmlns="" val="20003"/>
                    </a:ext>
                  </a:extLst>
                </a:gridCol>
                <a:gridCol w="442341">
                  <a:extLst>
                    <a:ext uri="{9D8B030D-6E8A-4147-A177-3AD203B41FA5}">
                      <a16:colId xmlns:a16="http://schemas.microsoft.com/office/drawing/2014/main" xmlns="" val="20004"/>
                    </a:ext>
                  </a:extLst>
                </a:gridCol>
                <a:gridCol w="442214">
                  <a:extLst>
                    <a:ext uri="{9D8B030D-6E8A-4147-A177-3AD203B41FA5}">
                      <a16:colId xmlns:a16="http://schemas.microsoft.com/office/drawing/2014/main" xmlns="" val="20005"/>
                    </a:ext>
                  </a:extLst>
                </a:gridCol>
                <a:gridCol w="442213">
                  <a:extLst>
                    <a:ext uri="{9D8B030D-6E8A-4147-A177-3AD203B41FA5}">
                      <a16:colId xmlns:a16="http://schemas.microsoft.com/office/drawing/2014/main" xmlns="" val="20006"/>
                    </a:ext>
                  </a:extLst>
                </a:gridCol>
              </a:tblGrid>
              <a:tr h="365760">
                <a:tc>
                  <a:txBody>
                    <a:bodyPr/>
                    <a:lstStyle/>
                    <a:p>
                      <a:pPr marL="85725">
                        <a:lnSpc>
                          <a:spcPct val="100000"/>
                        </a:lnSpc>
                        <a:spcBef>
                          <a:spcPts val="285"/>
                        </a:spcBef>
                      </a:pPr>
                      <a:r>
                        <a:rPr sz="600" spc="30" dirty="0">
                          <a:solidFill>
                            <a:srgbClr val="FFFFFF"/>
                          </a:solidFill>
                          <a:latin typeface="Trebuchet MS"/>
                          <a:cs typeface="Trebuchet MS"/>
                        </a:rPr>
                        <a:t>BS</a:t>
                      </a:r>
                      <a:endParaRPr sz="600">
                        <a:latin typeface="Trebuchet MS"/>
                        <a:cs typeface="Trebuchet MS"/>
                      </a:endParaRPr>
                    </a:p>
                    <a:p>
                      <a:pPr marL="85725">
                        <a:lnSpc>
                          <a:spcPct val="100000"/>
                        </a:lnSpc>
                      </a:pPr>
                      <a:r>
                        <a:rPr sz="600" spc="-55" dirty="0">
                          <a:solidFill>
                            <a:srgbClr val="FFFFFF"/>
                          </a:solidFill>
                          <a:latin typeface="Trebuchet MS"/>
                          <a:cs typeface="Trebuchet MS"/>
                        </a:rPr>
                        <a:t>150ml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122555">
                        <a:lnSpc>
                          <a:spcPct val="100000"/>
                        </a:lnSpc>
                        <a:spcBef>
                          <a:spcPts val="285"/>
                        </a:spcBef>
                      </a:pPr>
                      <a:r>
                        <a:rPr sz="600" spc="10" dirty="0">
                          <a:solidFill>
                            <a:srgbClr val="FFFFFF"/>
                          </a:solidFill>
                          <a:latin typeface="Trebuchet MS"/>
                          <a:cs typeface="Trebuchet MS"/>
                        </a:rPr>
                        <a:t>R</a:t>
                      </a:r>
                      <a:r>
                        <a:rPr sz="600" spc="5" dirty="0">
                          <a:solidFill>
                            <a:srgbClr val="FFFFFF"/>
                          </a:solidFill>
                          <a:latin typeface="Trebuchet MS"/>
                          <a:cs typeface="Trebuchet MS"/>
                        </a:rPr>
                        <a:t>ol</a:t>
                      </a:r>
                      <a:r>
                        <a:rPr sz="600" dirty="0">
                          <a:solidFill>
                            <a:srgbClr val="FFFFFF"/>
                          </a:solidFill>
                          <a:latin typeface="Trebuchet MS"/>
                          <a:cs typeface="Trebuchet MS"/>
                        </a:rPr>
                        <a:t>l</a:t>
                      </a:r>
                      <a:r>
                        <a:rPr sz="600" spc="-95" dirty="0">
                          <a:solidFill>
                            <a:srgbClr val="FFFFFF"/>
                          </a:solidFill>
                          <a:latin typeface="Trebuchet MS"/>
                          <a:cs typeface="Trebuchet MS"/>
                        </a:rPr>
                        <a:t> </a:t>
                      </a:r>
                      <a:r>
                        <a:rPr sz="600" spc="10" dirty="0">
                          <a:solidFill>
                            <a:srgbClr val="FFFFFF"/>
                          </a:solidFill>
                          <a:latin typeface="Trebuchet MS"/>
                          <a:cs typeface="Trebuchet MS"/>
                        </a:rPr>
                        <a:t>O</a:t>
                      </a:r>
                      <a:r>
                        <a:rPr sz="600" dirty="0">
                          <a:solidFill>
                            <a:srgbClr val="FFFFFF"/>
                          </a:solidFill>
                          <a:latin typeface="Trebuchet MS"/>
                          <a:cs typeface="Trebuchet MS"/>
                        </a:rPr>
                        <a:t>n  </a:t>
                      </a:r>
                      <a:r>
                        <a:rPr sz="600" spc="-25" dirty="0">
                          <a:solidFill>
                            <a:srgbClr val="FFFFFF"/>
                          </a:solidFill>
                          <a:latin typeface="Trebuchet MS"/>
                          <a:cs typeface="Trebuchet MS"/>
                        </a:rPr>
                        <a:t>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84455">
                        <a:lnSpc>
                          <a:spcPct val="100000"/>
                        </a:lnSpc>
                        <a:spcBef>
                          <a:spcPts val="285"/>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a:t>
                      </a:r>
                      <a:r>
                        <a:rPr sz="600" spc="-20" dirty="0">
                          <a:solidFill>
                            <a:srgbClr val="FFFFFF"/>
                          </a:solidFill>
                          <a:latin typeface="Trebuchet MS"/>
                          <a:cs typeface="Trebuchet MS"/>
                        </a:rPr>
                        <a:t>250ml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84455">
                        <a:lnSpc>
                          <a:spcPct val="100000"/>
                        </a:lnSpc>
                        <a:spcBef>
                          <a:spcPts val="285"/>
                        </a:spcBef>
                      </a:pP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5" dirty="0">
                          <a:solidFill>
                            <a:srgbClr val="FFFFFF"/>
                          </a:solidFill>
                          <a:latin typeface="Trebuchet MS"/>
                          <a:cs typeface="Trebuchet MS"/>
                        </a:rPr>
                        <a:t>ow</a:t>
                      </a:r>
                      <a:r>
                        <a:rPr sz="600" dirty="0">
                          <a:solidFill>
                            <a:srgbClr val="FFFFFF"/>
                          </a:solidFill>
                          <a:latin typeface="Trebuchet MS"/>
                          <a:cs typeface="Trebuchet MS"/>
                        </a:rPr>
                        <a:t>er  </a:t>
                      </a:r>
                      <a:r>
                        <a:rPr sz="600" spc="-15" dirty="0">
                          <a:solidFill>
                            <a:srgbClr val="FFFFFF"/>
                          </a:solidFill>
                          <a:latin typeface="Trebuchet MS"/>
                          <a:cs typeface="Trebuchet MS"/>
                        </a:rPr>
                        <a:t>Gel  400ml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6360">
                        <a:lnSpc>
                          <a:spcPct val="100000"/>
                        </a:lnSpc>
                        <a:spcBef>
                          <a:spcPts val="285"/>
                        </a:spcBef>
                      </a:pPr>
                      <a:r>
                        <a:rPr sz="600" spc="-10" dirty="0">
                          <a:solidFill>
                            <a:srgbClr val="FFFFFF"/>
                          </a:solidFill>
                          <a:latin typeface="Trebuchet MS"/>
                          <a:cs typeface="Trebuchet MS"/>
                        </a:rPr>
                        <a:t>EDT</a:t>
                      </a:r>
                      <a:endParaRPr sz="600">
                        <a:latin typeface="Trebuchet MS"/>
                        <a:cs typeface="Trebuchet MS"/>
                      </a:endParaRPr>
                    </a:p>
                    <a:p>
                      <a:pPr marL="86360">
                        <a:lnSpc>
                          <a:spcPct val="100000"/>
                        </a:lnSpc>
                      </a:pPr>
                      <a:r>
                        <a:rPr sz="600" spc="-25" dirty="0">
                          <a:solidFill>
                            <a:srgbClr val="FFFFFF"/>
                          </a:solidFill>
                          <a:latin typeface="Trebuchet MS"/>
                          <a:cs typeface="Trebuchet MS"/>
                        </a:rPr>
                        <a:t>50ml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a:lnSpc>
                          <a:spcPct val="100000"/>
                        </a:lnSpc>
                        <a:spcBef>
                          <a:spcPts val="285"/>
                        </a:spcBef>
                      </a:pPr>
                      <a:r>
                        <a:rPr sz="600" spc="-5" dirty="0">
                          <a:solidFill>
                            <a:srgbClr val="FFFFFF"/>
                          </a:solidFill>
                          <a:latin typeface="Trebuchet MS"/>
                          <a:cs typeface="Trebuchet MS"/>
                        </a:rPr>
                        <a:t>EDT</a:t>
                      </a:r>
                      <a:endParaRPr sz="600">
                        <a:latin typeface="Trebuchet MS"/>
                        <a:cs typeface="Trebuchet MS"/>
                      </a:endParaRPr>
                    </a:p>
                    <a:p>
                      <a:pPr marL="85725">
                        <a:lnSpc>
                          <a:spcPct val="100000"/>
                        </a:lnSpc>
                      </a:pPr>
                      <a:r>
                        <a:rPr sz="600" spc="-55" dirty="0">
                          <a:solidFill>
                            <a:srgbClr val="FFFFFF"/>
                          </a:solidFill>
                          <a:latin typeface="Trebuchet MS"/>
                          <a:cs typeface="Trebuchet MS"/>
                        </a:rPr>
                        <a:t>100ml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tc>
                  <a:txBody>
                    <a:bodyPr/>
                    <a:lstStyle/>
                    <a:p>
                      <a:pPr marL="85725" marR="125095">
                        <a:lnSpc>
                          <a:spcPct val="100000"/>
                        </a:lnSpc>
                        <a:spcBef>
                          <a:spcPts val="285"/>
                        </a:spcBef>
                      </a:pPr>
                      <a:r>
                        <a:rPr sz="600" spc="-25" dirty="0">
                          <a:solidFill>
                            <a:srgbClr val="FFFFFF"/>
                          </a:solidFill>
                          <a:latin typeface="Trebuchet MS"/>
                          <a:cs typeface="Trebuchet MS"/>
                        </a:rPr>
                        <a:t>After  </a:t>
                      </a:r>
                      <a:r>
                        <a:rPr sz="600" spc="10" dirty="0">
                          <a:solidFill>
                            <a:srgbClr val="FFFFFF"/>
                          </a:solidFill>
                          <a:latin typeface="Trebuchet MS"/>
                          <a:cs typeface="Trebuchet MS"/>
                        </a:rPr>
                        <a:t>S</a:t>
                      </a:r>
                      <a:r>
                        <a:rPr sz="600" spc="15" dirty="0">
                          <a:solidFill>
                            <a:srgbClr val="FFFFFF"/>
                          </a:solidFill>
                          <a:latin typeface="Trebuchet MS"/>
                          <a:cs typeface="Trebuchet MS"/>
                        </a:rPr>
                        <a:t>h</a:t>
                      </a:r>
                      <a:r>
                        <a:rPr sz="600" spc="10" dirty="0">
                          <a:solidFill>
                            <a:srgbClr val="FFFFFF"/>
                          </a:solidFill>
                          <a:latin typeface="Trebuchet MS"/>
                          <a:cs typeface="Trebuchet MS"/>
                        </a:rPr>
                        <a:t>a</a:t>
                      </a:r>
                      <a:r>
                        <a:rPr sz="600" dirty="0">
                          <a:solidFill>
                            <a:srgbClr val="FFFFFF"/>
                          </a:solidFill>
                          <a:latin typeface="Trebuchet MS"/>
                          <a:cs typeface="Trebuchet MS"/>
                        </a:rPr>
                        <a:t>ve  </a:t>
                      </a:r>
                      <a:r>
                        <a:rPr sz="600" spc="-55" dirty="0">
                          <a:solidFill>
                            <a:srgbClr val="FFFFFF"/>
                          </a:solidFill>
                          <a:latin typeface="Trebuchet MS"/>
                          <a:cs typeface="Trebuchet MS"/>
                        </a:rPr>
                        <a:t>100ml</a:t>
                      </a:r>
                      <a:endParaRPr sz="600">
                        <a:latin typeface="Trebuchet MS"/>
                        <a:cs typeface="Trebuchet MS"/>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0000"/>
                    </a:solidFill>
                  </a:tcPr>
                </a:tc>
                <a:extLst>
                  <a:ext uri="{0D108BD9-81ED-4DB2-BD59-A6C34878D82A}">
                    <a16:rowId xmlns:a16="http://schemas.microsoft.com/office/drawing/2014/main" xmlns="" val="10000"/>
                  </a:ext>
                </a:extLst>
              </a:tr>
              <a:tr h="198119">
                <a:tc>
                  <a:txBody>
                    <a:bodyPr/>
                    <a:lstStyle/>
                    <a:p>
                      <a:endParaRPr sz="600">
                        <a:latin typeface="Trebuchet MS"/>
                        <a:cs typeface="Trebuchet M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600">
                        <a:latin typeface="Trebuchet MS"/>
                        <a:cs typeface="Trebuchet M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pPr marL="85725">
                        <a:lnSpc>
                          <a:spcPct val="100000"/>
                        </a:lnSpc>
                        <a:spcBef>
                          <a:spcPts val="180"/>
                        </a:spcBef>
                      </a:pPr>
                      <a:r>
                        <a:rPr sz="700" dirty="0">
                          <a:latin typeface="Wingdings"/>
                          <a:cs typeface="Wingdings"/>
                        </a:rPr>
                        <a:t></a:t>
                      </a:r>
                      <a:endParaRPr sz="700">
                        <a:latin typeface="Wingdings"/>
                        <a:cs typeface="Wingdings"/>
                      </a:endParaRPr>
                    </a:p>
                  </a:txBody>
                  <a:tcPr marL="0" marR="0" marT="228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tc>
                  <a:txBody>
                    <a:bodyPr/>
                    <a:lstStyle/>
                    <a:p>
                      <a:endParaRPr sz="700">
                        <a:latin typeface="Wingdings"/>
                        <a:cs typeface="Wingdings"/>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ACACA"/>
                    </a:solidFill>
                  </a:tcPr>
                </a:tc>
                <a:extLst>
                  <a:ext uri="{0D108BD9-81ED-4DB2-BD59-A6C34878D82A}">
                    <a16:rowId xmlns:a16="http://schemas.microsoft.com/office/drawing/2014/main" xmlns="" val="10001"/>
                  </a:ext>
                </a:extLst>
              </a:tr>
            </a:tbl>
          </a:graphicData>
        </a:graphic>
      </p:graphicFrame>
      <p:sp>
        <p:nvSpPr>
          <p:cNvPr id="28" name="object 28"/>
          <p:cNvSpPr/>
          <p:nvPr/>
        </p:nvSpPr>
        <p:spPr>
          <a:xfrm>
            <a:off x="1397508" y="972311"/>
            <a:ext cx="1182624" cy="2180844"/>
          </a:xfrm>
          <a:prstGeom prst="rect">
            <a:avLst/>
          </a:prstGeom>
          <a:blipFill>
            <a:blip r:embed="rId9" cstate="print"/>
            <a:stretch>
              <a:fillRect/>
            </a:stretch>
          </a:blipFill>
        </p:spPr>
        <p:txBody>
          <a:bodyPr wrap="square" lIns="0" tIns="0" rIns="0" bIns="0" rtlCol="0"/>
          <a:lstStyle/>
          <a:p>
            <a:endParaRPr/>
          </a:p>
        </p:txBody>
      </p:sp>
      <p:sp>
        <p:nvSpPr>
          <p:cNvPr id="29" name="object 29"/>
          <p:cNvSpPr/>
          <p:nvPr/>
        </p:nvSpPr>
        <p:spPr>
          <a:xfrm>
            <a:off x="4742688" y="1013460"/>
            <a:ext cx="1286256" cy="2185416"/>
          </a:xfrm>
          <a:prstGeom prst="rect">
            <a:avLst/>
          </a:prstGeom>
          <a:blipFill>
            <a:blip r:embed="rId10" cstate="print"/>
            <a:stretch>
              <a:fillRect/>
            </a:stretch>
          </a:blipFill>
        </p:spPr>
        <p:txBody>
          <a:bodyPr wrap="square" lIns="0" tIns="0" rIns="0" bIns="0" rtlCol="0"/>
          <a:lstStyle/>
          <a:p>
            <a:endParaRPr/>
          </a:p>
        </p:txBody>
      </p:sp>
      <p:sp>
        <p:nvSpPr>
          <p:cNvPr id="30" name="object 30"/>
          <p:cNvSpPr/>
          <p:nvPr/>
        </p:nvSpPr>
        <p:spPr>
          <a:xfrm>
            <a:off x="8193023" y="1013460"/>
            <a:ext cx="1289303" cy="2185416"/>
          </a:xfrm>
          <a:prstGeom prst="rect">
            <a:avLst/>
          </a:prstGeom>
          <a:blipFill>
            <a:blip r:embed="rId11" cstate="print"/>
            <a:stretch>
              <a:fillRect/>
            </a:stretch>
          </a:blipFill>
        </p:spPr>
        <p:txBody>
          <a:bodyPr wrap="square" lIns="0" tIns="0" rIns="0" bIns="0" rtlCol="0"/>
          <a:lstStyle/>
          <a:p>
            <a:endParaRPr/>
          </a:p>
        </p:txBody>
      </p:sp>
      <p:sp>
        <p:nvSpPr>
          <p:cNvPr id="31" name="object 31"/>
          <p:cNvSpPr/>
          <p:nvPr/>
        </p:nvSpPr>
        <p:spPr>
          <a:xfrm>
            <a:off x="8138159" y="4177284"/>
            <a:ext cx="1225296" cy="1984248"/>
          </a:xfrm>
          <a:prstGeom prst="rect">
            <a:avLst/>
          </a:prstGeom>
          <a:blipFill>
            <a:blip r:embed="rId12" cstate="print"/>
            <a:stretch>
              <a:fillRect/>
            </a:stretch>
          </a:blipFill>
        </p:spPr>
        <p:txBody>
          <a:bodyPr wrap="square" lIns="0" tIns="0" rIns="0" bIns="0" rtlCol="0"/>
          <a:lstStyle/>
          <a:p>
            <a:endParaRPr/>
          </a:p>
        </p:txBody>
      </p:sp>
      <p:sp>
        <p:nvSpPr>
          <p:cNvPr id="32" name="object 32"/>
          <p:cNvSpPr/>
          <p:nvPr/>
        </p:nvSpPr>
        <p:spPr>
          <a:xfrm>
            <a:off x="1531619" y="4326635"/>
            <a:ext cx="765048" cy="1635252"/>
          </a:xfrm>
          <a:prstGeom prst="rect">
            <a:avLst/>
          </a:prstGeom>
          <a:blipFill>
            <a:blip r:embed="rId13" cstate="print"/>
            <a:stretch>
              <a:fillRect/>
            </a:stretch>
          </a:blipFill>
        </p:spPr>
        <p:txBody>
          <a:bodyPr wrap="square" lIns="0" tIns="0" rIns="0" bIns="0" rtlCol="0"/>
          <a:lstStyle/>
          <a:p>
            <a:endParaRPr/>
          </a:p>
        </p:txBody>
      </p:sp>
      <p:sp>
        <p:nvSpPr>
          <p:cNvPr id="33" name="object 33"/>
          <p:cNvSpPr/>
          <p:nvPr/>
        </p:nvSpPr>
        <p:spPr>
          <a:xfrm>
            <a:off x="5084064" y="4293108"/>
            <a:ext cx="678179" cy="1700783"/>
          </a:xfrm>
          <a:prstGeom prst="rect">
            <a:avLst/>
          </a:prstGeom>
          <a:blipFill>
            <a:blip r:embed="rId14" cstate="print"/>
            <a:stretch>
              <a:fillRect/>
            </a:stretch>
          </a:blipFill>
        </p:spPr>
        <p:txBody>
          <a:bodyPr wrap="square" lIns="0" tIns="0" rIns="0" bIns="0" rtlCol="0"/>
          <a:lstStyle/>
          <a:p>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23304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65</a:t>
            </a:r>
            <a:endParaRPr sz="1450">
              <a:latin typeface="Arial"/>
              <a:cs typeface="Arial"/>
            </a:endParaRPr>
          </a:p>
        </p:txBody>
      </p:sp>
      <p:sp>
        <p:nvSpPr>
          <p:cNvPr id="3" name="object 3"/>
          <p:cNvSpPr/>
          <p:nvPr/>
        </p:nvSpPr>
        <p:spPr>
          <a:xfrm>
            <a:off x="4757928" y="1688591"/>
            <a:ext cx="7434071" cy="516940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98120" y="0"/>
            <a:ext cx="6408420" cy="2725547"/>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1886204" y="1136015"/>
            <a:ext cx="3108960" cy="575945"/>
          </a:xfrm>
          <a:prstGeom prst="rect">
            <a:avLst/>
          </a:prstGeom>
        </p:spPr>
        <p:txBody>
          <a:bodyPr vert="horz" wrap="square" lIns="0" tIns="0" rIns="0" bIns="0" rtlCol="0">
            <a:spAutoFit/>
          </a:bodyPr>
          <a:lstStyle/>
          <a:p>
            <a:pPr marL="12700">
              <a:lnSpc>
                <a:spcPct val="100000"/>
              </a:lnSpc>
            </a:pPr>
            <a:r>
              <a:rPr lang="fa-IR" sz="3600" spc="120" dirty="0" smtClean="0">
                <a:solidFill>
                  <a:srgbClr val="FFFFFF"/>
                </a:solidFill>
              </a:rPr>
              <a:t>رقابت       </a:t>
            </a:r>
            <a:endParaRPr sz="36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23304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66</a:t>
            </a:r>
            <a:endParaRPr sz="1450">
              <a:latin typeface="Arial"/>
              <a:cs typeface="Arial"/>
            </a:endParaRPr>
          </a:p>
        </p:txBody>
      </p:sp>
      <p:sp>
        <p:nvSpPr>
          <p:cNvPr id="3" name="object 3"/>
          <p:cNvSpPr/>
          <p:nvPr/>
        </p:nvSpPr>
        <p:spPr>
          <a:xfrm>
            <a:off x="10965180" y="153923"/>
            <a:ext cx="815340" cy="5684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0" y="1220724"/>
            <a:ext cx="7417308" cy="1187323"/>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834644" y="1673605"/>
            <a:ext cx="1778635" cy="407804"/>
          </a:xfrm>
          <a:prstGeom prst="rect">
            <a:avLst/>
          </a:prstGeom>
        </p:spPr>
        <p:txBody>
          <a:bodyPr vert="horz" wrap="square" lIns="0" tIns="0" rIns="0" bIns="0" rtlCol="0">
            <a:spAutoFit/>
          </a:bodyPr>
          <a:lstStyle/>
          <a:p>
            <a:pPr marL="12700">
              <a:lnSpc>
                <a:spcPct val="100000"/>
              </a:lnSpc>
            </a:pPr>
            <a:r>
              <a:rPr lang="fa-IR" sz="2650" b="1" spc="-80" dirty="0" smtClean="0">
                <a:latin typeface="Lucida Sans"/>
                <a:cs typeface="Lucida Sans"/>
              </a:rPr>
              <a:t>اسپری ها </a:t>
            </a:r>
            <a:endParaRPr sz="2650" dirty="0">
              <a:latin typeface="Lucida Sans"/>
              <a:cs typeface="Lucida Sans"/>
            </a:endParaRPr>
          </a:p>
        </p:txBody>
      </p:sp>
      <p:sp>
        <p:nvSpPr>
          <p:cNvPr id="6" name="object 6"/>
          <p:cNvSpPr txBox="1"/>
          <p:nvPr/>
        </p:nvSpPr>
        <p:spPr>
          <a:xfrm>
            <a:off x="4214240" y="1668145"/>
            <a:ext cx="2783840" cy="427990"/>
          </a:xfrm>
          <a:prstGeom prst="rect">
            <a:avLst/>
          </a:prstGeom>
        </p:spPr>
        <p:txBody>
          <a:bodyPr vert="horz" wrap="square" lIns="0" tIns="0" rIns="0" bIns="0" rtlCol="0">
            <a:spAutoFit/>
          </a:bodyPr>
          <a:lstStyle/>
          <a:p>
            <a:pPr marL="12700">
              <a:lnSpc>
                <a:spcPct val="100000"/>
              </a:lnSpc>
            </a:pPr>
            <a:r>
              <a:rPr sz="2650" b="1" spc="-125" dirty="0">
                <a:latin typeface="Lucida Sans"/>
                <a:cs typeface="Lucida Sans"/>
              </a:rPr>
              <a:t>EAU DE</a:t>
            </a:r>
            <a:r>
              <a:rPr sz="2650" b="1" spc="-595" dirty="0">
                <a:latin typeface="Lucida Sans"/>
                <a:cs typeface="Lucida Sans"/>
              </a:rPr>
              <a:t> </a:t>
            </a:r>
            <a:r>
              <a:rPr sz="2650" b="1" spc="-150" dirty="0">
                <a:latin typeface="Lucida Sans"/>
                <a:cs typeface="Lucida Sans"/>
              </a:rPr>
              <a:t>TOILETTE</a:t>
            </a:r>
            <a:endParaRPr sz="2650" dirty="0">
              <a:latin typeface="Lucida Sans"/>
              <a:cs typeface="Lucida Sans"/>
            </a:endParaRPr>
          </a:p>
        </p:txBody>
      </p:sp>
      <p:sp>
        <p:nvSpPr>
          <p:cNvPr id="7" name="object 7"/>
          <p:cNvSpPr/>
          <p:nvPr/>
        </p:nvSpPr>
        <p:spPr>
          <a:xfrm>
            <a:off x="3599688" y="2625851"/>
            <a:ext cx="0" cy="3997960"/>
          </a:xfrm>
          <a:custGeom>
            <a:avLst/>
            <a:gdLst/>
            <a:ahLst/>
            <a:cxnLst/>
            <a:rect l="l" t="t" r="r" b="b"/>
            <a:pathLst>
              <a:path h="3997959">
                <a:moveTo>
                  <a:pt x="0" y="0"/>
                </a:moveTo>
                <a:lnTo>
                  <a:pt x="0" y="3997477"/>
                </a:lnTo>
              </a:path>
            </a:pathLst>
          </a:custGeom>
          <a:ln w="12192">
            <a:solidFill>
              <a:srgbClr val="000000"/>
            </a:solidFill>
            <a:prstDash val="dot"/>
          </a:ln>
        </p:spPr>
        <p:txBody>
          <a:bodyPr wrap="square" lIns="0" tIns="0" rIns="0" bIns="0" rtlCol="0"/>
          <a:lstStyle/>
          <a:p>
            <a:endParaRPr/>
          </a:p>
        </p:txBody>
      </p:sp>
      <p:sp>
        <p:nvSpPr>
          <p:cNvPr id="8" name="object 8"/>
          <p:cNvSpPr txBox="1">
            <a:spLocks noGrp="1"/>
          </p:cNvSpPr>
          <p:nvPr>
            <p:ph type="title"/>
          </p:nvPr>
        </p:nvSpPr>
        <p:spPr>
          <a:xfrm>
            <a:off x="418591" y="96011"/>
            <a:ext cx="3147060" cy="407804"/>
          </a:xfrm>
          <a:prstGeom prst="rect">
            <a:avLst/>
          </a:prstGeom>
        </p:spPr>
        <p:txBody>
          <a:bodyPr vert="horz" wrap="square" lIns="0" tIns="0" rIns="0" bIns="0" rtlCol="0">
            <a:spAutoFit/>
          </a:bodyPr>
          <a:lstStyle/>
          <a:p>
            <a:pPr marL="12700">
              <a:lnSpc>
                <a:spcPct val="100000"/>
              </a:lnSpc>
            </a:pPr>
            <a:r>
              <a:rPr lang="fa-IR" sz="2650" b="1" spc="-155" dirty="0" smtClean="0">
                <a:latin typeface="Lucida Sans"/>
                <a:cs typeface="Lucida Sans"/>
              </a:rPr>
              <a:t>رقبای ما    </a:t>
            </a:r>
            <a:endParaRPr sz="2650" dirty="0">
              <a:latin typeface="Lucida Sans"/>
              <a:cs typeface="Lucida Sans"/>
            </a:endParaRPr>
          </a:p>
        </p:txBody>
      </p:sp>
      <p:sp>
        <p:nvSpPr>
          <p:cNvPr id="9" name="object 9"/>
          <p:cNvSpPr/>
          <p:nvPr/>
        </p:nvSpPr>
        <p:spPr>
          <a:xfrm>
            <a:off x="7248143" y="1220724"/>
            <a:ext cx="4317491" cy="1187323"/>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7417307" y="2663951"/>
            <a:ext cx="0" cy="3997960"/>
          </a:xfrm>
          <a:custGeom>
            <a:avLst/>
            <a:gdLst/>
            <a:ahLst/>
            <a:cxnLst/>
            <a:rect l="l" t="t" r="r" b="b"/>
            <a:pathLst>
              <a:path h="3997959">
                <a:moveTo>
                  <a:pt x="0" y="0"/>
                </a:moveTo>
                <a:lnTo>
                  <a:pt x="0" y="3997477"/>
                </a:lnTo>
              </a:path>
            </a:pathLst>
          </a:custGeom>
          <a:ln w="12192">
            <a:solidFill>
              <a:srgbClr val="000000"/>
            </a:solidFill>
            <a:prstDash val="dot"/>
          </a:ln>
        </p:spPr>
        <p:txBody>
          <a:bodyPr wrap="square" lIns="0" tIns="0" rIns="0" bIns="0" rtlCol="0"/>
          <a:lstStyle/>
          <a:p>
            <a:endParaRPr/>
          </a:p>
        </p:txBody>
      </p:sp>
      <p:sp>
        <p:nvSpPr>
          <p:cNvPr id="11" name="object 11"/>
          <p:cNvSpPr txBox="1"/>
          <p:nvPr/>
        </p:nvSpPr>
        <p:spPr>
          <a:xfrm>
            <a:off x="8213852" y="1668145"/>
            <a:ext cx="2363470" cy="407804"/>
          </a:xfrm>
          <a:prstGeom prst="rect">
            <a:avLst/>
          </a:prstGeom>
        </p:spPr>
        <p:txBody>
          <a:bodyPr vert="horz" wrap="square" lIns="0" tIns="0" rIns="0" bIns="0" rtlCol="0">
            <a:spAutoFit/>
          </a:bodyPr>
          <a:lstStyle/>
          <a:p>
            <a:pPr marL="12700">
              <a:lnSpc>
                <a:spcPct val="100000"/>
              </a:lnSpc>
            </a:pPr>
            <a:r>
              <a:rPr lang="fa-IR" sz="2650" b="1" spc="-50" dirty="0" smtClean="0">
                <a:latin typeface="Lucida Sans"/>
                <a:cs typeface="Lucida Sans"/>
              </a:rPr>
              <a:t>ژل حمام        </a:t>
            </a:r>
            <a:endParaRPr sz="2650" dirty="0">
              <a:latin typeface="Lucida Sans"/>
              <a:cs typeface="Lucida Sans"/>
            </a:endParaRPr>
          </a:p>
        </p:txBody>
      </p:sp>
      <p:sp>
        <p:nvSpPr>
          <p:cNvPr id="12" name="object 12"/>
          <p:cNvSpPr txBox="1"/>
          <p:nvPr/>
        </p:nvSpPr>
        <p:spPr>
          <a:xfrm>
            <a:off x="4654422" y="4690364"/>
            <a:ext cx="1692910" cy="262890"/>
          </a:xfrm>
          <a:prstGeom prst="rect">
            <a:avLst/>
          </a:prstGeom>
        </p:spPr>
        <p:txBody>
          <a:bodyPr vert="horz" wrap="square" lIns="0" tIns="0" rIns="0" bIns="0" rtlCol="0">
            <a:spAutoFit/>
          </a:bodyPr>
          <a:lstStyle/>
          <a:p>
            <a:pPr marL="12700">
              <a:lnSpc>
                <a:spcPct val="100000"/>
              </a:lnSpc>
            </a:pPr>
            <a:r>
              <a:rPr sz="1600" b="1" spc="80" dirty="0">
                <a:latin typeface="Trebuchet MS"/>
                <a:cs typeface="Trebuchet MS"/>
              </a:rPr>
              <a:t>WE</a:t>
            </a:r>
            <a:r>
              <a:rPr sz="1600" b="1" spc="-215" dirty="0">
                <a:latin typeface="Trebuchet MS"/>
                <a:cs typeface="Trebuchet MS"/>
              </a:rPr>
              <a:t> </a:t>
            </a:r>
            <a:r>
              <a:rPr sz="1600" b="1" spc="55" dirty="0">
                <a:latin typeface="Trebuchet MS"/>
                <a:cs typeface="Trebuchet MS"/>
              </a:rPr>
              <a:t>ARE</a:t>
            </a:r>
            <a:r>
              <a:rPr sz="1600" b="1" spc="-204" dirty="0">
                <a:latin typeface="Trebuchet MS"/>
                <a:cs typeface="Trebuchet MS"/>
              </a:rPr>
              <a:t> </a:t>
            </a:r>
            <a:r>
              <a:rPr sz="1600" b="1" spc="55" dirty="0">
                <a:latin typeface="Trebuchet MS"/>
                <a:cs typeface="Trebuchet MS"/>
              </a:rPr>
              <a:t>LEADERS</a:t>
            </a:r>
            <a:endParaRPr sz="1600">
              <a:latin typeface="Trebuchet MS"/>
              <a:cs typeface="Trebuchet MS"/>
            </a:endParaRPr>
          </a:p>
        </p:txBody>
      </p:sp>
      <p:sp>
        <p:nvSpPr>
          <p:cNvPr id="13" name="object 13"/>
          <p:cNvSpPr/>
          <p:nvPr/>
        </p:nvSpPr>
        <p:spPr>
          <a:xfrm>
            <a:off x="4853940" y="3672840"/>
            <a:ext cx="1312164" cy="912876"/>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1979676" y="5762244"/>
            <a:ext cx="812292" cy="812292"/>
          </a:xfrm>
          <a:prstGeom prst="rect">
            <a:avLst/>
          </a:prstGeom>
          <a:blipFill>
            <a:blip r:embed="rId6" cstate="print"/>
            <a:stretch>
              <a:fillRect/>
            </a:stretch>
          </a:blipFill>
        </p:spPr>
        <p:txBody>
          <a:bodyPr wrap="square" lIns="0" tIns="0" rIns="0" bIns="0" rtlCol="0"/>
          <a:lstStyle/>
          <a:p>
            <a:endParaRPr/>
          </a:p>
        </p:txBody>
      </p:sp>
      <p:sp>
        <p:nvSpPr>
          <p:cNvPr id="15" name="object 15"/>
          <p:cNvSpPr/>
          <p:nvPr/>
        </p:nvSpPr>
        <p:spPr>
          <a:xfrm>
            <a:off x="661416" y="5446776"/>
            <a:ext cx="1234440" cy="1127760"/>
          </a:xfrm>
          <a:prstGeom prst="rect">
            <a:avLst/>
          </a:prstGeom>
          <a:blipFill>
            <a:blip r:embed="rId7" cstate="print"/>
            <a:stretch>
              <a:fillRect/>
            </a:stretch>
          </a:blipFill>
        </p:spPr>
        <p:txBody>
          <a:bodyPr wrap="square" lIns="0" tIns="0" rIns="0" bIns="0" rtlCol="0"/>
          <a:lstStyle/>
          <a:p>
            <a:endParaRPr/>
          </a:p>
        </p:txBody>
      </p:sp>
      <p:sp>
        <p:nvSpPr>
          <p:cNvPr id="16" name="object 16"/>
          <p:cNvSpPr/>
          <p:nvPr/>
        </p:nvSpPr>
        <p:spPr>
          <a:xfrm>
            <a:off x="1734311" y="3410711"/>
            <a:ext cx="1179576" cy="1104900"/>
          </a:xfrm>
          <a:prstGeom prst="rect">
            <a:avLst/>
          </a:prstGeom>
          <a:blipFill>
            <a:blip r:embed="rId8" cstate="print"/>
            <a:stretch>
              <a:fillRect/>
            </a:stretch>
          </a:blipFill>
        </p:spPr>
        <p:txBody>
          <a:bodyPr wrap="square" lIns="0" tIns="0" rIns="0" bIns="0" rtlCol="0"/>
          <a:lstStyle/>
          <a:p>
            <a:endParaRPr/>
          </a:p>
        </p:txBody>
      </p:sp>
      <p:sp>
        <p:nvSpPr>
          <p:cNvPr id="17" name="object 17"/>
          <p:cNvSpPr/>
          <p:nvPr/>
        </p:nvSpPr>
        <p:spPr>
          <a:xfrm>
            <a:off x="397763" y="3255264"/>
            <a:ext cx="1848612" cy="1385316"/>
          </a:xfrm>
          <a:prstGeom prst="rect">
            <a:avLst/>
          </a:prstGeom>
          <a:blipFill>
            <a:blip r:embed="rId9" cstate="print"/>
            <a:stretch>
              <a:fillRect/>
            </a:stretch>
          </a:blipFill>
        </p:spPr>
        <p:txBody>
          <a:bodyPr wrap="square" lIns="0" tIns="0" rIns="0" bIns="0" rtlCol="0"/>
          <a:lstStyle/>
          <a:p>
            <a:endParaRPr/>
          </a:p>
        </p:txBody>
      </p:sp>
      <p:sp>
        <p:nvSpPr>
          <p:cNvPr id="18" name="object 18"/>
          <p:cNvSpPr/>
          <p:nvPr/>
        </p:nvSpPr>
        <p:spPr>
          <a:xfrm>
            <a:off x="780287" y="2587751"/>
            <a:ext cx="2261616" cy="795527"/>
          </a:xfrm>
          <a:prstGeom prst="rect">
            <a:avLst/>
          </a:prstGeom>
          <a:blipFill>
            <a:blip r:embed="rId10" cstate="print"/>
            <a:stretch>
              <a:fillRect/>
            </a:stretch>
          </a:blipFill>
        </p:spPr>
        <p:txBody>
          <a:bodyPr wrap="square" lIns="0" tIns="0" rIns="0" bIns="0" rtlCol="0"/>
          <a:lstStyle/>
          <a:p>
            <a:endParaRPr/>
          </a:p>
        </p:txBody>
      </p:sp>
      <p:sp>
        <p:nvSpPr>
          <p:cNvPr id="19" name="object 19"/>
          <p:cNvSpPr/>
          <p:nvPr/>
        </p:nvSpPr>
        <p:spPr>
          <a:xfrm>
            <a:off x="716280" y="4518659"/>
            <a:ext cx="1109471" cy="1147571"/>
          </a:xfrm>
          <a:prstGeom prst="rect">
            <a:avLst/>
          </a:prstGeom>
          <a:blipFill>
            <a:blip r:embed="rId11" cstate="print"/>
            <a:stretch>
              <a:fillRect/>
            </a:stretch>
          </a:blipFill>
        </p:spPr>
        <p:txBody>
          <a:bodyPr wrap="square" lIns="0" tIns="0" rIns="0" bIns="0" rtlCol="0"/>
          <a:lstStyle/>
          <a:p>
            <a:endParaRPr/>
          </a:p>
        </p:txBody>
      </p:sp>
      <p:sp>
        <p:nvSpPr>
          <p:cNvPr id="20" name="object 20"/>
          <p:cNvSpPr/>
          <p:nvPr/>
        </p:nvSpPr>
        <p:spPr>
          <a:xfrm>
            <a:off x="7897368" y="2375916"/>
            <a:ext cx="1417320" cy="1091184"/>
          </a:xfrm>
          <a:prstGeom prst="rect">
            <a:avLst/>
          </a:prstGeom>
          <a:blipFill>
            <a:blip r:embed="rId12" cstate="print"/>
            <a:stretch>
              <a:fillRect/>
            </a:stretch>
          </a:blipFill>
        </p:spPr>
        <p:txBody>
          <a:bodyPr wrap="square" lIns="0" tIns="0" rIns="0" bIns="0" rtlCol="0"/>
          <a:lstStyle/>
          <a:p>
            <a:endParaRPr/>
          </a:p>
        </p:txBody>
      </p:sp>
      <p:sp>
        <p:nvSpPr>
          <p:cNvPr id="21" name="object 21"/>
          <p:cNvSpPr/>
          <p:nvPr/>
        </p:nvSpPr>
        <p:spPr>
          <a:xfrm>
            <a:off x="9755123" y="2231135"/>
            <a:ext cx="1850135" cy="1385315"/>
          </a:xfrm>
          <a:prstGeom prst="rect">
            <a:avLst/>
          </a:prstGeom>
          <a:blipFill>
            <a:blip r:embed="rId9" cstate="print"/>
            <a:stretch>
              <a:fillRect/>
            </a:stretch>
          </a:blipFill>
        </p:spPr>
        <p:txBody>
          <a:bodyPr wrap="square" lIns="0" tIns="0" rIns="0" bIns="0" rtlCol="0"/>
          <a:lstStyle/>
          <a:p>
            <a:endParaRPr/>
          </a:p>
        </p:txBody>
      </p:sp>
      <p:sp>
        <p:nvSpPr>
          <p:cNvPr id="22" name="object 22"/>
          <p:cNvSpPr/>
          <p:nvPr/>
        </p:nvSpPr>
        <p:spPr>
          <a:xfrm>
            <a:off x="10190988" y="3377184"/>
            <a:ext cx="1109472" cy="1147571"/>
          </a:xfrm>
          <a:prstGeom prst="rect">
            <a:avLst/>
          </a:prstGeom>
          <a:blipFill>
            <a:blip r:embed="rId11" cstate="print"/>
            <a:stretch>
              <a:fillRect/>
            </a:stretch>
          </a:blipFill>
        </p:spPr>
        <p:txBody>
          <a:bodyPr wrap="square" lIns="0" tIns="0" rIns="0" bIns="0" rtlCol="0"/>
          <a:lstStyle/>
          <a:p>
            <a:endParaRPr/>
          </a:p>
        </p:txBody>
      </p:sp>
      <p:sp>
        <p:nvSpPr>
          <p:cNvPr id="23" name="object 23"/>
          <p:cNvSpPr/>
          <p:nvPr/>
        </p:nvSpPr>
        <p:spPr>
          <a:xfrm>
            <a:off x="7719059" y="3467100"/>
            <a:ext cx="1883663" cy="1005839"/>
          </a:xfrm>
          <a:prstGeom prst="rect">
            <a:avLst/>
          </a:prstGeom>
          <a:blipFill>
            <a:blip r:embed="rId13" cstate="print"/>
            <a:stretch>
              <a:fillRect/>
            </a:stretch>
          </a:blipFill>
        </p:spPr>
        <p:txBody>
          <a:bodyPr wrap="square" lIns="0" tIns="0" rIns="0" bIns="0" rtlCol="0"/>
          <a:lstStyle/>
          <a:p>
            <a:endParaRPr/>
          </a:p>
        </p:txBody>
      </p:sp>
      <p:sp>
        <p:nvSpPr>
          <p:cNvPr id="24" name="object 24"/>
          <p:cNvSpPr/>
          <p:nvPr/>
        </p:nvSpPr>
        <p:spPr>
          <a:xfrm>
            <a:off x="8001000" y="4572000"/>
            <a:ext cx="1545336" cy="1545336"/>
          </a:xfrm>
          <a:prstGeom prst="rect">
            <a:avLst/>
          </a:prstGeom>
          <a:blipFill>
            <a:blip r:embed="rId14" cstate="print"/>
            <a:stretch>
              <a:fillRect/>
            </a:stretch>
          </a:blipFill>
        </p:spPr>
        <p:txBody>
          <a:bodyPr wrap="square" lIns="0" tIns="0" rIns="0" bIns="0" rtlCol="0"/>
          <a:lstStyle/>
          <a:p>
            <a:endParaRPr/>
          </a:p>
        </p:txBody>
      </p:sp>
      <p:sp>
        <p:nvSpPr>
          <p:cNvPr id="25" name="object 25"/>
          <p:cNvSpPr/>
          <p:nvPr/>
        </p:nvSpPr>
        <p:spPr>
          <a:xfrm>
            <a:off x="10276331" y="5899403"/>
            <a:ext cx="946403" cy="946404"/>
          </a:xfrm>
          <a:prstGeom prst="rect">
            <a:avLst/>
          </a:prstGeom>
          <a:blipFill>
            <a:blip r:embed="rId15" cstate="print"/>
            <a:stretch>
              <a:fillRect/>
            </a:stretch>
          </a:blipFill>
        </p:spPr>
        <p:txBody>
          <a:bodyPr wrap="square" lIns="0" tIns="0" rIns="0" bIns="0" rtlCol="0"/>
          <a:lstStyle/>
          <a:p>
            <a:endParaRPr/>
          </a:p>
        </p:txBody>
      </p:sp>
      <p:sp>
        <p:nvSpPr>
          <p:cNvPr id="26" name="object 26"/>
          <p:cNvSpPr/>
          <p:nvPr/>
        </p:nvSpPr>
        <p:spPr>
          <a:xfrm>
            <a:off x="7897368" y="6117334"/>
            <a:ext cx="1944624" cy="691896"/>
          </a:xfrm>
          <a:prstGeom prst="rect">
            <a:avLst/>
          </a:prstGeom>
          <a:blipFill>
            <a:blip r:embed="rId16" cstate="print"/>
            <a:stretch>
              <a:fillRect/>
            </a:stretch>
          </a:blipFill>
        </p:spPr>
        <p:txBody>
          <a:bodyPr wrap="square" lIns="0" tIns="0" rIns="0" bIns="0" rtlCol="0"/>
          <a:lstStyle/>
          <a:p>
            <a:endParaRPr/>
          </a:p>
        </p:txBody>
      </p:sp>
      <p:sp>
        <p:nvSpPr>
          <p:cNvPr id="27" name="object 27"/>
          <p:cNvSpPr/>
          <p:nvPr/>
        </p:nvSpPr>
        <p:spPr>
          <a:xfrm>
            <a:off x="9806940" y="4946903"/>
            <a:ext cx="1798320" cy="568451"/>
          </a:xfrm>
          <a:prstGeom prst="rect">
            <a:avLst/>
          </a:prstGeom>
          <a:blipFill>
            <a:blip r:embed="rId17" cstate="print"/>
            <a:stretch>
              <a:fillRect/>
            </a:stretch>
          </a:blipFill>
        </p:spPr>
        <p:txBody>
          <a:bodyPr wrap="square" lIns="0" tIns="0" rIns="0" bIns="0" rtlCol="0"/>
          <a:lstStyle/>
          <a:p>
            <a:endParaRPr/>
          </a:p>
        </p:txBody>
      </p:sp>
      <p:sp>
        <p:nvSpPr>
          <p:cNvPr id="28" name="object 28"/>
          <p:cNvSpPr/>
          <p:nvPr/>
        </p:nvSpPr>
        <p:spPr>
          <a:xfrm>
            <a:off x="1964435" y="4649723"/>
            <a:ext cx="1045463" cy="938784"/>
          </a:xfrm>
          <a:prstGeom prst="rect">
            <a:avLst/>
          </a:prstGeom>
          <a:blipFill>
            <a:blip r:embed="rId18" cstate="print"/>
            <a:stretch>
              <a:fillRect/>
            </a:stretch>
          </a:blipFill>
        </p:spPr>
        <p:txBody>
          <a:bodyPr wrap="square" lIns="0" tIns="0" rIns="0" bIns="0" rtlCol="0"/>
          <a:lstStyle/>
          <a:p>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23304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67</a:t>
            </a:r>
            <a:endParaRPr sz="1450">
              <a:latin typeface="Arial"/>
              <a:cs typeface="Arial"/>
            </a:endParaRPr>
          </a:p>
        </p:txBody>
      </p:sp>
      <p:sp>
        <p:nvSpPr>
          <p:cNvPr id="3" name="object 3"/>
          <p:cNvSpPr/>
          <p:nvPr/>
        </p:nvSpPr>
        <p:spPr>
          <a:xfrm>
            <a:off x="10965180" y="153923"/>
            <a:ext cx="815340" cy="568451"/>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5327396" y="3671823"/>
            <a:ext cx="1174115" cy="492443"/>
          </a:xfrm>
          <a:prstGeom prst="rect">
            <a:avLst/>
          </a:prstGeom>
        </p:spPr>
        <p:txBody>
          <a:bodyPr vert="horz" wrap="square" lIns="0" tIns="0" rIns="0" bIns="0" rtlCol="0">
            <a:spAutoFit/>
          </a:bodyPr>
          <a:lstStyle/>
          <a:p>
            <a:pPr marL="12700">
              <a:lnSpc>
                <a:spcPct val="100000"/>
              </a:lnSpc>
            </a:pPr>
            <a:r>
              <a:rPr lang="fa-IR" sz="3200" dirty="0" smtClean="0">
                <a:latin typeface="Lucida Sans"/>
                <a:cs typeface="Lucida Sans"/>
              </a:rPr>
              <a:t>چرا؟</a:t>
            </a:r>
            <a:endParaRPr sz="3200" dirty="0">
              <a:latin typeface="Lucida Sans"/>
              <a:cs typeface="Lucida Sans"/>
            </a:endParaRPr>
          </a:p>
        </p:txBody>
      </p:sp>
      <p:sp>
        <p:nvSpPr>
          <p:cNvPr id="5" name="object 5"/>
          <p:cNvSpPr/>
          <p:nvPr/>
        </p:nvSpPr>
        <p:spPr>
          <a:xfrm>
            <a:off x="2907792" y="812291"/>
            <a:ext cx="5705856" cy="2769107"/>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2971800" y="812291"/>
            <a:ext cx="5566410" cy="0"/>
          </a:xfrm>
          <a:custGeom>
            <a:avLst/>
            <a:gdLst/>
            <a:ahLst/>
            <a:cxnLst/>
            <a:rect l="l" t="t" r="r" b="b"/>
            <a:pathLst>
              <a:path w="5566409">
                <a:moveTo>
                  <a:pt x="0" y="0"/>
                </a:moveTo>
                <a:lnTo>
                  <a:pt x="5566283" y="0"/>
                </a:lnTo>
              </a:path>
            </a:pathLst>
          </a:custGeom>
          <a:ln w="9144">
            <a:solidFill>
              <a:srgbClr val="000000"/>
            </a:solidFill>
          </a:ln>
        </p:spPr>
        <p:txBody>
          <a:bodyPr wrap="square" lIns="0" tIns="0" rIns="0" bIns="0" rtlCol="0"/>
          <a:lstStyle/>
          <a:p>
            <a:endParaRPr/>
          </a:p>
        </p:txBody>
      </p:sp>
      <p:sp>
        <p:nvSpPr>
          <p:cNvPr id="7" name="object 7"/>
          <p:cNvSpPr txBox="1">
            <a:spLocks noGrp="1"/>
          </p:cNvSpPr>
          <p:nvPr>
            <p:ph type="title"/>
          </p:nvPr>
        </p:nvSpPr>
        <p:spPr>
          <a:xfrm>
            <a:off x="2980182" y="209930"/>
            <a:ext cx="5562600" cy="492443"/>
          </a:xfrm>
          <a:prstGeom prst="rect">
            <a:avLst/>
          </a:prstGeom>
        </p:spPr>
        <p:txBody>
          <a:bodyPr vert="horz" wrap="square" lIns="0" tIns="0" rIns="0" bIns="0" rtlCol="0">
            <a:spAutoFit/>
          </a:bodyPr>
          <a:lstStyle/>
          <a:p>
            <a:pPr marL="12700">
              <a:lnSpc>
                <a:spcPct val="100000"/>
              </a:lnSpc>
            </a:pPr>
            <a:r>
              <a:rPr lang="fa-IR" b="1" spc="-70" dirty="0" smtClean="0">
                <a:latin typeface="Lucida Sans"/>
                <a:cs typeface="Lucida Sans"/>
              </a:rPr>
              <a:t>می خواهیم به چه کسی ضربه بزنیم؟ </a:t>
            </a:r>
            <a:endParaRPr b="1" spc="-145" dirty="0">
              <a:latin typeface="Lucida Sans"/>
              <a:cs typeface="Lucida Sans"/>
            </a:endParaRPr>
          </a:p>
        </p:txBody>
      </p:sp>
      <p:sp>
        <p:nvSpPr>
          <p:cNvPr id="8" name="object 8"/>
          <p:cNvSpPr/>
          <p:nvPr/>
        </p:nvSpPr>
        <p:spPr>
          <a:xfrm>
            <a:off x="539495" y="4317491"/>
            <a:ext cx="11247120" cy="0"/>
          </a:xfrm>
          <a:custGeom>
            <a:avLst/>
            <a:gdLst/>
            <a:ahLst/>
            <a:cxnLst/>
            <a:rect l="l" t="t" r="r" b="b"/>
            <a:pathLst>
              <a:path w="11247120">
                <a:moveTo>
                  <a:pt x="0" y="0"/>
                </a:moveTo>
                <a:lnTo>
                  <a:pt x="11247120" y="0"/>
                </a:lnTo>
              </a:path>
            </a:pathLst>
          </a:custGeom>
          <a:ln w="9144">
            <a:solidFill>
              <a:srgbClr val="000000"/>
            </a:solidFill>
          </a:ln>
        </p:spPr>
        <p:txBody>
          <a:bodyPr wrap="square" lIns="0" tIns="0" rIns="0" bIns="0" rtlCol="0"/>
          <a:lstStyle/>
          <a:p>
            <a:endParaRPr/>
          </a:p>
        </p:txBody>
      </p:sp>
      <p:sp>
        <p:nvSpPr>
          <p:cNvPr id="9" name="object 9"/>
          <p:cNvSpPr/>
          <p:nvPr/>
        </p:nvSpPr>
        <p:spPr>
          <a:xfrm>
            <a:off x="542544" y="4314444"/>
            <a:ext cx="0" cy="735965"/>
          </a:xfrm>
          <a:custGeom>
            <a:avLst/>
            <a:gdLst/>
            <a:ahLst/>
            <a:cxnLst/>
            <a:rect l="l" t="t" r="r" b="b"/>
            <a:pathLst>
              <a:path h="735964">
                <a:moveTo>
                  <a:pt x="0" y="0"/>
                </a:moveTo>
                <a:lnTo>
                  <a:pt x="0" y="735964"/>
                </a:lnTo>
              </a:path>
            </a:pathLst>
          </a:custGeom>
          <a:ln w="9144">
            <a:solidFill>
              <a:srgbClr val="000000"/>
            </a:solidFill>
          </a:ln>
        </p:spPr>
        <p:txBody>
          <a:bodyPr wrap="square" lIns="0" tIns="0" rIns="0" bIns="0" rtlCol="0"/>
          <a:lstStyle/>
          <a:p>
            <a:endParaRPr/>
          </a:p>
        </p:txBody>
      </p:sp>
      <p:sp>
        <p:nvSpPr>
          <p:cNvPr id="10" name="object 10"/>
          <p:cNvSpPr/>
          <p:nvPr/>
        </p:nvSpPr>
        <p:spPr>
          <a:xfrm>
            <a:off x="11782043" y="4317491"/>
            <a:ext cx="0" cy="735965"/>
          </a:xfrm>
          <a:custGeom>
            <a:avLst/>
            <a:gdLst/>
            <a:ahLst/>
            <a:cxnLst/>
            <a:rect l="l" t="t" r="r" b="b"/>
            <a:pathLst>
              <a:path h="735964">
                <a:moveTo>
                  <a:pt x="0" y="0"/>
                </a:moveTo>
                <a:lnTo>
                  <a:pt x="0" y="735964"/>
                </a:lnTo>
              </a:path>
            </a:pathLst>
          </a:custGeom>
          <a:ln w="9144">
            <a:solidFill>
              <a:srgbClr val="000000"/>
            </a:solidFill>
          </a:ln>
        </p:spPr>
        <p:txBody>
          <a:bodyPr wrap="square" lIns="0" tIns="0" rIns="0" bIns="0" rtlCol="0"/>
          <a:lstStyle/>
          <a:p>
            <a:endParaRPr/>
          </a:p>
        </p:txBody>
      </p:sp>
      <p:sp>
        <p:nvSpPr>
          <p:cNvPr id="11" name="object 11"/>
          <p:cNvSpPr txBox="1"/>
          <p:nvPr/>
        </p:nvSpPr>
        <p:spPr>
          <a:xfrm>
            <a:off x="295757" y="5205221"/>
            <a:ext cx="2150110" cy="1551707"/>
          </a:xfrm>
          <a:prstGeom prst="rect">
            <a:avLst/>
          </a:prstGeom>
        </p:spPr>
        <p:txBody>
          <a:bodyPr vert="horz" wrap="square" lIns="0" tIns="0" rIns="0" bIns="0" rtlCol="0">
            <a:spAutoFit/>
          </a:bodyPr>
          <a:lstStyle/>
          <a:p>
            <a:pPr marL="12700" marR="5080" algn="ctr" rtl="1">
              <a:lnSpc>
                <a:spcPts val="1730"/>
              </a:lnSpc>
            </a:pPr>
            <a:r>
              <a:rPr lang="fa-IR" sz="1600" spc="-45" dirty="0" smtClean="0">
                <a:latin typeface="Trebuchet MS"/>
                <a:cs typeface="Trebuchet MS"/>
              </a:rPr>
              <a:t>رکسونا از فناوری </a:t>
            </a:r>
            <a:r>
              <a:rPr lang="en-US" sz="1600" spc="-45" dirty="0" err="1" smtClean="0">
                <a:latin typeface="Trebuchet MS"/>
                <a:cs typeface="Trebuchet MS"/>
              </a:rPr>
              <a:t>motionsense</a:t>
            </a:r>
            <a:r>
              <a:rPr lang="fa-IR" sz="1600" spc="-45" dirty="0" smtClean="0">
                <a:latin typeface="Trebuchet MS"/>
                <a:cs typeface="Trebuchet MS"/>
              </a:rPr>
              <a:t> استفاده می کند.</a:t>
            </a:r>
            <a:endParaRPr lang="fa-IR" sz="1600" dirty="0">
              <a:latin typeface="Trebuchet MS"/>
              <a:cs typeface="Trebuchet MS"/>
            </a:endParaRPr>
          </a:p>
          <a:p>
            <a:pPr marL="12700" marR="5080" algn="ctr" rtl="1">
              <a:lnSpc>
                <a:spcPts val="1730"/>
              </a:lnSpc>
            </a:pPr>
            <a:endParaRPr lang="fa-IR" sz="2800" dirty="0">
              <a:latin typeface="Trebuchet MS"/>
              <a:cs typeface="Trebuchet MS"/>
            </a:endParaRPr>
          </a:p>
          <a:p>
            <a:pPr marL="12700" marR="5080" algn="ctr" rtl="1">
              <a:lnSpc>
                <a:spcPts val="1730"/>
              </a:lnSpc>
            </a:pPr>
            <a:r>
              <a:rPr lang="fa-IR" sz="2800" dirty="0" smtClean="0">
                <a:latin typeface="Trebuchet MS"/>
                <a:cs typeface="Trebuchet MS"/>
              </a:rPr>
              <a:t>درمقابل</a:t>
            </a:r>
            <a:endParaRPr sz="2800" dirty="0">
              <a:latin typeface="Trebuchet MS"/>
              <a:cs typeface="Trebuchet MS"/>
            </a:endParaRPr>
          </a:p>
          <a:p>
            <a:pPr marL="85725" marR="77470" algn="ctr" rtl="1">
              <a:lnSpc>
                <a:spcPts val="1730"/>
              </a:lnSpc>
              <a:spcBef>
                <a:spcPts val="150"/>
              </a:spcBef>
            </a:pPr>
            <a:r>
              <a:rPr lang="en-US" sz="1600" spc="-10" dirty="0" err="1" smtClean="0">
                <a:latin typeface="Trebuchet MS"/>
                <a:cs typeface="Trebuchet MS"/>
              </a:rPr>
              <a:t>Climecool</a:t>
            </a:r>
            <a:r>
              <a:rPr lang="fa-IR" sz="1600" spc="-10" dirty="0" smtClean="0">
                <a:latin typeface="Trebuchet MS"/>
                <a:cs typeface="Trebuchet MS"/>
              </a:rPr>
              <a:t> آدیداس فناوری به نام </a:t>
            </a:r>
            <a:r>
              <a:rPr lang="en-US" sz="1600" spc="-10" dirty="0" smtClean="0">
                <a:latin typeface="Trebuchet MS"/>
                <a:cs typeface="Trebuchet MS"/>
              </a:rPr>
              <a:t>performance in </a:t>
            </a:r>
            <a:r>
              <a:rPr lang="en-US" sz="1600" spc="-10" dirty="0" err="1" smtClean="0">
                <a:latin typeface="Trebuchet MS"/>
                <a:cs typeface="Trebuchet MS"/>
              </a:rPr>
              <a:t>motin</a:t>
            </a:r>
            <a:r>
              <a:rPr lang="fa-IR" sz="1600" spc="-10" dirty="0" smtClean="0">
                <a:latin typeface="Trebuchet MS"/>
                <a:cs typeface="Trebuchet MS"/>
              </a:rPr>
              <a:t> دارد</a:t>
            </a:r>
            <a:endParaRPr sz="1600" dirty="0">
              <a:latin typeface="Trebuchet MS"/>
              <a:cs typeface="Trebuchet MS"/>
            </a:endParaRPr>
          </a:p>
        </p:txBody>
      </p:sp>
      <p:sp>
        <p:nvSpPr>
          <p:cNvPr id="12" name="object 12"/>
          <p:cNvSpPr txBox="1"/>
          <p:nvPr/>
        </p:nvSpPr>
        <p:spPr>
          <a:xfrm>
            <a:off x="9833609" y="5235066"/>
            <a:ext cx="2262505" cy="1320874"/>
          </a:xfrm>
          <a:prstGeom prst="rect">
            <a:avLst/>
          </a:prstGeom>
        </p:spPr>
        <p:txBody>
          <a:bodyPr vert="horz" wrap="square" lIns="0" tIns="0" rIns="0" bIns="0" rtlCol="0">
            <a:spAutoFit/>
          </a:bodyPr>
          <a:lstStyle/>
          <a:p>
            <a:pPr algn="ctr">
              <a:lnSpc>
                <a:spcPts val="1825"/>
              </a:lnSpc>
            </a:pPr>
            <a:r>
              <a:rPr lang="fa-IR" sz="1600" spc="-45" dirty="0" smtClean="0">
                <a:latin typeface="Trebuchet MS"/>
                <a:cs typeface="Trebuchet MS"/>
              </a:rPr>
              <a:t>رکسونا با ورزش و عملکرد ارتباط برقرار می کند.</a:t>
            </a:r>
            <a:endParaRPr sz="1600" dirty="0">
              <a:latin typeface="Trebuchet MS"/>
              <a:cs typeface="Trebuchet MS"/>
            </a:endParaRPr>
          </a:p>
          <a:p>
            <a:pPr algn="ctr">
              <a:lnSpc>
                <a:spcPts val="3095"/>
              </a:lnSpc>
            </a:pPr>
            <a:r>
              <a:rPr lang="fa-IR" sz="2800" spc="-235" dirty="0" smtClean="0">
                <a:latin typeface="Trebuchet MS"/>
                <a:cs typeface="Trebuchet MS"/>
              </a:rPr>
              <a:t>در مقابل</a:t>
            </a:r>
            <a:endParaRPr sz="2800" dirty="0">
              <a:latin typeface="Trebuchet MS"/>
              <a:cs typeface="Trebuchet MS"/>
            </a:endParaRPr>
          </a:p>
          <a:p>
            <a:pPr marL="78105" marR="69215" algn="ctr">
              <a:lnSpc>
                <a:spcPts val="1730"/>
              </a:lnSpc>
              <a:spcBef>
                <a:spcPts val="150"/>
              </a:spcBef>
            </a:pPr>
            <a:r>
              <a:rPr lang="fa-IR" sz="1600" spc="-10" dirty="0" smtClean="0">
                <a:latin typeface="Trebuchet MS"/>
                <a:cs typeface="Trebuchet MS"/>
              </a:rPr>
              <a:t>آدیداس به عنوان یک برند جهانی، مالک ورزش است</a:t>
            </a:r>
            <a:endParaRPr sz="1600" dirty="0">
              <a:latin typeface="Trebuchet MS"/>
              <a:cs typeface="Trebuchet MS"/>
            </a:endParaRPr>
          </a:p>
        </p:txBody>
      </p:sp>
      <p:sp>
        <p:nvSpPr>
          <p:cNvPr id="13" name="object 13"/>
          <p:cNvSpPr/>
          <p:nvPr/>
        </p:nvSpPr>
        <p:spPr>
          <a:xfrm>
            <a:off x="4008120" y="4456176"/>
            <a:ext cx="3810000" cy="2142744"/>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23304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68</a:t>
            </a:r>
            <a:endParaRPr sz="1450">
              <a:latin typeface="Arial"/>
              <a:cs typeface="Arial"/>
            </a:endParaRPr>
          </a:p>
        </p:txBody>
      </p:sp>
      <p:sp>
        <p:nvSpPr>
          <p:cNvPr id="3" name="object 3"/>
          <p:cNvSpPr/>
          <p:nvPr/>
        </p:nvSpPr>
        <p:spPr>
          <a:xfrm>
            <a:off x="4757928" y="1688591"/>
            <a:ext cx="7434071" cy="516940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98120" y="0"/>
            <a:ext cx="6408420" cy="2725547"/>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1400047" y="1136015"/>
            <a:ext cx="4076700" cy="575945"/>
          </a:xfrm>
          <a:prstGeom prst="rect">
            <a:avLst/>
          </a:prstGeom>
        </p:spPr>
        <p:txBody>
          <a:bodyPr vert="horz" wrap="square" lIns="0" tIns="0" rIns="0" bIns="0" rtlCol="0">
            <a:spAutoFit/>
          </a:bodyPr>
          <a:lstStyle/>
          <a:p>
            <a:pPr marL="12700">
              <a:lnSpc>
                <a:spcPct val="100000"/>
              </a:lnSpc>
            </a:pPr>
            <a:r>
              <a:rPr lang="fa-IR" sz="3600" spc="30" dirty="0" smtClean="0">
                <a:solidFill>
                  <a:srgbClr val="FFFFFF"/>
                </a:solidFill>
              </a:rPr>
              <a:t>مخاطبین هدف        </a:t>
            </a:r>
            <a:endParaRPr sz="36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965180" y="153923"/>
            <a:ext cx="815340" cy="56845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14706" y="112140"/>
            <a:ext cx="6950709" cy="575945"/>
          </a:xfrm>
          <a:prstGeom prst="rect">
            <a:avLst/>
          </a:prstGeom>
        </p:spPr>
        <p:txBody>
          <a:bodyPr vert="horz" wrap="square" lIns="0" tIns="0" rIns="0" bIns="0" rtlCol="0">
            <a:spAutoFit/>
          </a:bodyPr>
          <a:lstStyle/>
          <a:p>
            <a:pPr marL="12700">
              <a:lnSpc>
                <a:spcPct val="100000"/>
              </a:lnSpc>
            </a:pPr>
            <a:r>
              <a:rPr lang="fa-IR" sz="3600" b="1" spc="-145" dirty="0" smtClean="0">
                <a:latin typeface="Lucida Sans"/>
                <a:cs typeface="Lucida Sans"/>
              </a:rPr>
              <a:t>مصرف کنندگان اصلی فردا </a:t>
            </a:r>
            <a:endParaRPr sz="3600" dirty="0">
              <a:latin typeface="Lucida Sans"/>
              <a:cs typeface="Lucida Sans"/>
            </a:endParaRPr>
          </a:p>
        </p:txBody>
      </p:sp>
      <p:sp>
        <p:nvSpPr>
          <p:cNvPr id="4" name="object 4"/>
          <p:cNvSpPr/>
          <p:nvPr/>
        </p:nvSpPr>
        <p:spPr>
          <a:xfrm>
            <a:off x="0" y="950975"/>
            <a:ext cx="5300472" cy="1187323"/>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1780394" y="1465198"/>
            <a:ext cx="1733550" cy="284693"/>
          </a:xfrm>
          <a:prstGeom prst="rect">
            <a:avLst/>
          </a:prstGeom>
        </p:spPr>
        <p:txBody>
          <a:bodyPr vert="horz" wrap="square" lIns="0" tIns="0" rIns="0" bIns="0" rtlCol="0">
            <a:spAutoFit/>
          </a:bodyPr>
          <a:lstStyle/>
          <a:p>
            <a:pPr marL="12700">
              <a:lnSpc>
                <a:spcPct val="100000"/>
              </a:lnSpc>
            </a:pPr>
            <a:r>
              <a:rPr lang="fa-IR" sz="1850" b="1" spc="-70" dirty="0" smtClean="0">
                <a:solidFill>
                  <a:srgbClr val="585858"/>
                </a:solidFill>
                <a:latin typeface="Arial"/>
                <a:cs typeface="Arial"/>
              </a:rPr>
              <a:t>نوجوانان ورزشکار</a:t>
            </a:r>
            <a:endParaRPr sz="1850" dirty="0">
              <a:latin typeface="Arial"/>
              <a:cs typeface="Arial"/>
            </a:endParaRPr>
          </a:p>
        </p:txBody>
      </p:sp>
      <p:sp>
        <p:nvSpPr>
          <p:cNvPr id="6" name="object 6"/>
          <p:cNvSpPr/>
          <p:nvPr/>
        </p:nvSpPr>
        <p:spPr>
          <a:xfrm>
            <a:off x="5841491" y="950975"/>
            <a:ext cx="5420868" cy="1187323"/>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6554705" y="1462785"/>
            <a:ext cx="4074160" cy="284693"/>
          </a:xfrm>
          <a:prstGeom prst="rect">
            <a:avLst/>
          </a:prstGeom>
        </p:spPr>
        <p:txBody>
          <a:bodyPr vert="horz" wrap="square" lIns="0" tIns="0" rIns="0" bIns="0" rtlCol="0">
            <a:spAutoFit/>
          </a:bodyPr>
          <a:lstStyle/>
          <a:p>
            <a:pPr marL="12700">
              <a:lnSpc>
                <a:spcPct val="100000"/>
              </a:lnSpc>
            </a:pPr>
            <a:r>
              <a:rPr lang="fa-IR" sz="1850" b="1" spc="-70" dirty="0" smtClean="0">
                <a:solidFill>
                  <a:srgbClr val="585858"/>
                </a:solidFill>
                <a:latin typeface="Arial"/>
                <a:cs typeface="Arial"/>
              </a:rPr>
              <a:t>نوجوانان ورزشکار + نوجوانان شهری      </a:t>
            </a:r>
            <a:endParaRPr sz="1850" dirty="0">
              <a:latin typeface="Arial"/>
              <a:cs typeface="Arial"/>
            </a:endParaRPr>
          </a:p>
        </p:txBody>
      </p:sp>
      <p:sp>
        <p:nvSpPr>
          <p:cNvPr id="8" name="object 8"/>
          <p:cNvSpPr txBox="1"/>
          <p:nvPr/>
        </p:nvSpPr>
        <p:spPr>
          <a:xfrm>
            <a:off x="566114" y="2286761"/>
            <a:ext cx="3929685" cy="738664"/>
          </a:xfrm>
          <a:prstGeom prst="rect">
            <a:avLst/>
          </a:prstGeom>
        </p:spPr>
        <p:txBody>
          <a:bodyPr vert="horz" wrap="square" lIns="0" tIns="0" rIns="0" bIns="0" rtlCol="0">
            <a:spAutoFit/>
          </a:bodyPr>
          <a:lstStyle/>
          <a:p>
            <a:pPr marL="184785" indent="-172085" algn="r" rtl="1">
              <a:lnSpc>
                <a:spcPct val="100000"/>
              </a:lnSpc>
              <a:buFont typeface="Arial"/>
              <a:buChar char="•"/>
              <a:tabLst>
                <a:tab pos="185420" algn="l"/>
              </a:tabLst>
            </a:pPr>
            <a:r>
              <a:rPr lang="fa-IR" sz="1200" dirty="0" smtClean="0">
                <a:latin typeface="Trebuchet MS"/>
                <a:cs typeface="Trebuchet MS"/>
              </a:rPr>
              <a:t>رده های سنی 14 الی 20 ساله، دختر یا پسر، دبیرستانی ها</a:t>
            </a:r>
            <a:endParaRPr sz="1200" dirty="0">
              <a:latin typeface="Trebuchet MS"/>
              <a:cs typeface="Trebuchet MS"/>
            </a:endParaRPr>
          </a:p>
          <a:p>
            <a:pPr marL="184785" indent="-172085" algn="r" rtl="1">
              <a:lnSpc>
                <a:spcPct val="100000"/>
              </a:lnSpc>
              <a:buFont typeface="Arial"/>
              <a:buChar char="•"/>
              <a:tabLst>
                <a:tab pos="185420" algn="l"/>
              </a:tabLst>
            </a:pPr>
            <a:r>
              <a:rPr lang="fa-IR" sz="1200" spc="-10" dirty="0" smtClean="0">
                <a:latin typeface="Trebuchet MS"/>
                <a:cs typeface="Trebuchet MS"/>
              </a:rPr>
              <a:t>افرادی که ورزش در زندگی روزمره ی آنها مهم است</a:t>
            </a:r>
            <a:endParaRPr sz="1200" dirty="0">
              <a:latin typeface="Trebuchet MS"/>
              <a:cs typeface="Trebuchet MS"/>
            </a:endParaRPr>
          </a:p>
          <a:p>
            <a:pPr marL="184785" indent="-172085" algn="r" rtl="1">
              <a:lnSpc>
                <a:spcPct val="100000"/>
              </a:lnSpc>
              <a:buFont typeface="Arial"/>
              <a:buChar char="•"/>
              <a:tabLst>
                <a:tab pos="185420" algn="l"/>
              </a:tabLst>
            </a:pPr>
            <a:r>
              <a:rPr lang="fa-IR" sz="1200" spc="-25" dirty="0" smtClean="0">
                <a:latin typeface="Trebuchet MS"/>
                <a:cs typeface="Trebuchet MS"/>
              </a:rPr>
              <a:t>برند گراها و علاقه مندان به نوآوری</a:t>
            </a:r>
            <a:endParaRPr sz="1200" dirty="0">
              <a:latin typeface="Trebuchet MS"/>
              <a:cs typeface="Trebuchet MS"/>
            </a:endParaRPr>
          </a:p>
          <a:p>
            <a:pPr marL="184785" indent="-172085" algn="r" rtl="1">
              <a:lnSpc>
                <a:spcPct val="100000"/>
              </a:lnSpc>
              <a:buFont typeface="Arial"/>
              <a:buChar char="•"/>
              <a:tabLst>
                <a:tab pos="185420" algn="l"/>
              </a:tabLst>
            </a:pPr>
            <a:r>
              <a:rPr lang="fa-IR" sz="1200" spc="-5" dirty="0" smtClean="0">
                <a:latin typeface="Trebuchet MS"/>
                <a:cs typeface="Trebuchet MS"/>
              </a:rPr>
              <a:t>افرادیکه ستاره های ورزشی را الگو قرار داده اند</a:t>
            </a:r>
            <a:endParaRPr sz="1200" dirty="0">
              <a:latin typeface="Trebuchet MS"/>
              <a:cs typeface="Trebuchet MS"/>
            </a:endParaRPr>
          </a:p>
        </p:txBody>
      </p:sp>
      <p:sp>
        <p:nvSpPr>
          <p:cNvPr id="9" name="object 9"/>
          <p:cNvSpPr txBox="1"/>
          <p:nvPr/>
        </p:nvSpPr>
        <p:spPr>
          <a:xfrm>
            <a:off x="6480428" y="2117597"/>
            <a:ext cx="3958972" cy="1107996"/>
          </a:xfrm>
          <a:prstGeom prst="rect">
            <a:avLst/>
          </a:prstGeom>
        </p:spPr>
        <p:txBody>
          <a:bodyPr vert="horz" wrap="square" lIns="0" tIns="0" rIns="0" bIns="0" rtlCol="0">
            <a:spAutoFit/>
          </a:bodyPr>
          <a:lstStyle/>
          <a:p>
            <a:pPr marL="184785" indent="-172085" algn="r" rtl="1">
              <a:lnSpc>
                <a:spcPct val="100000"/>
              </a:lnSpc>
              <a:buFont typeface="Arial"/>
              <a:buChar char="•"/>
              <a:tabLst>
                <a:tab pos="185420" algn="l"/>
              </a:tabLst>
            </a:pPr>
            <a:r>
              <a:rPr lang="fa-IR" sz="1200" dirty="0" smtClean="0">
                <a:latin typeface="Trebuchet MS"/>
                <a:cs typeface="Trebuchet MS"/>
              </a:rPr>
              <a:t>رده ی سنی 20 الی 35 سال، زن و مرد، شهری با شیوه ی زندگی فعال</a:t>
            </a:r>
            <a:endParaRPr sz="1200" dirty="0">
              <a:latin typeface="Trebuchet MS"/>
              <a:cs typeface="Trebuchet MS"/>
            </a:endParaRPr>
          </a:p>
          <a:p>
            <a:pPr marL="184785" indent="-172085" algn="r" rtl="1">
              <a:lnSpc>
                <a:spcPct val="100000"/>
              </a:lnSpc>
              <a:buFont typeface="Arial"/>
              <a:buChar char="•"/>
              <a:tabLst>
                <a:tab pos="185420" algn="l"/>
              </a:tabLst>
            </a:pPr>
            <a:r>
              <a:rPr lang="fa-IR" sz="1200" spc="-10" dirty="0" smtClean="0">
                <a:latin typeface="Trebuchet MS"/>
                <a:cs typeface="Trebuchet MS"/>
              </a:rPr>
              <a:t>جلب توجه در محل کار، خانواده، دوستان و سرگرمی ها</a:t>
            </a:r>
            <a:endParaRPr sz="1200" dirty="0">
              <a:latin typeface="Trebuchet MS"/>
              <a:cs typeface="Trebuchet MS"/>
            </a:endParaRPr>
          </a:p>
          <a:p>
            <a:pPr marL="184785" indent="-172085" algn="r" rtl="1">
              <a:lnSpc>
                <a:spcPct val="100000"/>
              </a:lnSpc>
              <a:buFont typeface="Arial"/>
              <a:buChar char="•"/>
              <a:tabLst>
                <a:tab pos="185420" algn="l"/>
              </a:tabLst>
            </a:pPr>
            <a:r>
              <a:rPr lang="fa-IR" sz="1200" spc="-10" dirty="0" smtClean="0">
                <a:latin typeface="Trebuchet MS"/>
                <a:cs typeface="Trebuchet MS"/>
              </a:rPr>
              <a:t>افرادیکه برای حفظ سلامت و تناسب اندام ورزش می کنند</a:t>
            </a:r>
            <a:endParaRPr sz="1200" dirty="0">
              <a:latin typeface="Trebuchet MS"/>
              <a:cs typeface="Trebuchet MS"/>
            </a:endParaRPr>
          </a:p>
          <a:p>
            <a:pPr marL="184785" indent="-172085" algn="r" rtl="1">
              <a:lnSpc>
                <a:spcPct val="100000"/>
              </a:lnSpc>
              <a:buFont typeface="Arial"/>
              <a:buChar char="•"/>
              <a:tabLst>
                <a:tab pos="185420" algn="l"/>
              </a:tabLst>
            </a:pPr>
            <a:r>
              <a:rPr lang="fa-IR" sz="1200" spc="-10" dirty="0" smtClean="0">
                <a:latin typeface="Trebuchet MS"/>
                <a:cs typeface="Trebuchet MS"/>
              </a:rPr>
              <a:t>افرادیکه با دوستان خود به تماشای ورزش می روند</a:t>
            </a:r>
            <a:endParaRPr sz="1200" dirty="0">
              <a:latin typeface="Trebuchet MS"/>
              <a:cs typeface="Trebuchet MS"/>
            </a:endParaRPr>
          </a:p>
          <a:p>
            <a:pPr marL="184785" indent="-172085" algn="r" rtl="1">
              <a:lnSpc>
                <a:spcPct val="100000"/>
              </a:lnSpc>
              <a:buFont typeface="Arial"/>
              <a:buChar char="•"/>
              <a:tabLst>
                <a:tab pos="185420" algn="l"/>
              </a:tabLst>
            </a:pPr>
            <a:r>
              <a:rPr lang="fa-IR" sz="1200" spc="-55" dirty="0" smtClean="0">
                <a:latin typeface="Trebuchet MS"/>
                <a:cs typeface="Trebuchet MS"/>
              </a:rPr>
              <a:t>افرادی که ورزش و مد را ترکیب می کنند – وفق دهنده ها</a:t>
            </a:r>
            <a:endParaRPr sz="1200" dirty="0">
              <a:latin typeface="Trebuchet MS"/>
              <a:cs typeface="Trebuchet MS"/>
            </a:endParaRPr>
          </a:p>
          <a:p>
            <a:pPr marL="184785" indent="-172085" algn="r" rtl="1">
              <a:lnSpc>
                <a:spcPct val="100000"/>
              </a:lnSpc>
              <a:buFont typeface="Arial"/>
              <a:buChar char="•"/>
              <a:tabLst>
                <a:tab pos="185420" algn="l"/>
              </a:tabLst>
            </a:pPr>
            <a:r>
              <a:rPr lang="fa-IR" sz="1200" spc="-70" dirty="0" smtClean="0">
                <a:latin typeface="Trebuchet MS"/>
                <a:cs typeface="Trebuchet MS"/>
              </a:rPr>
              <a:t>افراد به شدت دنباله رو</a:t>
            </a:r>
            <a:endParaRPr sz="1200" dirty="0">
              <a:latin typeface="Trebuchet MS"/>
              <a:cs typeface="Trebuchet MS"/>
            </a:endParaRPr>
          </a:p>
        </p:txBody>
      </p:sp>
      <p:sp>
        <p:nvSpPr>
          <p:cNvPr id="10" name="object 10"/>
          <p:cNvSpPr/>
          <p:nvPr/>
        </p:nvSpPr>
        <p:spPr>
          <a:xfrm>
            <a:off x="6400800" y="3275076"/>
            <a:ext cx="4539615" cy="19050"/>
          </a:xfrm>
          <a:custGeom>
            <a:avLst/>
            <a:gdLst/>
            <a:ahLst/>
            <a:cxnLst/>
            <a:rect l="l" t="t" r="r" b="b"/>
            <a:pathLst>
              <a:path w="4539615" h="19050">
                <a:moveTo>
                  <a:pt x="0" y="19050"/>
                </a:moveTo>
                <a:lnTo>
                  <a:pt x="4539107" y="0"/>
                </a:lnTo>
              </a:path>
            </a:pathLst>
          </a:custGeom>
          <a:ln w="9144">
            <a:solidFill>
              <a:srgbClr val="BCD42C"/>
            </a:solidFill>
          </a:ln>
        </p:spPr>
        <p:txBody>
          <a:bodyPr wrap="square" lIns="0" tIns="0" rIns="0" bIns="0" rtlCol="0"/>
          <a:lstStyle/>
          <a:p>
            <a:endParaRPr/>
          </a:p>
        </p:txBody>
      </p:sp>
      <p:sp>
        <p:nvSpPr>
          <p:cNvPr id="11" name="object 11"/>
          <p:cNvSpPr/>
          <p:nvPr/>
        </p:nvSpPr>
        <p:spPr>
          <a:xfrm>
            <a:off x="397763" y="3297935"/>
            <a:ext cx="4539615" cy="19050"/>
          </a:xfrm>
          <a:custGeom>
            <a:avLst/>
            <a:gdLst/>
            <a:ahLst/>
            <a:cxnLst/>
            <a:rect l="l" t="t" r="r" b="b"/>
            <a:pathLst>
              <a:path w="4539615" h="19050">
                <a:moveTo>
                  <a:pt x="0" y="19050"/>
                </a:moveTo>
                <a:lnTo>
                  <a:pt x="4539107" y="0"/>
                </a:lnTo>
              </a:path>
            </a:pathLst>
          </a:custGeom>
          <a:ln w="9144">
            <a:solidFill>
              <a:srgbClr val="BCD42C"/>
            </a:solidFill>
          </a:ln>
        </p:spPr>
        <p:txBody>
          <a:bodyPr wrap="square" lIns="0" tIns="0" rIns="0" bIns="0" rtlCol="0"/>
          <a:lstStyle/>
          <a:p>
            <a:endParaRPr/>
          </a:p>
        </p:txBody>
      </p:sp>
      <p:sp>
        <p:nvSpPr>
          <p:cNvPr id="12" name="object 12"/>
          <p:cNvSpPr txBox="1"/>
          <p:nvPr/>
        </p:nvSpPr>
        <p:spPr>
          <a:xfrm>
            <a:off x="5242052" y="1253235"/>
            <a:ext cx="775970" cy="2108835"/>
          </a:xfrm>
          <a:prstGeom prst="rect">
            <a:avLst/>
          </a:prstGeom>
        </p:spPr>
        <p:txBody>
          <a:bodyPr vert="horz" wrap="square" lIns="0" tIns="0" rIns="0" bIns="0" rtlCol="0">
            <a:spAutoFit/>
          </a:bodyPr>
          <a:lstStyle/>
          <a:p>
            <a:pPr marL="12700">
              <a:lnSpc>
                <a:spcPct val="100000"/>
              </a:lnSpc>
            </a:pPr>
            <a:r>
              <a:rPr sz="13400" spc="-1120" dirty="0">
                <a:latin typeface="Trebuchet MS"/>
                <a:cs typeface="Trebuchet MS"/>
              </a:rPr>
              <a:t>+</a:t>
            </a:r>
            <a:endParaRPr sz="13400">
              <a:latin typeface="Trebuchet MS"/>
              <a:cs typeface="Trebuchet MS"/>
            </a:endParaRPr>
          </a:p>
        </p:txBody>
      </p:sp>
      <p:sp>
        <p:nvSpPr>
          <p:cNvPr id="13" name="object 13"/>
          <p:cNvSpPr/>
          <p:nvPr/>
        </p:nvSpPr>
        <p:spPr>
          <a:xfrm>
            <a:off x="749808" y="3596640"/>
            <a:ext cx="3662172" cy="2286000"/>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6591300" y="3596640"/>
            <a:ext cx="4181855" cy="2286000"/>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000000"/>
          </a:solidFill>
        </p:spPr>
        <p:txBody>
          <a:bodyPr wrap="square" lIns="0" tIns="0" rIns="0" bIns="0" rtlCol="0"/>
          <a:lstStyle/>
          <a:p>
            <a:endParaRPr/>
          </a:p>
        </p:txBody>
      </p:sp>
      <p:sp>
        <p:nvSpPr>
          <p:cNvPr id="3" name="object 3"/>
          <p:cNvSpPr/>
          <p:nvPr/>
        </p:nvSpPr>
        <p:spPr>
          <a:xfrm>
            <a:off x="5487923" y="707136"/>
            <a:ext cx="0" cy="2244725"/>
          </a:xfrm>
          <a:custGeom>
            <a:avLst/>
            <a:gdLst/>
            <a:ahLst/>
            <a:cxnLst/>
            <a:rect l="l" t="t" r="r" b="b"/>
            <a:pathLst>
              <a:path h="2244725">
                <a:moveTo>
                  <a:pt x="0" y="0"/>
                </a:moveTo>
                <a:lnTo>
                  <a:pt x="0" y="2244471"/>
                </a:lnTo>
              </a:path>
            </a:pathLst>
          </a:custGeom>
          <a:ln w="6096">
            <a:solidFill>
              <a:srgbClr val="FFFFFF"/>
            </a:solidFill>
          </a:ln>
        </p:spPr>
        <p:txBody>
          <a:bodyPr wrap="square" lIns="0" tIns="0" rIns="0" bIns="0" rtlCol="0"/>
          <a:lstStyle/>
          <a:p>
            <a:endParaRPr/>
          </a:p>
        </p:txBody>
      </p:sp>
      <p:sp>
        <p:nvSpPr>
          <p:cNvPr id="4" name="object 4"/>
          <p:cNvSpPr txBox="1"/>
          <p:nvPr/>
        </p:nvSpPr>
        <p:spPr>
          <a:xfrm>
            <a:off x="6203441" y="740409"/>
            <a:ext cx="4288155" cy="1282402"/>
          </a:xfrm>
          <a:prstGeom prst="rect">
            <a:avLst/>
          </a:prstGeom>
        </p:spPr>
        <p:txBody>
          <a:bodyPr vert="horz" wrap="square" lIns="0" tIns="0" rIns="0" bIns="0" rtlCol="0">
            <a:spAutoFit/>
          </a:bodyPr>
          <a:lstStyle/>
          <a:p>
            <a:pPr marL="12700">
              <a:lnSpc>
                <a:spcPts val="2110"/>
              </a:lnSpc>
            </a:pPr>
            <a:r>
              <a:rPr lang="fa-IR" sz="1800" b="1" spc="40" dirty="0" smtClean="0">
                <a:solidFill>
                  <a:srgbClr val="FF0000"/>
                </a:solidFill>
                <a:latin typeface="Trebuchet MS"/>
                <a:cs typeface="Trebuchet MS"/>
              </a:rPr>
              <a:t>اهداف ما</a:t>
            </a:r>
            <a:endParaRPr sz="1800" dirty="0">
              <a:latin typeface="Trebuchet MS"/>
              <a:cs typeface="Trebuchet MS"/>
            </a:endParaRPr>
          </a:p>
          <a:p>
            <a:pPr marL="177165" marR="5080" indent="635" algn="ctr">
              <a:lnSpc>
                <a:spcPts val="3560"/>
              </a:lnSpc>
              <a:spcBef>
                <a:spcPts val="705"/>
              </a:spcBef>
            </a:pPr>
            <a:r>
              <a:rPr lang="fa-IR" sz="2800" b="1" spc="10" dirty="0" smtClean="0">
                <a:solidFill>
                  <a:srgbClr val="FF0000"/>
                </a:solidFill>
                <a:latin typeface="Trebuchet MS"/>
                <a:cs typeface="Trebuchet MS"/>
              </a:rPr>
              <a:t>اولین</a:t>
            </a:r>
            <a:r>
              <a:rPr lang="fa-IR" sz="2800" b="1" spc="10" dirty="0" smtClean="0">
                <a:solidFill>
                  <a:srgbClr val="FFFFFF"/>
                </a:solidFill>
                <a:latin typeface="Trebuchet MS"/>
                <a:cs typeface="Trebuchet MS"/>
              </a:rPr>
              <a:t> برند جهانی مراقبت از بدن برای دوستداران </a:t>
            </a:r>
            <a:r>
              <a:rPr lang="fa-IR" sz="2800" b="1" spc="10" dirty="0" smtClean="0">
                <a:solidFill>
                  <a:srgbClr val="FF0000"/>
                </a:solidFill>
                <a:latin typeface="Trebuchet MS"/>
                <a:cs typeface="Trebuchet MS"/>
              </a:rPr>
              <a:t>ورزش</a:t>
            </a:r>
            <a:endParaRPr sz="2800" dirty="0">
              <a:solidFill>
                <a:srgbClr val="FF0000"/>
              </a:solidFill>
              <a:latin typeface="Trebuchet MS"/>
              <a:cs typeface="Trebuchet MS"/>
            </a:endParaRPr>
          </a:p>
        </p:txBody>
      </p:sp>
      <p:sp>
        <p:nvSpPr>
          <p:cNvPr id="5" name="object 5"/>
          <p:cNvSpPr/>
          <p:nvPr/>
        </p:nvSpPr>
        <p:spPr>
          <a:xfrm>
            <a:off x="0" y="3694176"/>
            <a:ext cx="12191999" cy="2749296"/>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88392" y="0"/>
            <a:ext cx="2142490" cy="799973"/>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1702307" y="0"/>
            <a:ext cx="2825242" cy="799973"/>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328066" y="12446"/>
            <a:ext cx="4564380" cy="3275256"/>
          </a:xfrm>
          <a:prstGeom prst="rect">
            <a:avLst/>
          </a:prstGeom>
        </p:spPr>
        <p:txBody>
          <a:bodyPr vert="horz" wrap="square" lIns="0" tIns="0" rIns="0" bIns="0" rtlCol="0">
            <a:spAutoFit/>
          </a:bodyPr>
          <a:lstStyle/>
          <a:p>
            <a:pPr marL="12700">
              <a:lnSpc>
                <a:spcPct val="100000"/>
              </a:lnSpc>
            </a:pPr>
            <a:r>
              <a:rPr lang="fa-IR" sz="3200" b="1" spc="210" dirty="0" smtClean="0">
                <a:solidFill>
                  <a:srgbClr val="FFFFFF"/>
                </a:solidFill>
                <a:latin typeface="Trebuchet MS"/>
                <a:cs typeface="Trebuchet MS"/>
              </a:rPr>
              <a:t>مراقبت از بدن با آدیداس</a:t>
            </a:r>
            <a:endParaRPr sz="3200" dirty="0">
              <a:latin typeface="Trebuchet MS"/>
              <a:cs typeface="Trebuchet MS"/>
            </a:endParaRPr>
          </a:p>
          <a:p>
            <a:pPr marL="103505">
              <a:lnSpc>
                <a:spcPts val="2060"/>
              </a:lnSpc>
              <a:spcBef>
                <a:spcPts val="1889"/>
              </a:spcBef>
            </a:pPr>
            <a:r>
              <a:rPr lang="fa-IR" sz="1800" b="1" spc="40" dirty="0" smtClean="0">
                <a:solidFill>
                  <a:srgbClr val="FF0000"/>
                </a:solidFill>
                <a:latin typeface="Trebuchet MS"/>
                <a:cs typeface="Trebuchet MS"/>
              </a:rPr>
              <a:t>دیدگاه ما </a:t>
            </a:r>
            <a:endParaRPr sz="1800" dirty="0" smtClean="0">
              <a:latin typeface="Trebuchet MS"/>
              <a:cs typeface="Trebuchet MS"/>
            </a:endParaRPr>
          </a:p>
          <a:p>
            <a:pPr marL="607695" algn="ctr">
              <a:lnSpc>
                <a:spcPts val="6380"/>
              </a:lnSpc>
            </a:pPr>
            <a:r>
              <a:rPr lang="fa-IR" sz="4000" b="1" spc="225" dirty="0" smtClean="0">
                <a:solidFill>
                  <a:srgbClr val="FFFFFF"/>
                </a:solidFill>
                <a:latin typeface="Trebuchet MS"/>
                <a:cs typeface="Trebuchet MS"/>
              </a:rPr>
              <a:t>سرزمین های </a:t>
            </a:r>
            <a:r>
              <a:rPr sz="4000" b="1" spc="-525" dirty="0" smtClean="0">
                <a:solidFill>
                  <a:srgbClr val="FFFFFF"/>
                </a:solidFill>
                <a:latin typeface="Trebuchet MS"/>
                <a:cs typeface="Trebuchet MS"/>
              </a:rPr>
              <a:t> </a:t>
            </a:r>
            <a:r>
              <a:rPr lang="fa-IR" sz="5400" b="1" spc="229" dirty="0" smtClean="0">
                <a:solidFill>
                  <a:srgbClr val="FF0000"/>
                </a:solidFill>
                <a:latin typeface="Trebuchet MS"/>
                <a:cs typeface="Trebuchet MS"/>
              </a:rPr>
              <a:t>ورزشی را </a:t>
            </a:r>
            <a:endParaRPr sz="5400" dirty="0" smtClean="0">
              <a:latin typeface="Trebuchet MS"/>
              <a:cs typeface="Trebuchet MS"/>
            </a:endParaRPr>
          </a:p>
          <a:p>
            <a:pPr marL="607060" algn="ctr">
              <a:lnSpc>
                <a:spcPct val="100000"/>
              </a:lnSpc>
              <a:spcBef>
                <a:spcPts val="85"/>
              </a:spcBef>
            </a:pPr>
            <a:r>
              <a:rPr lang="fa-IR" sz="4000" b="1" spc="25" dirty="0" smtClean="0">
                <a:solidFill>
                  <a:srgbClr val="FFFFFF"/>
                </a:solidFill>
                <a:latin typeface="Trebuchet MS"/>
                <a:cs typeface="Trebuchet MS"/>
              </a:rPr>
              <a:t>از آن خود کنید</a:t>
            </a:r>
            <a:endParaRPr sz="4000" dirty="0">
              <a:latin typeface="Trebuchet MS"/>
              <a:cs typeface="Trebuchet M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23304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70</a:t>
            </a:r>
            <a:endParaRPr sz="1450">
              <a:latin typeface="Arial"/>
              <a:cs typeface="Arial"/>
            </a:endParaRPr>
          </a:p>
        </p:txBody>
      </p:sp>
      <p:sp>
        <p:nvSpPr>
          <p:cNvPr id="3" name="object 3"/>
          <p:cNvSpPr/>
          <p:nvPr/>
        </p:nvSpPr>
        <p:spPr>
          <a:xfrm>
            <a:off x="4757928" y="1688591"/>
            <a:ext cx="7434071" cy="516940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98120" y="0"/>
            <a:ext cx="6408420" cy="2725547"/>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1252219" y="1136015"/>
            <a:ext cx="4373880" cy="575945"/>
          </a:xfrm>
          <a:prstGeom prst="rect">
            <a:avLst/>
          </a:prstGeom>
        </p:spPr>
        <p:txBody>
          <a:bodyPr vert="horz" wrap="square" lIns="0" tIns="0" rIns="0" bIns="0" rtlCol="0">
            <a:spAutoFit/>
          </a:bodyPr>
          <a:lstStyle/>
          <a:p>
            <a:pPr marL="12700">
              <a:lnSpc>
                <a:spcPct val="100000"/>
              </a:lnSpc>
            </a:pPr>
            <a:r>
              <a:rPr lang="fa-IR" sz="3600" spc="100" dirty="0" smtClean="0">
                <a:solidFill>
                  <a:srgbClr val="FFFFFF"/>
                </a:solidFill>
              </a:rPr>
              <a:t>روش فروش        </a:t>
            </a:r>
            <a:endParaRPr sz="36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965180" y="153923"/>
            <a:ext cx="815340" cy="56845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14706" y="112140"/>
            <a:ext cx="4375150" cy="575945"/>
          </a:xfrm>
          <a:prstGeom prst="rect">
            <a:avLst/>
          </a:prstGeom>
        </p:spPr>
        <p:txBody>
          <a:bodyPr vert="horz" wrap="square" lIns="0" tIns="0" rIns="0" bIns="0" rtlCol="0">
            <a:spAutoFit/>
          </a:bodyPr>
          <a:lstStyle/>
          <a:p>
            <a:pPr marL="12700">
              <a:lnSpc>
                <a:spcPct val="100000"/>
              </a:lnSpc>
            </a:pPr>
            <a:r>
              <a:rPr lang="fa-IR" sz="3600" b="1" spc="-95" dirty="0" smtClean="0">
                <a:latin typeface="Lucida Sans"/>
                <a:cs typeface="Lucida Sans"/>
              </a:rPr>
              <a:t>روش فروش  </a:t>
            </a:r>
            <a:endParaRPr sz="3600" dirty="0">
              <a:latin typeface="Lucida Sans"/>
              <a:cs typeface="Lucida Sans"/>
            </a:endParaRPr>
          </a:p>
        </p:txBody>
      </p:sp>
      <p:sp>
        <p:nvSpPr>
          <p:cNvPr id="4" name="object 4"/>
          <p:cNvSpPr/>
          <p:nvPr/>
        </p:nvSpPr>
        <p:spPr>
          <a:xfrm>
            <a:off x="240791" y="1126236"/>
            <a:ext cx="3776979" cy="2438400"/>
          </a:xfrm>
          <a:custGeom>
            <a:avLst/>
            <a:gdLst/>
            <a:ahLst/>
            <a:cxnLst/>
            <a:rect l="l" t="t" r="r" b="b"/>
            <a:pathLst>
              <a:path w="3776979" h="2438400">
                <a:moveTo>
                  <a:pt x="0" y="2438400"/>
                </a:moveTo>
                <a:lnTo>
                  <a:pt x="3776472" y="2438400"/>
                </a:lnTo>
                <a:lnTo>
                  <a:pt x="3776472" y="0"/>
                </a:lnTo>
                <a:lnTo>
                  <a:pt x="0" y="0"/>
                </a:lnTo>
                <a:lnTo>
                  <a:pt x="0" y="2438400"/>
                </a:lnTo>
                <a:close/>
              </a:path>
            </a:pathLst>
          </a:custGeom>
          <a:ln w="12192">
            <a:solidFill>
              <a:srgbClr val="000000"/>
            </a:solidFill>
          </a:ln>
        </p:spPr>
        <p:txBody>
          <a:bodyPr wrap="square" lIns="0" tIns="0" rIns="0" bIns="0" rtlCol="0"/>
          <a:lstStyle/>
          <a:p>
            <a:endParaRPr/>
          </a:p>
        </p:txBody>
      </p:sp>
      <p:sp>
        <p:nvSpPr>
          <p:cNvPr id="5" name="object 5"/>
          <p:cNvSpPr/>
          <p:nvPr/>
        </p:nvSpPr>
        <p:spPr>
          <a:xfrm>
            <a:off x="416051" y="784859"/>
            <a:ext cx="3371088" cy="679068"/>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1176934" y="1045971"/>
            <a:ext cx="1918335" cy="246221"/>
          </a:xfrm>
          <a:prstGeom prst="rect">
            <a:avLst/>
          </a:prstGeom>
        </p:spPr>
        <p:txBody>
          <a:bodyPr vert="horz" wrap="square" lIns="0" tIns="0" rIns="0" bIns="0" rtlCol="0">
            <a:spAutoFit/>
          </a:bodyPr>
          <a:lstStyle/>
          <a:p>
            <a:pPr marL="12700">
              <a:lnSpc>
                <a:spcPct val="100000"/>
              </a:lnSpc>
            </a:pPr>
            <a:r>
              <a:rPr lang="fa-IR" sz="1600" b="1" spc="-45" dirty="0" smtClean="0">
                <a:solidFill>
                  <a:srgbClr val="FFFFFF"/>
                </a:solidFill>
                <a:latin typeface="Arial"/>
                <a:cs typeface="Arial"/>
              </a:rPr>
              <a:t>خوش آمد گوئی به مشتری </a:t>
            </a:r>
            <a:endParaRPr sz="1600" dirty="0">
              <a:latin typeface="Arial"/>
              <a:cs typeface="Arial"/>
            </a:endParaRPr>
          </a:p>
        </p:txBody>
      </p:sp>
      <p:sp>
        <p:nvSpPr>
          <p:cNvPr id="7" name="object 7"/>
          <p:cNvSpPr/>
          <p:nvPr/>
        </p:nvSpPr>
        <p:spPr>
          <a:xfrm>
            <a:off x="4160520" y="1126236"/>
            <a:ext cx="3776979" cy="2438400"/>
          </a:xfrm>
          <a:custGeom>
            <a:avLst/>
            <a:gdLst/>
            <a:ahLst/>
            <a:cxnLst/>
            <a:rect l="l" t="t" r="r" b="b"/>
            <a:pathLst>
              <a:path w="3776979" h="2438400">
                <a:moveTo>
                  <a:pt x="0" y="2438400"/>
                </a:moveTo>
                <a:lnTo>
                  <a:pt x="3776472" y="2438400"/>
                </a:lnTo>
                <a:lnTo>
                  <a:pt x="3776472" y="0"/>
                </a:lnTo>
                <a:lnTo>
                  <a:pt x="0" y="0"/>
                </a:lnTo>
                <a:lnTo>
                  <a:pt x="0" y="2438400"/>
                </a:lnTo>
                <a:close/>
              </a:path>
            </a:pathLst>
          </a:custGeom>
          <a:ln w="12192">
            <a:solidFill>
              <a:srgbClr val="000000"/>
            </a:solidFill>
          </a:ln>
        </p:spPr>
        <p:txBody>
          <a:bodyPr wrap="square" lIns="0" tIns="0" rIns="0" bIns="0" rtlCol="0"/>
          <a:lstStyle/>
          <a:p>
            <a:endParaRPr/>
          </a:p>
        </p:txBody>
      </p:sp>
      <p:sp>
        <p:nvSpPr>
          <p:cNvPr id="8" name="object 8"/>
          <p:cNvSpPr/>
          <p:nvPr/>
        </p:nvSpPr>
        <p:spPr>
          <a:xfrm>
            <a:off x="4335779" y="784859"/>
            <a:ext cx="3371088" cy="679068"/>
          </a:xfrm>
          <a:prstGeom prst="rect">
            <a:avLst/>
          </a:prstGeom>
          <a:blipFill>
            <a:blip r:embed="rId4" cstate="print"/>
            <a:stretch>
              <a:fillRect/>
            </a:stretch>
          </a:blipFill>
        </p:spPr>
        <p:txBody>
          <a:bodyPr wrap="square" lIns="0" tIns="0" rIns="0" bIns="0" rtlCol="0"/>
          <a:lstStyle/>
          <a:p>
            <a:endParaRPr/>
          </a:p>
        </p:txBody>
      </p:sp>
      <p:sp>
        <p:nvSpPr>
          <p:cNvPr id="9" name="object 9"/>
          <p:cNvSpPr txBox="1"/>
          <p:nvPr/>
        </p:nvSpPr>
        <p:spPr>
          <a:xfrm>
            <a:off x="4788153" y="1045971"/>
            <a:ext cx="2531745" cy="276999"/>
          </a:xfrm>
          <a:prstGeom prst="rect">
            <a:avLst/>
          </a:prstGeom>
        </p:spPr>
        <p:txBody>
          <a:bodyPr vert="horz" wrap="square" lIns="0" tIns="0" rIns="0" bIns="0" rtlCol="0">
            <a:spAutoFit/>
          </a:bodyPr>
          <a:lstStyle/>
          <a:p>
            <a:pPr marL="12700">
              <a:lnSpc>
                <a:spcPct val="100000"/>
              </a:lnSpc>
            </a:pPr>
            <a:r>
              <a:rPr lang="fa-IR" b="1" spc="-55" dirty="0" smtClean="0">
                <a:solidFill>
                  <a:srgbClr val="FFFFFF"/>
                </a:solidFill>
                <a:latin typeface="Arial"/>
                <a:cs typeface="Arial"/>
              </a:rPr>
              <a:t>ایجاد ارتباط               </a:t>
            </a:r>
            <a:endParaRPr dirty="0">
              <a:latin typeface="Arial"/>
              <a:cs typeface="Arial"/>
            </a:endParaRPr>
          </a:p>
        </p:txBody>
      </p:sp>
      <p:sp>
        <p:nvSpPr>
          <p:cNvPr id="10" name="object 10"/>
          <p:cNvSpPr/>
          <p:nvPr/>
        </p:nvSpPr>
        <p:spPr>
          <a:xfrm>
            <a:off x="8063483" y="1126236"/>
            <a:ext cx="3778250" cy="2438400"/>
          </a:xfrm>
          <a:custGeom>
            <a:avLst/>
            <a:gdLst/>
            <a:ahLst/>
            <a:cxnLst/>
            <a:rect l="l" t="t" r="r" b="b"/>
            <a:pathLst>
              <a:path w="3778250" h="2438400">
                <a:moveTo>
                  <a:pt x="0" y="2438400"/>
                </a:moveTo>
                <a:lnTo>
                  <a:pt x="3777996" y="2438400"/>
                </a:lnTo>
                <a:lnTo>
                  <a:pt x="3777996" y="0"/>
                </a:lnTo>
                <a:lnTo>
                  <a:pt x="0" y="0"/>
                </a:lnTo>
                <a:lnTo>
                  <a:pt x="0" y="2438400"/>
                </a:lnTo>
                <a:close/>
              </a:path>
            </a:pathLst>
          </a:custGeom>
          <a:ln w="12192">
            <a:solidFill>
              <a:srgbClr val="000000"/>
            </a:solidFill>
          </a:ln>
        </p:spPr>
        <p:txBody>
          <a:bodyPr wrap="square" lIns="0" tIns="0" rIns="0" bIns="0" rtlCol="0"/>
          <a:lstStyle/>
          <a:p>
            <a:endParaRPr/>
          </a:p>
        </p:txBody>
      </p:sp>
      <p:sp>
        <p:nvSpPr>
          <p:cNvPr id="11" name="object 11"/>
          <p:cNvSpPr/>
          <p:nvPr/>
        </p:nvSpPr>
        <p:spPr>
          <a:xfrm>
            <a:off x="8238743" y="784859"/>
            <a:ext cx="3371087" cy="679068"/>
          </a:xfrm>
          <a:prstGeom prst="rect">
            <a:avLst/>
          </a:prstGeom>
          <a:blipFill>
            <a:blip r:embed="rId5" cstate="print"/>
            <a:stretch>
              <a:fillRect/>
            </a:stretch>
          </a:blipFill>
        </p:spPr>
        <p:txBody>
          <a:bodyPr wrap="square" lIns="0" tIns="0" rIns="0" bIns="0" rtlCol="0"/>
          <a:lstStyle/>
          <a:p>
            <a:endParaRPr/>
          </a:p>
        </p:txBody>
      </p:sp>
      <p:sp>
        <p:nvSpPr>
          <p:cNvPr id="12" name="object 12"/>
          <p:cNvSpPr txBox="1"/>
          <p:nvPr/>
        </p:nvSpPr>
        <p:spPr>
          <a:xfrm>
            <a:off x="8703944" y="1045971"/>
            <a:ext cx="2515235" cy="276999"/>
          </a:xfrm>
          <a:prstGeom prst="rect">
            <a:avLst/>
          </a:prstGeom>
        </p:spPr>
        <p:txBody>
          <a:bodyPr vert="horz" wrap="square" lIns="0" tIns="0" rIns="0" bIns="0" rtlCol="0">
            <a:spAutoFit/>
          </a:bodyPr>
          <a:lstStyle/>
          <a:p>
            <a:pPr marL="12700">
              <a:lnSpc>
                <a:spcPct val="100000"/>
              </a:lnSpc>
            </a:pPr>
            <a:r>
              <a:rPr lang="fa-IR" b="1" dirty="0" smtClean="0">
                <a:solidFill>
                  <a:schemeClr val="bg1"/>
                </a:solidFill>
                <a:latin typeface="Arial"/>
                <a:cs typeface="Arial"/>
              </a:rPr>
              <a:t>مجاب کردن مشتری    </a:t>
            </a:r>
            <a:endParaRPr b="1" dirty="0">
              <a:solidFill>
                <a:schemeClr val="bg1"/>
              </a:solidFill>
              <a:latin typeface="Arial"/>
              <a:cs typeface="Arial"/>
            </a:endParaRPr>
          </a:p>
        </p:txBody>
      </p:sp>
      <p:sp>
        <p:nvSpPr>
          <p:cNvPr id="13" name="object 13"/>
          <p:cNvSpPr/>
          <p:nvPr/>
        </p:nvSpPr>
        <p:spPr>
          <a:xfrm>
            <a:off x="240791" y="3835908"/>
            <a:ext cx="4825365" cy="2438400"/>
          </a:xfrm>
          <a:custGeom>
            <a:avLst/>
            <a:gdLst/>
            <a:ahLst/>
            <a:cxnLst/>
            <a:rect l="l" t="t" r="r" b="b"/>
            <a:pathLst>
              <a:path w="4825365" h="2438400">
                <a:moveTo>
                  <a:pt x="0" y="2438400"/>
                </a:moveTo>
                <a:lnTo>
                  <a:pt x="4824984" y="2438400"/>
                </a:lnTo>
                <a:lnTo>
                  <a:pt x="4824984" y="0"/>
                </a:lnTo>
                <a:lnTo>
                  <a:pt x="0" y="0"/>
                </a:lnTo>
                <a:lnTo>
                  <a:pt x="0" y="2438400"/>
                </a:lnTo>
                <a:close/>
              </a:path>
            </a:pathLst>
          </a:custGeom>
          <a:ln w="12192">
            <a:solidFill>
              <a:srgbClr val="000000"/>
            </a:solidFill>
          </a:ln>
        </p:spPr>
        <p:txBody>
          <a:bodyPr wrap="square" lIns="0" tIns="0" rIns="0" bIns="0" rtlCol="0"/>
          <a:lstStyle/>
          <a:p>
            <a:endParaRPr/>
          </a:p>
        </p:txBody>
      </p:sp>
      <p:sp>
        <p:nvSpPr>
          <p:cNvPr id="14" name="object 14"/>
          <p:cNvSpPr/>
          <p:nvPr/>
        </p:nvSpPr>
        <p:spPr>
          <a:xfrm>
            <a:off x="416051" y="3493008"/>
            <a:ext cx="4616196" cy="679068"/>
          </a:xfrm>
          <a:prstGeom prst="rect">
            <a:avLst/>
          </a:prstGeom>
          <a:blipFill>
            <a:blip r:embed="rId6" cstate="print"/>
            <a:stretch>
              <a:fillRect/>
            </a:stretch>
          </a:blipFill>
        </p:spPr>
        <p:txBody>
          <a:bodyPr wrap="square" lIns="0" tIns="0" rIns="0" bIns="0" rtlCol="0"/>
          <a:lstStyle/>
          <a:p>
            <a:endParaRPr/>
          </a:p>
        </p:txBody>
      </p:sp>
      <p:sp>
        <p:nvSpPr>
          <p:cNvPr id="15" name="object 15"/>
          <p:cNvSpPr txBox="1"/>
          <p:nvPr/>
        </p:nvSpPr>
        <p:spPr>
          <a:xfrm>
            <a:off x="1864867" y="3766566"/>
            <a:ext cx="1950720" cy="246221"/>
          </a:xfrm>
          <a:prstGeom prst="rect">
            <a:avLst/>
          </a:prstGeom>
        </p:spPr>
        <p:txBody>
          <a:bodyPr vert="horz" wrap="square" lIns="0" tIns="0" rIns="0" bIns="0" rtlCol="0">
            <a:spAutoFit/>
          </a:bodyPr>
          <a:lstStyle/>
          <a:p>
            <a:pPr marL="12700">
              <a:lnSpc>
                <a:spcPct val="100000"/>
              </a:lnSpc>
            </a:pPr>
            <a:r>
              <a:rPr lang="fa-IR" sz="1600" b="1" spc="-50" dirty="0" smtClean="0">
                <a:solidFill>
                  <a:srgbClr val="FFFFFF"/>
                </a:solidFill>
                <a:latin typeface="Arial"/>
                <a:cs typeface="Arial"/>
              </a:rPr>
              <a:t>فروش متقاطع و متصل</a:t>
            </a:r>
            <a:endParaRPr sz="1600" dirty="0">
              <a:latin typeface="Arial"/>
              <a:cs typeface="Arial"/>
            </a:endParaRPr>
          </a:p>
        </p:txBody>
      </p:sp>
      <p:sp>
        <p:nvSpPr>
          <p:cNvPr id="16" name="object 16"/>
          <p:cNvSpPr/>
          <p:nvPr/>
        </p:nvSpPr>
        <p:spPr>
          <a:xfrm>
            <a:off x="5262371" y="3835908"/>
            <a:ext cx="3778250" cy="2438400"/>
          </a:xfrm>
          <a:custGeom>
            <a:avLst/>
            <a:gdLst/>
            <a:ahLst/>
            <a:cxnLst/>
            <a:rect l="l" t="t" r="r" b="b"/>
            <a:pathLst>
              <a:path w="3778250" h="2438400">
                <a:moveTo>
                  <a:pt x="0" y="2438400"/>
                </a:moveTo>
                <a:lnTo>
                  <a:pt x="3777996" y="2438400"/>
                </a:lnTo>
                <a:lnTo>
                  <a:pt x="3777996" y="0"/>
                </a:lnTo>
                <a:lnTo>
                  <a:pt x="0" y="0"/>
                </a:lnTo>
                <a:lnTo>
                  <a:pt x="0" y="2438400"/>
                </a:lnTo>
                <a:close/>
              </a:path>
            </a:pathLst>
          </a:custGeom>
          <a:ln w="12192">
            <a:solidFill>
              <a:srgbClr val="000000"/>
            </a:solidFill>
          </a:ln>
        </p:spPr>
        <p:txBody>
          <a:bodyPr wrap="square" lIns="0" tIns="0" rIns="0" bIns="0" rtlCol="0"/>
          <a:lstStyle/>
          <a:p>
            <a:endParaRPr/>
          </a:p>
        </p:txBody>
      </p:sp>
      <p:sp>
        <p:nvSpPr>
          <p:cNvPr id="17" name="object 17"/>
          <p:cNvSpPr/>
          <p:nvPr/>
        </p:nvSpPr>
        <p:spPr>
          <a:xfrm>
            <a:off x="4261061" y="1597015"/>
            <a:ext cx="4549182" cy="2575061"/>
          </a:xfrm>
          <a:prstGeom prst="rect">
            <a:avLst/>
          </a:prstGeom>
          <a:blipFill>
            <a:blip r:embed="rId7" cstate="print"/>
            <a:stretch>
              <a:fillRect/>
            </a:stretch>
          </a:blipFill>
        </p:spPr>
        <p:txBody>
          <a:bodyPr wrap="square" lIns="0" tIns="0" rIns="0" bIns="0" rtlCol="0"/>
          <a:lstStyle/>
          <a:p>
            <a:endParaRPr/>
          </a:p>
        </p:txBody>
      </p:sp>
      <p:sp>
        <p:nvSpPr>
          <p:cNvPr id="18" name="object 18"/>
          <p:cNvSpPr txBox="1"/>
          <p:nvPr/>
        </p:nvSpPr>
        <p:spPr>
          <a:xfrm>
            <a:off x="6339078" y="3755390"/>
            <a:ext cx="1640205" cy="246221"/>
          </a:xfrm>
          <a:prstGeom prst="rect">
            <a:avLst/>
          </a:prstGeom>
        </p:spPr>
        <p:txBody>
          <a:bodyPr vert="horz" wrap="square" lIns="0" tIns="0" rIns="0" bIns="0" rtlCol="0">
            <a:spAutoFit/>
          </a:bodyPr>
          <a:lstStyle/>
          <a:p>
            <a:pPr marL="12700" algn="ctr">
              <a:lnSpc>
                <a:spcPct val="100000"/>
              </a:lnSpc>
            </a:pPr>
            <a:r>
              <a:rPr lang="fa-IR" sz="1600" b="1" spc="-45" dirty="0" smtClean="0">
                <a:solidFill>
                  <a:srgbClr val="FFFFFF"/>
                </a:solidFill>
                <a:latin typeface="Arial"/>
                <a:cs typeface="Arial"/>
              </a:rPr>
              <a:t>بستن فروش</a:t>
            </a:r>
            <a:endParaRPr sz="1600" dirty="0">
              <a:latin typeface="Arial"/>
              <a:cs typeface="Arial"/>
            </a:endParaRPr>
          </a:p>
        </p:txBody>
      </p:sp>
      <p:sp>
        <p:nvSpPr>
          <p:cNvPr id="19" name="object 19"/>
          <p:cNvSpPr/>
          <p:nvPr/>
        </p:nvSpPr>
        <p:spPr>
          <a:xfrm>
            <a:off x="902148" y="1540717"/>
            <a:ext cx="2414270" cy="1703070"/>
          </a:xfrm>
          <a:custGeom>
            <a:avLst/>
            <a:gdLst/>
            <a:ahLst/>
            <a:cxnLst/>
            <a:rect l="l" t="t" r="r" b="b"/>
            <a:pathLst>
              <a:path w="2414270" h="1703070">
                <a:moveTo>
                  <a:pt x="1188679" y="0"/>
                </a:moveTo>
                <a:lnTo>
                  <a:pt x="1136961" y="1219"/>
                </a:lnTo>
                <a:lnTo>
                  <a:pt x="1085466" y="3819"/>
                </a:lnTo>
                <a:lnTo>
                  <a:pt x="1034266" y="7788"/>
                </a:lnTo>
                <a:lnTo>
                  <a:pt x="983435" y="13113"/>
                </a:lnTo>
                <a:lnTo>
                  <a:pt x="933044" y="19781"/>
                </a:lnTo>
                <a:lnTo>
                  <a:pt x="883166" y="27780"/>
                </a:lnTo>
                <a:lnTo>
                  <a:pt x="833875" y="37097"/>
                </a:lnTo>
                <a:lnTo>
                  <a:pt x="785241" y="47719"/>
                </a:lnTo>
                <a:lnTo>
                  <a:pt x="737339" y="59633"/>
                </a:lnTo>
                <a:lnTo>
                  <a:pt x="690240" y="72828"/>
                </a:lnTo>
                <a:lnTo>
                  <a:pt x="644018" y="87290"/>
                </a:lnTo>
                <a:lnTo>
                  <a:pt x="598744" y="103006"/>
                </a:lnTo>
                <a:lnTo>
                  <a:pt x="554491" y="119964"/>
                </a:lnTo>
                <a:lnTo>
                  <a:pt x="511332" y="138152"/>
                </a:lnTo>
                <a:lnTo>
                  <a:pt x="469339" y="157556"/>
                </a:lnTo>
                <a:lnTo>
                  <a:pt x="428585" y="178165"/>
                </a:lnTo>
                <a:lnTo>
                  <a:pt x="389143" y="199964"/>
                </a:lnTo>
                <a:lnTo>
                  <a:pt x="351085" y="222943"/>
                </a:lnTo>
                <a:lnTo>
                  <a:pt x="314483" y="247087"/>
                </a:lnTo>
                <a:lnTo>
                  <a:pt x="279410" y="272385"/>
                </a:lnTo>
                <a:lnTo>
                  <a:pt x="245940" y="298823"/>
                </a:lnTo>
                <a:lnTo>
                  <a:pt x="214143" y="326390"/>
                </a:lnTo>
                <a:lnTo>
                  <a:pt x="184093" y="355072"/>
                </a:lnTo>
                <a:lnTo>
                  <a:pt x="155863" y="384857"/>
                </a:lnTo>
                <a:lnTo>
                  <a:pt x="126706" y="419255"/>
                </a:lnTo>
                <a:lnTo>
                  <a:pt x="100642" y="454160"/>
                </a:lnTo>
                <a:lnTo>
                  <a:pt x="77642" y="489507"/>
                </a:lnTo>
                <a:lnTo>
                  <a:pt x="57676" y="525231"/>
                </a:lnTo>
                <a:lnTo>
                  <a:pt x="40716" y="561268"/>
                </a:lnTo>
                <a:lnTo>
                  <a:pt x="26734" y="597552"/>
                </a:lnTo>
                <a:lnTo>
                  <a:pt x="15700" y="634019"/>
                </a:lnTo>
                <a:lnTo>
                  <a:pt x="2361" y="707243"/>
                </a:lnTo>
                <a:lnTo>
                  <a:pt x="0" y="743871"/>
                </a:lnTo>
                <a:lnTo>
                  <a:pt x="471" y="780422"/>
                </a:lnTo>
                <a:lnTo>
                  <a:pt x="9798" y="853037"/>
                </a:lnTo>
                <a:lnTo>
                  <a:pt x="30113" y="924571"/>
                </a:lnTo>
                <a:lnTo>
                  <a:pt x="61185" y="994504"/>
                </a:lnTo>
                <a:lnTo>
                  <a:pt x="80682" y="1028709"/>
                </a:lnTo>
                <a:lnTo>
                  <a:pt x="102783" y="1062320"/>
                </a:lnTo>
                <a:lnTo>
                  <a:pt x="127458" y="1095271"/>
                </a:lnTo>
                <a:lnTo>
                  <a:pt x="154678" y="1127499"/>
                </a:lnTo>
                <a:lnTo>
                  <a:pt x="184414" y="1158939"/>
                </a:lnTo>
                <a:lnTo>
                  <a:pt x="216638" y="1189525"/>
                </a:lnTo>
                <a:lnTo>
                  <a:pt x="251321" y="1219193"/>
                </a:lnTo>
                <a:lnTo>
                  <a:pt x="288434" y="1247878"/>
                </a:lnTo>
                <a:lnTo>
                  <a:pt x="327949" y="1275516"/>
                </a:lnTo>
                <a:lnTo>
                  <a:pt x="369836" y="1302041"/>
                </a:lnTo>
                <a:lnTo>
                  <a:pt x="414066" y="1327389"/>
                </a:lnTo>
                <a:lnTo>
                  <a:pt x="460612" y="1351496"/>
                </a:lnTo>
                <a:lnTo>
                  <a:pt x="509443" y="1374295"/>
                </a:lnTo>
                <a:lnTo>
                  <a:pt x="560532" y="1395723"/>
                </a:lnTo>
                <a:lnTo>
                  <a:pt x="613850" y="1415716"/>
                </a:lnTo>
                <a:lnTo>
                  <a:pt x="704147" y="1702482"/>
                </a:lnTo>
                <a:lnTo>
                  <a:pt x="1050857" y="1507029"/>
                </a:lnTo>
                <a:lnTo>
                  <a:pt x="1362104" y="1507029"/>
                </a:lnTo>
                <a:lnTo>
                  <a:pt x="1372147" y="1506300"/>
                </a:lnTo>
                <a:lnTo>
                  <a:pt x="1424356" y="1501043"/>
                </a:lnTo>
                <a:lnTo>
                  <a:pt x="1476000" y="1494377"/>
                </a:lnTo>
                <a:lnTo>
                  <a:pt x="1527008" y="1486323"/>
                </a:lnTo>
                <a:lnTo>
                  <a:pt x="1577313" y="1476902"/>
                </a:lnTo>
                <a:lnTo>
                  <a:pt x="1626846" y="1466136"/>
                </a:lnTo>
                <a:lnTo>
                  <a:pt x="1675538" y="1454047"/>
                </a:lnTo>
                <a:lnTo>
                  <a:pt x="1723320" y="1440657"/>
                </a:lnTo>
                <a:lnTo>
                  <a:pt x="1770124" y="1425985"/>
                </a:lnTo>
                <a:lnTo>
                  <a:pt x="1815881" y="1410056"/>
                </a:lnTo>
                <a:lnTo>
                  <a:pt x="1860521" y="1392889"/>
                </a:lnTo>
                <a:lnTo>
                  <a:pt x="1903977" y="1374506"/>
                </a:lnTo>
                <a:lnTo>
                  <a:pt x="1946179" y="1354930"/>
                </a:lnTo>
                <a:lnTo>
                  <a:pt x="1987059" y="1334181"/>
                </a:lnTo>
                <a:lnTo>
                  <a:pt x="2026548" y="1312281"/>
                </a:lnTo>
                <a:lnTo>
                  <a:pt x="2064577" y="1289252"/>
                </a:lnTo>
                <a:lnTo>
                  <a:pt x="2101077" y="1265115"/>
                </a:lnTo>
                <a:lnTo>
                  <a:pt x="2135981" y="1239892"/>
                </a:lnTo>
                <a:lnTo>
                  <a:pt x="2169218" y="1213604"/>
                </a:lnTo>
                <a:lnTo>
                  <a:pt x="2200721" y="1186273"/>
                </a:lnTo>
                <a:lnTo>
                  <a:pt x="2230419" y="1157921"/>
                </a:lnTo>
                <a:lnTo>
                  <a:pt x="2258246" y="1128569"/>
                </a:lnTo>
                <a:lnTo>
                  <a:pt x="2287408" y="1094170"/>
                </a:lnTo>
                <a:lnTo>
                  <a:pt x="2313477" y="1059265"/>
                </a:lnTo>
                <a:lnTo>
                  <a:pt x="2336483" y="1023918"/>
                </a:lnTo>
                <a:lnTo>
                  <a:pt x="2356453" y="988194"/>
                </a:lnTo>
                <a:lnTo>
                  <a:pt x="2373416" y="952157"/>
                </a:lnTo>
                <a:lnTo>
                  <a:pt x="2387402" y="915873"/>
                </a:lnTo>
                <a:lnTo>
                  <a:pt x="2398439" y="879406"/>
                </a:lnTo>
                <a:lnTo>
                  <a:pt x="2411782" y="806182"/>
                </a:lnTo>
                <a:lnTo>
                  <a:pt x="2414146" y="769554"/>
                </a:lnTo>
                <a:lnTo>
                  <a:pt x="2413676" y="733003"/>
                </a:lnTo>
                <a:lnTo>
                  <a:pt x="2404351" y="660388"/>
                </a:lnTo>
                <a:lnTo>
                  <a:pt x="2384037" y="588855"/>
                </a:lnTo>
                <a:lnTo>
                  <a:pt x="2352965" y="518921"/>
                </a:lnTo>
                <a:lnTo>
                  <a:pt x="2333467" y="484716"/>
                </a:lnTo>
                <a:lnTo>
                  <a:pt x="2311366" y="451105"/>
                </a:lnTo>
                <a:lnTo>
                  <a:pt x="2286691" y="418154"/>
                </a:lnTo>
                <a:lnTo>
                  <a:pt x="2259470" y="385926"/>
                </a:lnTo>
                <a:lnTo>
                  <a:pt x="2229733" y="354486"/>
                </a:lnTo>
                <a:lnTo>
                  <a:pt x="2197508" y="323900"/>
                </a:lnTo>
                <a:lnTo>
                  <a:pt x="2162823" y="294232"/>
                </a:lnTo>
                <a:lnTo>
                  <a:pt x="2125709" y="265547"/>
                </a:lnTo>
                <a:lnTo>
                  <a:pt x="2086193" y="237909"/>
                </a:lnTo>
                <a:lnTo>
                  <a:pt x="2044305" y="211384"/>
                </a:lnTo>
                <a:lnTo>
                  <a:pt x="2000073" y="186036"/>
                </a:lnTo>
                <a:lnTo>
                  <a:pt x="1953526" y="161930"/>
                </a:lnTo>
                <a:lnTo>
                  <a:pt x="1904693" y="139130"/>
                </a:lnTo>
                <a:lnTo>
                  <a:pt x="1853603" y="117702"/>
                </a:lnTo>
                <a:lnTo>
                  <a:pt x="1800284" y="97710"/>
                </a:lnTo>
                <a:lnTo>
                  <a:pt x="1751549" y="81367"/>
                </a:lnTo>
                <a:lnTo>
                  <a:pt x="1702166" y="66558"/>
                </a:lnTo>
                <a:lnTo>
                  <a:pt x="1652208" y="53269"/>
                </a:lnTo>
                <a:lnTo>
                  <a:pt x="1601748" y="41488"/>
                </a:lnTo>
                <a:lnTo>
                  <a:pt x="1550858" y="31202"/>
                </a:lnTo>
                <a:lnTo>
                  <a:pt x="1499610" y="22398"/>
                </a:lnTo>
                <a:lnTo>
                  <a:pt x="1448077" y="15064"/>
                </a:lnTo>
                <a:lnTo>
                  <a:pt x="1396332" y="9188"/>
                </a:lnTo>
                <a:lnTo>
                  <a:pt x="1344447" y="4755"/>
                </a:lnTo>
                <a:lnTo>
                  <a:pt x="1292495" y="1755"/>
                </a:lnTo>
                <a:lnTo>
                  <a:pt x="1240548" y="174"/>
                </a:lnTo>
                <a:lnTo>
                  <a:pt x="1188679" y="0"/>
                </a:lnTo>
                <a:close/>
              </a:path>
              <a:path w="2414270" h="1703070">
                <a:moveTo>
                  <a:pt x="1362104" y="1507029"/>
                </a:moveTo>
                <a:lnTo>
                  <a:pt x="1050857" y="1507029"/>
                </a:lnTo>
                <a:lnTo>
                  <a:pt x="1105018" y="1510683"/>
                </a:lnTo>
                <a:lnTo>
                  <a:pt x="1159026" y="1512798"/>
                </a:lnTo>
                <a:lnTo>
                  <a:pt x="1212811" y="1513396"/>
                </a:lnTo>
                <a:lnTo>
                  <a:pt x="1266306" y="1512497"/>
                </a:lnTo>
                <a:lnTo>
                  <a:pt x="1319441" y="1510125"/>
                </a:lnTo>
                <a:lnTo>
                  <a:pt x="1362104" y="1507029"/>
                </a:lnTo>
                <a:close/>
              </a:path>
            </a:pathLst>
          </a:custGeom>
          <a:solidFill>
            <a:srgbClr val="BEBEBE"/>
          </a:solidFill>
        </p:spPr>
        <p:txBody>
          <a:bodyPr wrap="square" lIns="0" tIns="0" rIns="0" bIns="0" rtlCol="0"/>
          <a:lstStyle/>
          <a:p>
            <a:endParaRPr/>
          </a:p>
        </p:txBody>
      </p:sp>
      <p:sp>
        <p:nvSpPr>
          <p:cNvPr id="20" name="object 20"/>
          <p:cNvSpPr/>
          <p:nvPr/>
        </p:nvSpPr>
        <p:spPr>
          <a:xfrm>
            <a:off x="902148" y="1540717"/>
            <a:ext cx="2414270" cy="1703070"/>
          </a:xfrm>
          <a:custGeom>
            <a:avLst/>
            <a:gdLst/>
            <a:ahLst/>
            <a:cxnLst/>
            <a:rect l="l" t="t" r="r" b="b"/>
            <a:pathLst>
              <a:path w="2414270" h="1703070">
                <a:moveTo>
                  <a:pt x="704147" y="1702482"/>
                </a:moveTo>
                <a:lnTo>
                  <a:pt x="613850" y="1415716"/>
                </a:lnTo>
                <a:lnTo>
                  <a:pt x="560532" y="1395723"/>
                </a:lnTo>
                <a:lnTo>
                  <a:pt x="509443" y="1374295"/>
                </a:lnTo>
                <a:lnTo>
                  <a:pt x="460612" y="1351496"/>
                </a:lnTo>
                <a:lnTo>
                  <a:pt x="414066" y="1327389"/>
                </a:lnTo>
                <a:lnTo>
                  <a:pt x="369836" y="1302041"/>
                </a:lnTo>
                <a:lnTo>
                  <a:pt x="327949" y="1275516"/>
                </a:lnTo>
                <a:lnTo>
                  <a:pt x="288434" y="1247878"/>
                </a:lnTo>
                <a:lnTo>
                  <a:pt x="251321" y="1219193"/>
                </a:lnTo>
                <a:lnTo>
                  <a:pt x="216638" y="1189525"/>
                </a:lnTo>
                <a:lnTo>
                  <a:pt x="184414" y="1158939"/>
                </a:lnTo>
                <a:lnTo>
                  <a:pt x="154678" y="1127499"/>
                </a:lnTo>
                <a:lnTo>
                  <a:pt x="127458" y="1095271"/>
                </a:lnTo>
                <a:lnTo>
                  <a:pt x="102783" y="1062320"/>
                </a:lnTo>
                <a:lnTo>
                  <a:pt x="80682" y="1028709"/>
                </a:lnTo>
                <a:lnTo>
                  <a:pt x="61185" y="994504"/>
                </a:lnTo>
                <a:lnTo>
                  <a:pt x="44319" y="959770"/>
                </a:lnTo>
                <a:lnTo>
                  <a:pt x="18597" y="888971"/>
                </a:lnTo>
                <a:lnTo>
                  <a:pt x="3747" y="816832"/>
                </a:lnTo>
                <a:lnTo>
                  <a:pt x="0" y="743871"/>
                </a:lnTo>
                <a:lnTo>
                  <a:pt x="2361" y="707243"/>
                </a:lnTo>
                <a:lnTo>
                  <a:pt x="15700" y="634019"/>
                </a:lnTo>
                <a:lnTo>
                  <a:pt x="26734" y="597552"/>
                </a:lnTo>
                <a:lnTo>
                  <a:pt x="40716" y="561268"/>
                </a:lnTo>
                <a:lnTo>
                  <a:pt x="57676" y="525231"/>
                </a:lnTo>
                <a:lnTo>
                  <a:pt x="77642" y="489507"/>
                </a:lnTo>
                <a:lnTo>
                  <a:pt x="100642" y="454160"/>
                </a:lnTo>
                <a:lnTo>
                  <a:pt x="126706" y="419255"/>
                </a:lnTo>
                <a:lnTo>
                  <a:pt x="155863" y="384857"/>
                </a:lnTo>
                <a:lnTo>
                  <a:pt x="184093" y="355072"/>
                </a:lnTo>
                <a:lnTo>
                  <a:pt x="214143" y="326390"/>
                </a:lnTo>
                <a:lnTo>
                  <a:pt x="245940" y="298823"/>
                </a:lnTo>
                <a:lnTo>
                  <a:pt x="279410" y="272385"/>
                </a:lnTo>
                <a:lnTo>
                  <a:pt x="314483" y="247087"/>
                </a:lnTo>
                <a:lnTo>
                  <a:pt x="351085" y="222943"/>
                </a:lnTo>
                <a:lnTo>
                  <a:pt x="389143" y="199964"/>
                </a:lnTo>
                <a:lnTo>
                  <a:pt x="428585" y="178165"/>
                </a:lnTo>
                <a:lnTo>
                  <a:pt x="469339" y="157556"/>
                </a:lnTo>
                <a:lnTo>
                  <a:pt x="511332" y="138152"/>
                </a:lnTo>
                <a:lnTo>
                  <a:pt x="554491" y="119964"/>
                </a:lnTo>
                <a:lnTo>
                  <a:pt x="598744" y="103006"/>
                </a:lnTo>
                <a:lnTo>
                  <a:pt x="644018" y="87290"/>
                </a:lnTo>
                <a:lnTo>
                  <a:pt x="690240" y="72828"/>
                </a:lnTo>
                <a:lnTo>
                  <a:pt x="737339" y="59633"/>
                </a:lnTo>
                <a:lnTo>
                  <a:pt x="785241" y="47719"/>
                </a:lnTo>
                <a:lnTo>
                  <a:pt x="833875" y="37097"/>
                </a:lnTo>
                <a:lnTo>
                  <a:pt x="883166" y="27780"/>
                </a:lnTo>
                <a:lnTo>
                  <a:pt x="933044" y="19781"/>
                </a:lnTo>
                <a:lnTo>
                  <a:pt x="983435" y="13113"/>
                </a:lnTo>
                <a:lnTo>
                  <a:pt x="1034266" y="7788"/>
                </a:lnTo>
                <a:lnTo>
                  <a:pt x="1085466" y="3819"/>
                </a:lnTo>
                <a:lnTo>
                  <a:pt x="1136961" y="1219"/>
                </a:lnTo>
                <a:lnTo>
                  <a:pt x="1188679" y="0"/>
                </a:lnTo>
                <a:lnTo>
                  <a:pt x="1240548" y="174"/>
                </a:lnTo>
                <a:lnTo>
                  <a:pt x="1292495" y="1755"/>
                </a:lnTo>
                <a:lnTo>
                  <a:pt x="1344447" y="4755"/>
                </a:lnTo>
                <a:lnTo>
                  <a:pt x="1396332" y="9188"/>
                </a:lnTo>
                <a:lnTo>
                  <a:pt x="1448077" y="15064"/>
                </a:lnTo>
                <a:lnTo>
                  <a:pt x="1499610" y="22398"/>
                </a:lnTo>
                <a:lnTo>
                  <a:pt x="1550858" y="31202"/>
                </a:lnTo>
                <a:lnTo>
                  <a:pt x="1601748" y="41488"/>
                </a:lnTo>
                <a:lnTo>
                  <a:pt x="1652208" y="53269"/>
                </a:lnTo>
                <a:lnTo>
                  <a:pt x="1702166" y="66558"/>
                </a:lnTo>
                <a:lnTo>
                  <a:pt x="1751549" y="81367"/>
                </a:lnTo>
                <a:lnTo>
                  <a:pt x="1800284" y="97710"/>
                </a:lnTo>
                <a:lnTo>
                  <a:pt x="1853603" y="117702"/>
                </a:lnTo>
                <a:lnTo>
                  <a:pt x="1904693" y="139130"/>
                </a:lnTo>
                <a:lnTo>
                  <a:pt x="1953526" y="161930"/>
                </a:lnTo>
                <a:lnTo>
                  <a:pt x="2000073" y="186036"/>
                </a:lnTo>
                <a:lnTo>
                  <a:pt x="2044305" y="211384"/>
                </a:lnTo>
                <a:lnTo>
                  <a:pt x="2086193" y="237909"/>
                </a:lnTo>
                <a:lnTo>
                  <a:pt x="2125709" y="265547"/>
                </a:lnTo>
                <a:lnTo>
                  <a:pt x="2162823" y="294232"/>
                </a:lnTo>
                <a:lnTo>
                  <a:pt x="2197508" y="323900"/>
                </a:lnTo>
                <a:lnTo>
                  <a:pt x="2229733" y="354486"/>
                </a:lnTo>
                <a:lnTo>
                  <a:pt x="2259470" y="385926"/>
                </a:lnTo>
                <a:lnTo>
                  <a:pt x="2286691" y="418154"/>
                </a:lnTo>
                <a:lnTo>
                  <a:pt x="2311366" y="451105"/>
                </a:lnTo>
                <a:lnTo>
                  <a:pt x="2333467" y="484716"/>
                </a:lnTo>
                <a:lnTo>
                  <a:pt x="2352965" y="518921"/>
                </a:lnTo>
                <a:lnTo>
                  <a:pt x="2369831" y="553655"/>
                </a:lnTo>
                <a:lnTo>
                  <a:pt x="2395553" y="624454"/>
                </a:lnTo>
                <a:lnTo>
                  <a:pt x="2410401" y="696593"/>
                </a:lnTo>
                <a:lnTo>
                  <a:pt x="2414146" y="769554"/>
                </a:lnTo>
                <a:lnTo>
                  <a:pt x="2411782" y="806182"/>
                </a:lnTo>
                <a:lnTo>
                  <a:pt x="2398439" y="879406"/>
                </a:lnTo>
                <a:lnTo>
                  <a:pt x="2387402" y="915873"/>
                </a:lnTo>
                <a:lnTo>
                  <a:pt x="2373416" y="952157"/>
                </a:lnTo>
                <a:lnTo>
                  <a:pt x="2356453" y="988194"/>
                </a:lnTo>
                <a:lnTo>
                  <a:pt x="2336483" y="1023918"/>
                </a:lnTo>
                <a:lnTo>
                  <a:pt x="2313477" y="1059265"/>
                </a:lnTo>
                <a:lnTo>
                  <a:pt x="2287408" y="1094170"/>
                </a:lnTo>
                <a:lnTo>
                  <a:pt x="2258246" y="1128569"/>
                </a:lnTo>
                <a:lnTo>
                  <a:pt x="2230419" y="1157921"/>
                </a:lnTo>
                <a:lnTo>
                  <a:pt x="2200721" y="1186273"/>
                </a:lnTo>
                <a:lnTo>
                  <a:pt x="2169218" y="1213604"/>
                </a:lnTo>
                <a:lnTo>
                  <a:pt x="2135981" y="1239892"/>
                </a:lnTo>
                <a:lnTo>
                  <a:pt x="2101077" y="1265115"/>
                </a:lnTo>
                <a:lnTo>
                  <a:pt x="2064577" y="1289252"/>
                </a:lnTo>
                <a:lnTo>
                  <a:pt x="2026548" y="1312281"/>
                </a:lnTo>
                <a:lnTo>
                  <a:pt x="1987059" y="1334181"/>
                </a:lnTo>
                <a:lnTo>
                  <a:pt x="1946179" y="1354930"/>
                </a:lnTo>
                <a:lnTo>
                  <a:pt x="1903977" y="1374506"/>
                </a:lnTo>
                <a:lnTo>
                  <a:pt x="1860521" y="1392889"/>
                </a:lnTo>
                <a:lnTo>
                  <a:pt x="1815881" y="1410056"/>
                </a:lnTo>
                <a:lnTo>
                  <a:pt x="1770124" y="1425985"/>
                </a:lnTo>
                <a:lnTo>
                  <a:pt x="1723320" y="1440657"/>
                </a:lnTo>
                <a:lnTo>
                  <a:pt x="1675538" y="1454047"/>
                </a:lnTo>
                <a:lnTo>
                  <a:pt x="1626846" y="1466136"/>
                </a:lnTo>
                <a:lnTo>
                  <a:pt x="1577313" y="1476902"/>
                </a:lnTo>
                <a:lnTo>
                  <a:pt x="1527008" y="1486323"/>
                </a:lnTo>
                <a:lnTo>
                  <a:pt x="1476000" y="1494377"/>
                </a:lnTo>
                <a:lnTo>
                  <a:pt x="1424356" y="1501043"/>
                </a:lnTo>
                <a:lnTo>
                  <a:pt x="1372147" y="1506300"/>
                </a:lnTo>
                <a:lnTo>
                  <a:pt x="1319441" y="1510125"/>
                </a:lnTo>
                <a:lnTo>
                  <a:pt x="1266306" y="1512497"/>
                </a:lnTo>
                <a:lnTo>
                  <a:pt x="1212811" y="1513396"/>
                </a:lnTo>
                <a:lnTo>
                  <a:pt x="1159026" y="1512798"/>
                </a:lnTo>
                <a:lnTo>
                  <a:pt x="1105018" y="1510683"/>
                </a:lnTo>
                <a:lnTo>
                  <a:pt x="1050857" y="1507029"/>
                </a:lnTo>
                <a:lnTo>
                  <a:pt x="704147" y="1702482"/>
                </a:lnTo>
                <a:close/>
              </a:path>
            </a:pathLst>
          </a:custGeom>
          <a:ln w="12192">
            <a:solidFill>
              <a:srgbClr val="000000"/>
            </a:solidFill>
          </a:ln>
        </p:spPr>
        <p:txBody>
          <a:bodyPr wrap="square" lIns="0" tIns="0" rIns="0" bIns="0" rtlCol="0"/>
          <a:lstStyle/>
          <a:p>
            <a:endParaRPr/>
          </a:p>
        </p:txBody>
      </p:sp>
      <p:sp>
        <p:nvSpPr>
          <p:cNvPr id="21" name="object 21"/>
          <p:cNvSpPr txBox="1"/>
          <p:nvPr/>
        </p:nvSpPr>
        <p:spPr>
          <a:xfrm>
            <a:off x="1350644" y="2002789"/>
            <a:ext cx="1517015" cy="577081"/>
          </a:xfrm>
          <a:prstGeom prst="rect">
            <a:avLst/>
          </a:prstGeom>
        </p:spPr>
        <p:txBody>
          <a:bodyPr vert="horz" wrap="square" lIns="0" tIns="0" rIns="0" bIns="0" rtlCol="0">
            <a:spAutoFit/>
          </a:bodyPr>
          <a:lstStyle/>
          <a:p>
            <a:pPr marL="12700" marR="5080" algn="ctr">
              <a:lnSpc>
                <a:spcPts val="1510"/>
              </a:lnSpc>
            </a:pPr>
            <a:r>
              <a:rPr lang="fa-IR" sz="1400" dirty="0"/>
              <a:t>سلام، آیا می دانستید که آدیداس </a:t>
            </a:r>
            <a:r>
              <a:rPr lang="fa-IR" sz="1400" dirty="0" smtClean="0"/>
              <a:t>سری مراقبت </a:t>
            </a:r>
            <a:r>
              <a:rPr lang="fa-IR" sz="1400" dirty="0"/>
              <a:t>از بدن را دارد؟</a:t>
            </a:r>
            <a:endParaRPr sz="1400" dirty="0">
              <a:latin typeface="Trebuchet MS"/>
              <a:cs typeface="Trebuchet MS"/>
            </a:endParaRPr>
          </a:p>
        </p:txBody>
      </p:sp>
      <p:sp>
        <p:nvSpPr>
          <p:cNvPr id="22" name="object 22"/>
          <p:cNvSpPr txBox="1"/>
          <p:nvPr/>
        </p:nvSpPr>
        <p:spPr>
          <a:xfrm>
            <a:off x="4788153" y="1799844"/>
            <a:ext cx="2679447" cy="1508105"/>
          </a:xfrm>
          <a:prstGeom prst="rect">
            <a:avLst/>
          </a:prstGeom>
        </p:spPr>
        <p:txBody>
          <a:bodyPr vert="horz" wrap="square" lIns="0" tIns="0" rIns="0" bIns="0" rtlCol="0">
            <a:spAutoFit/>
          </a:bodyPr>
          <a:lstStyle/>
          <a:p>
            <a:pPr marL="12700" marR="5080" indent="635" algn="ctr" rtl="1">
              <a:lnSpc>
                <a:spcPct val="100000"/>
              </a:lnSpc>
            </a:pPr>
            <a:r>
              <a:rPr lang="en-US" sz="1400" spc="-75" dirty="0">
                <a:latin typeface="Trebuchet MS"/>
                <a:cs typeface="Trebuchet MS"/>
              </a:rPr>
              <a:t>"</a:t>
            </a:r>
            <a:r>
              <a:rPr lang="en-US" sz="1400" spc="-75" dirty="0" err="1">
                <a:latin typeface="Trebuchet MS"/>
                <a:cs typeface="Trebuchet MS"/>
              </a:rPr>
              <a:t>Climacool</a:t>
            </a:r>
            <a:r>
              <a:rPr lang="en-US" sz="1400" spc="-75" dirty="0">
                <a:latin typeface="Trebuchet MS"/>
                <a:cs typeface="Trebuchet MS"/>
              </a:rPr>
              <a:t> </a:t>
            </a:r>
            <a:r>
              <a:rPr lang="fa-IR" sz="1400" spc="-75" dirty="0">
                <a:latin typeface="Trebuchet MS"/>
                <a:cs typeface="Trebuchet MS"/>
              </a:rPr>
              <a:t>یکی از بهترین ضد عرق های ما است که یک تکنولوژی منحصر به فرد دارد. هنگامی که شما آن را بر روی بدن خود اسپری می کنید، کپسول هایی را روی بدنتان رها می کند که زمانی که شما حرکت می کنید فعال می شوند. این کپسول ها هنگامی که شما عرق می کنید یک عطر تازه تولید می کنند "</a:t>
            </a:r>
            <a:endParaRPr sz="1400" dirty="0">
              <a:latin typeface="Trebuchet MS"/>
              <a:cs typeface="Trebuchet MS"/>
            </a:endParaRPr>
          </a:p>
        </p:txBody>
      </p:sp>
      <p:sp>
        <p:nvSpPr>
          <p:cNvPr id="23" name="object 23"/>
          <p:cNvSpPr/>
          <p:nvPr/>
        </p:nvSpPr>
        <p:spPr>
          <a:xfrm>
            <a:off x="9621011" y="3368040"/>
            <a:ext cx="2199004" cy="821309"/>
          </a:xfrm>
          <a:prstGeom prst="rect">
            <a:avLst/>
          </a:prstGeom>
          <a:blipFill>
            <a:blip r:embed="rId8" cstate="print"/>
            <a:stretch>
              <a:fillRect/>
            </a:stretch>
          </a:blipFill>
        </p:spPr>
        <p:txBody>
          <a:bodyPr wrap="square" lIns="0" tIns="0" rIns="0" bIns="0" rtlCol="0"/>
          <a:lstStyle/>
          <a:p>
            <a:endParaRPr/>
          </a:p>
        </p:txBody>
      </p:sp>
      <p:sp>
        <p:nvSpPr>
          <p:cNvPr id="24" name="object 24"/>
          <p:cNvSpPr txBox="1"/>
          <p:nvPr/>
        </p:nvSpPr>
        <p:spPr>
          <a:xfrm>
            <a:off x="9156318" y="4221860"/>
            <a:ext cx="2947035" cy="1107996"/>
          </a:xfrm>
          <a:prstGeom prst="rect">
            <a:avLst/>
          </a:prstGeom>
        </p:spPr>
        <p:txBody>
          <a:bodyPr vert="horz" wrap="square" lIns="0" tIns="0" rIns="0" bIns="0" rtlCol="0">
            <a:spAutoFit/>
          </a:bodyPr>
          <a:lstStyle/>
          <a:p>
            <a:pPr marL="299085" indent="-286385" algn="r" rtl="1">
              <a:lnSpc>
                <a:spcPct val="100000"/>
              </a:lnSpc>
              <a:buFont typeface="Arial"/>
              <a:buChar char="•"/>
              <a:tabLst>
                <a:tab pos="299085" algn="l"/>
                <a:tab pos="299720" algn="l"/>
              </a:tabLst>
            </a:pPr>
            <a:r>
              <a:rPr lang="fa-IR" spc="-40" dirty="0" smtClean="0">
                <a:latin typeface="Trebuchet MS"/>
                <a:cs typeface="Trebuchet MS"/>
              </a:rPr>
              <a:t>مثبت باشید</a:t>
            </a:r>
            <a:endParaRPr dirty="0">
              <a:latin typeface="Trebuchet MS"/>
              <a:cs typeface="Trebuchet MS"/>
            </a:endParaRPr>
          </a:p>
          <a:p>
            <a:pPr marL="299085" marR="623570" indent="-286385" algn="r" rtl="1">
              <a:lnSpc>
                <a:spcPct val="100000"/>
              </a:lnSpc>
              <a:buFont typeface="Arial"/>
              <a:buChar char="•"/>
              <a:tabLst>
                <a:tab pos="299085" algn="l"/>
                <a:tab pos="299720" algn="l"/>
              </a:tabLst>
            </a:pPr>
            <a:r>
              <a:rPr lang="fa-IR" spc="-70" dirty="0" smtClean="0">
                <a:latin typeface="Trebuchet MS"/>
                <a:cs typeface="Trebuchet MS"/>
              </a:rPr>
              <a:t>به مشتری گوش دهید</a:t>
            </a:r>
            <a:r>
              <a:rPr spc="-70" dirty="0" smtClean="0">
                <a:latin typeface="Trebuchet MS"/>
                <a:cs typeface="Trebuchet MS"/>
              </a:rPr>
              <a:t>  </a:t>
            </a:r>
            <a:endParaRPr lang="fa-IR" spc="20" dirty="0">
              <a:latin typeface="Trebuchet MS"/>
              <a:cs typeface="Trebuchet MS"/>
            </a:endParaRPr>
          </a:p>
          <a:p>
            <a:pPr marL="299085" marR="623570" indent="-286385" algn="r" rtl="1">
              <a:lnSpc>
                <a:spcPct val="100000"/>
              </a:lnSpc>
              <a:buFont typeface="Arial"/>
              <a:buChar char="•"/>
              <a:tabLst>
                <a:tab pos="299085" algn="l"/>
                <a:tab pos="299720" algn="l"/>
              </a:tabLst>
            </a:pPr>
            <a:r>
              <a:rPr lang="fa-IR" spc="20" dirty="0" smtClean="0">
                <a:latin typeface="Trebuchet MS"/>
                <a:cs typeface="Trebuchet MS"/>
              </a:rPr>
              <a:t>اهمیت دهید</a:t>
            </a:r>
            <a:endParaRPr dirty="0">
              <a:latin typeface="Trebuchet MS"/>
              <a:cs typeface="Trebuchet MS"/>
            </a:endParaRPr>
          </a:p>
          <a:p>
            <a:pPr marL="299085" marR="5080" indent="-286385" algn="r" rtl="1">
              <a:lnSpc>
                <a:spcPct val="100000"/>
              </a:lnSpc>
              <a:buFont typeface="Arial"/>
              <a:buChar char="•"/>
              <a:tabLst>
                <a:tab pos="299085" algn="l"/>
                <a:tab pos="299720" algn="l"/>
              </a:tabLst>
            </a:pPr>
            <a:r>
              <a:rPr lang="fa-IR" spc="-45" dirty="0" smtClean="0">
                <a:latin typeface="Trebuchet MS"/>
                <a:cs typeface="Trebuchet MS"/>
              </a:rPr>
              <a:t>مزیت های برند را ذکر کنید</a:t>
            </a:r>
            <a:endParaRPr dirty="0">
              <a:latin typeface="Trebuchet MS"/>
              <a:cs typeface="Trebuchet MS"/>
            </a:endParaRPr>
          </a:p>
        </p:txBody>
      </p:sp>
      <p:sp>
        <p:nvSpPr>
          <p:cNvPr id="25" name="object 25"/>
          <p:cNvSpPr/>
          <p:nvPr/>
        </p:nvSpPr>
        <p:spPr>
          <a:xfrm>
            <a:off x="8769049" y="1790568"/>
            <a:ext cx="2499995" cy="1481455"/>
          </a:xfrm>
          <a:custGeom>
            <a:avLst/>
            <a:gdLst/>
            <a:ahLst/>
            <a:cxnLst/>
            <a:rect l="l" t="t" r="r" b="b"/>
            <a:pathLst>
              <a:path w="2499995" h="1481454">
                <a:moveTo>
                  <a:pt x="1248127" y="0"/>
                </a:moveTo>
                <a:lnTo>
                  <a:pt x="1195969" y="635"/>
                </a:lnTo>
                <a:lnTo>
                  <a:pt x="1144005" y="2413"/>
                </a:lnTo>
                <a:lnTo>
                  <a:pt x="1092304" y="5321"/>
                </a:lnTo>
                <a:lnTo>
                  <a:pt x="1040934" y="9350"/>
                </a:lnTo>
                <a:lnTo>
                  <a:pt x="989965" y="14490"/>
                </a:lnTo>
                <a:lnTo>
                  <a:pt x="939466" y="20731"/>
                </a:lnTo>
                <a:lnTo>
                  <a:pt x="889507" y="28062"/>
                </a:lnTo>
                <a:lnTo>
                  <a:pt x="840156" y="36474"/>
                </a:lnTo>
                <a:lnTo>
                  <a:pt x="791482" y="45956"/>
                </a:lnTo>
                <a:lnTo>
                  <a:pt x="743556" y="56497"/>
                </a:lnTo>
                <a:lnTo>
                  <a:pt x="696445" y="68089"/>
                </a:lnTo>
                <a:lnTo>
                  <a:pt x="650220" y="80720"/>
                </a:lnTo>
                <a:lnTo>
                  <a:pt x="604949" y="94380"/>
                </a:lnTo>
                <a:lnTo>
                  <a:pt x="560702" y="109060"/>
                </a:lnTo>
                <a:lnTo>
                  <a:pt x="517547" y="124749"/>
                </a:lnTo>
                <a:lnTo>
                  <a:pt x="475555" y="141437"/>
                </a:lnTo>
                <a:lnTo>
                  <a:pt x="434794" y="159114"/>
                </a:lnTo>
                <a:lnTo>
                  <a:pt x="395334" y="177769"/>
                </a:lnTo>
                <a:lnTo>
                  <a:pt x="357243" y="197393"/>
                </a:lnTo>
                <a:lnTo>
                  <a:pt x="320591" y="217975"/>
                </a:lnTo>
                <a:lnTo>
                  <a:pt x="285447" y="239505"/>
                </a:lnTo>
                <a:lnTo>
                  <a:pt x="251881" y="261973"/>
                </a:lnTo>
                <a:lnTo>
                  <a:pt x="219961" y="285369"/>
                </a:lnTo>
                <a:lnTo>
                  <a:pt x="189756" y="309682"/>
                </a:lnTo>
                <a:lnTo>
                  <a:pt x="129259" y="366848"/>
                </a:lnTo>
                <a:lnTo>
                  <a:pt x="100821" y="399291"/>
                </a:lnTo>
                <a:lnTo>
                  <a:pt x="75986" y="432162"/>
                </a:lnTo>
                <a:lnTo>
                  <a:pt x="54719" y="465393"/>
                </a:lnTo>
                <a:lnTo>
                  <a:pt x="22740" y="532664"/>
                </a:lnTo>
                <a:lnTo>
                  <a:pt x="4596" y="600556"/>
                </a:lnTo>
                <a:lnTo>
                  <a:pt x="0" y="668523"/>
                </a:lnTo>
                <a:lnTo>
                  <a:pt x="2691" y="702363"/>
                </a:lnTo>
                <a:lnTo>
                  <a:pt x="17872" y="769414"/>
                </a:lnTo>
                <a:lnTo>
                  <a:pt x="45878" y="835172"/>
                </a:lnTo>
                <a:lnTo>
                  <a:pt x="86419" y="899089"/>
                </a:lnTo>
                <a:lnTo>
                  <a:pt x="111301" y="930187"/>
                </a:lnTo>
                <a:lnTo>
                  <a:pt x="139208" y="960619"/>
                </a:lnTo>
                <a:lnTo>
                  <a:pt x="170104" y="990317"/>
                </a:lnTo>
                <a:lnTo>
                  <a:pt x="203954" y="1019213"/>
                </a:lnTo>
                <a:lnTo>
                  <a:pt x="240722" y="1047239"/>
                </a:lnTo>
                <a:lnTo>
                  <a:pt x="280370" y="1074326"/>
                </a:lnTo>
                <a:lnTo>
                  <a:pt x="322864" y="1100406"/>
                </a:lnTo>
                <a:lnTo>
                  <a:pt x="368167" y="1125410"/>
                </a:lnTo>
                <a:lnTo>
                  <a:pt x="416243" y="1149271"/>
                </a:lnTo>
                <a:lnTo>
                  <a:pt x="467056" y="1171919"/>
                </a:lnTo>
                <a:lnTo>
                  <a:pt x="520569" y="1193286"/>
                </a:lnTo>
                <a:lnTo>
                  <a:pt x="576748" y="1213304"/>
                </a:lnTo>
                <a:lnTo>
                  <a:pt x="635555" y="1231904"/>
                </a:lnTo>
                <a:lnTo>
                  <a:pt x="729027" y="1481459"/>
                </a:lnTo>
                <a:lnTo>
                  <a:pt x="1088056" y="1311279"/>
                </a:lnTo>
                <a:lnTo>
                  <a:pt x="1411084" y="1311279"/>
                </a:lnTo>
                <a:lnTo>
                  <a:pt x="1420665" y="1310696"/>
                </a:lnTo>
                <a:lnTo>
                  <a:pt x="1474718" y="1306128"/>
                </a:lnTo>
                <a:lnTo>
                  <a:pt x="1528187" y="1300333"/>
                </a:lnTo>
                <a:lnTo>
                  <a:pt x="1580999" y="1293330"/>
                </a:lnTo>
                <a:lnTo>
                  <a:pt x="1633084" y="1285137"/>
                </a:lnTo>
                <a:lnTo>
                  <a:pt x="1684370" y="1275773"/>
                </a:lnTo>
                <a:lnTo>
                  <a:pt x="1734786" y="1265258"/>
                </a:lnTo>
                <a:lnTo>
                  <a:pt x="1784260" y="1253610"/>
                </a:lnTo>
                <a:lnTo>
                  <a:pt x="1832722" y="1240847"/>
                </a:lnTo>
                <a:lnTo>
                  <a:pt x="1880099" y="1226989"/>
                </a:lnTo>
                <a:lnTo>
                  <a:pt x="1926321" y="1212054"/>
                </a:lnTo>
                <a:lnTo>
                  <a:pt x="1971317" y="1196061"/>
                </a:lnTo>
                <a:lnTo>
                  <a:pt x="2015014" y="1179030"/>
                </a:lnTo>
                <a:lnTo>
                  <a:pt x="2057343" y="1160978"/>
                </a:lnTo>
                <a:lnTo>
                  <a:pt x="2098230" y="1141925"/>
                </a:lnTo>
                <a:lnTo>
                  <a:pt x="2137606" y="1121889"/>
                </a:lnTo>
                <a:lnTo>
                  <a:pt x="2175398" y="1100890"/>
                </a:lnTo>
                <a:lnTo>
                  <a:pt x="2211536" y="1078945"/>
                </a:lnTo>
                <a:lnTo>
                  <a:pt x="2245949" y="1056075"/>
                </a:lnTo>
                <a:lnTo>
                  <a:pt x="2278563" y="1032297"/>
                </a:lnTo>
                <a:lnTo>
                  <a:pt x="2309310" y="1007631"/>
                </a:lnTo>
                <a:lnTo>
                  <a:pt x="2338117" y="982095"/>
                </a:lnTo>
                <a:lnTo>
                  <a:pt x="2370194" y="950150"/>
                </a:lnTo>
                <a:lnTo>
                  <a:pt x="2398632" y="917707"/>
                </a:lnTo>
                <a:lnTo>
                  <a:pt x="2423467" y="884836"/>
                </a:lnTo>
                <a:lnTo>
                  <a:pt x="2444735" y="851605"/>
                </a:lnTo>
                <a:lnTo>
                  <a:pt x="2476713" y="784334"/>
                </a:lnTo>
                <a:lnTo>
                  <a:pt x="2494857" y="716442"/>
                </a:lnTo>
                <a:lnTo>
                  <a:pt x="2499454" y="648475"/>
                </a:lnTo>
                <a:lnTo>
                  <a:pt x="2496762" y="614636"/>
                </a:lnTo>
                <a:lnTo>
                  <a:pt x="2481581" y="547584"/>
                </a:lnTo>
                <a:lnTo>
                  <a:pt x="2453575" y="481826"/>
                </a:lnTo>
                <a:lnTo>
                  <a:pt x="2413034" y="417909"/>
                </a:lnTo>
                <a:lnTo>
                  <a:pt x="2388153" y="386812"/>
                </a:lnTo>
                <a:lnTo>
                  <a:pt x="2360245" y="356379"/>
                </a:lnTo>
                <a:lnTo>
                  <a:pt x="2329349" y="326681"/>
                </a:lnTo>
                <a:lnTo>
                  <a:pt x="2295499" y="297785"/>
                </a:lnTo>
                <a:lnTo>
                  <a:pt x="2258731" y="269759"/>
                </a:lnTo>
                <a:lnTo>
                  <a:pt x="2219083" y="242672"/>
                </a:lnTo>
                <a:lnTo>
                  <a:pt x="2176589" y="216592"/>
                </a:lnTo>
                <a:lnTo>
                  <a:pt x="2131286" y="191588"/>
                </a:lnTo>
                <a:lnTo>
                  <a:pt x="2083210" y="167727"/>
                </a:lnTo>
                <a:lnTo>
                  <a:pt x="2032397" y="145080"/>
                </a:lnTo>
                <a:lnTo>
                  <a:pt x="1978884" y="123712"/>
                </a:lnTo>
                <a:lnTo>
                  <a:pt x="1922705" y="103695"/>
                </a:lnTo>
                <a:lnTo>
                  <a:pt x="1863899" y="85094"/>
                </a:lnTo>
                <a:lnTo>
                  <a:pt x="1814820" y="71241"/>
                </a:lnTo>
                <a:lnTo>
                  <a:pt x="1765104" y="58651"/>
                </a:lnTo>
                <a:lnTo>
                  <a:pt x="1714820" y="47314"/>
                </a:lnTo>
                <a:lnTo>
                  <a:pt x="1664038" y="37221"/>
                </a:lnTo>
                <a:lnTo>
                  <a:pt x="1612825" y="28360"/>
                </a:lnTo>
                <a:lnTo>
                  <a:pt x="1561253" y="20722"/>
                </a:lnTo>
                <a:lnTo>
                  <a:pt x="1509389" y="14296"/>
                </a:lnTo>
                <a:lnTo>
                  <a:pt x="1457304" y="9073"/>
                </a:lnTo>
                <a:lnTo>
                  <a:pt x="1405066" y="5042"/>
                </a:lnTo>
                <a:lnTo>
                  <a:pt x="1352744" y="2192"/>
                </a:lnTo>
                <a:lnTo>
                  <a:pt x="1300408" y="515"/>
                </a:lnTo>
                <a:lnTo>
                  <a:pt x="1248127" y="0"/>
                </a:lnTo>
                <a:close/>
              </a:path>
              <a:path w="2499995" h="1481454">
                <a:moveTo>
                  <a:pt x="1411084" y="1311279"/>
                </a:moveTo>
                <a:lnTo>
                  <a:pt x="1088056" y="1311279"/>
                </a:lnTo>
                <a:lnTo>
                  <a:pt x="1144121" y="1314469"/>
                </a:lnTo>
                <a:lnTo>
                  <a:pt x="1200029" y="1316319"/>
                </a:lnTo>
                <a:lnTo>
                  <a:pt x="1255709" y="1316848"/>
                </a:lnTo>
                <a:lnTo>
                  <a:pt x="1311089" y="1316075"/>
                </a:lnTo>
                <a:lnTo>
                  <a:pt x="1366098" y="1314018"/>
                </a:lnTo>
                <a:lnTo>
                  <a:pt x="1411084" y="1311279"/>
                </a:lnTo>
                <a:close/>
              </a:path>
            </a:pathLst>
          </a:custGeom>
          <a:solidFill>
            <a:srgbClr val="BEBEBE"/>
          </a:solidFill>
        </p:spPr>
        <p:txBody>
          <a:bodyPr wrap="square" lIns="0" tIns="0" rIns="0" bIns="0" rtlCol="0"/>
          <a:lstStyle/>
          <a:p>
            <a:endParaRPr/>
          </a:p>
        </p:txBody>
      </p:sp>
      <p:sp>
        <p:nvSpPr>
          <p:cNvPr id="26" name="object 26"/>
          <p:cNvSpPr/>
          <p:nvPr/>
        </p:nvSpPr>
        <p:spPr>
          <a:xfrm>
            <a:off x="8769049" y="1790568"/>
            <a:ext cx="2499995" cy="1481455"/>
          </a:xfrm>
          <a:custGeom>
            <a:avLst/>
            <a:gdLst/>
            <a:ahLst/>
            <a:cxnLst/>
            <a:rect l="l" t="t" r="r" b="b"/>
            <a:pathLst>
              <a:path w="2499995" h="1481454">
                <a:moveTo>
                  <a:pt x="729027" y="1481459"/>
                </a:moveTo>
                <a:lnTo>
                  <a:pt x="635555" y="1231904"/>
                </a:lnTo>
                <a:lnTo>
                  <a:pt x="576748" y="1213304"/>
                </a:lnTo>
                <a:lnTo>
                  <a:pt x="520569" y="1193286"/>
                </a:lnTo>
                <a:lnTo>
                  <a:pt x="467056" y="1171919"/>
                </a:lnTo>
                <a:lnTo>
                  <a:pt x="416243" y="1149271"/>
                </a:lnTo>
                <a:lnTo>
                  <a:pt x="368167" y="1125410"/>
                </a:lnTo>
                <a:lnTo>
                  <a:pt x="322864" y="1100406"/>
                </a:lnTo>
                <a:lnTo>
                  <a:pt x="280370" y="1074326"/>
                </a:lnTo>
                <a:lnTo>
                  <a:pt x="240722" y="1047239"/>
                </a:lnTo>
                <a:lnTo>
                  <a:pt x="203954" y="1019213"/>
                </a:lnTo>
                <a:lnTo>
                  <a:pt x="170104" y="990317"/>
                </a:lnTo>
                <a:lnTo>
                  <a:pt x="139208" y="960619"/>
                </a:lnTo>
                <a:lnTo>
                  <a:pt x="111301" y="930187"/>
                </a:lnTo>
                <a:lnTo>
                  <a:pt x="86419" y="899089"/>
                </a:lnTo>
                <a:lnTo>
                  <a:pt x="64599" y="867395"/>
                </a:lnTo>
                <a:lnTo>
                  <a:pt x="30290" y="802489"/>
                </a:lnTo>
                <a:lnTo>
                  <a:pt x="8660" y="736016"/>
                </a:lnTo>
                <a:lnTo>
                  <a:pt x="0" y="668523"/>
                </a:lnTo>
                <a:lnTo>
                  <a:pt x="623" y="634565"/>
                </a:lnTo>
                <a:lnTo>
                  <a:pt x="11957" y="566567"/>
                </a:lnTo>
                <a:lnTo>
                  <a:pt x="36982" y="498917"/>
                </a:lnTo>
                <a:lnTo>
                  <a:pt x="75986" y="432162"/>
                </a:lnTo>
                <a:lnTo>
                  <a:pt x="100821" y="399291"/>
                </a:lnTo>
                <a:lnTo>
                  <a:pt x="129259" y="366848"/>
                </a:lnTo>
                <a:lnTo>
                  <a:pt x="161337" y="334903"/>
                </a:lnTo>
                <a:lnTo>
                  <a:pt x="219961" y="285369"/>
                </a:lnTo>
                <a:lnTo>
                  <a:pt x="251881" y="261973"/>
                </a:lnTo>
                <a:lnTo>
                  <a:pt x="285447" y="239505"/>
                </a:lnTo>
                <a:lnTo>
                  <a:pt x="320591" y="217975"/>
                </a:lnTo>
                <a:lnTo>
                  <a:pt x="357243" y="197393"/>
                </a:lnTo>
                <a:lnTo>
                  <a:pt x="395334" y="177769"/>
                </a:lnTo>
                <a:lnTo>
                  <a:pt x="434794" y="159114"/>
                </a:lnTo>
                <a:lnTo>
                  <a:pt x="475555" y="141437"/>
                </a:lnTo>
                <a:lnTo>
                  <a:pt x="517547" y="124749"/>
                </a:lnTo>
                <a:lnTo>
                  <a:pt x="560702" y="109060"/>
                </a:lnTo>
                <a:lnTo>
                  <a:pt x="604949" y="94380"/>
                </a:lnTo>
                <a:lnTo>
                  <a:pt x="650220" y="80720"/>
                </a:lnTo>
                <a:lnTo>
                  <a:pt x="696445" y="68089"/>
                </a:lnTo>
                <a:lnTo>
                  <a:pt x="743556" y="56497"/>
                </a:lnTo>
                <a:lnTo>
                  <a:pt x="791482" y="45956"/>
                </a:lnTo>
                <a:lnTo>
                  <a:pt x="840156" y="36474"/>
                </a:lnTo>
                <a:lnTo>
                  <a:pt x="889507" y="28062"/>
                </a:lnTo>
                <a:lnTo>
                  <a:pt x="939466" y="20731"/>
                </a:lnTo>
                <a:lnTo>
                  <a:pt x="989965" y="14490"/>
                </a:lnTo>
                <a:lnTo>
                  <a:pt x="1040934" y="9350"/>
                </a:lnTo>
                <a:lnTo>
                  <a:pt x="1092304" y="5321"/>
                </a:lnTo>
                <a:lnTo>
                  <a:pt x="1144005" y="2413"/>
                </a:lnTo>
                <a:lnTo>
                  <a:pt x="1195969" y="635"/>
                </a:lnTo>
                <a:lnTo>
                  <a:pt x="1248127" y="0"/>
                </a:lnTo>
                <a:lnTo>
                  <a:pt x="1300408" y="515"/>
                </a:lnTo>
                <a:lnTo>
                  <a:pt x="1352744" y="2192"/>
                </a:lnTo>
                <a:lnTo>
                  <a:pt x="1405066" y="5042"/>
                </a:lnTo>
                <a:lnTo>
                  <a:pt x="1457304" y="9073"/>
                </a:lnTo>
                <a:lnTo>
                  <a:pt x="1509389" y="14296"/>
                </a:lnTo>
                <a:lnTo>
                  <a:pt x="1561253" y="20722"/>
                </a:lnTo>
                <a:lnTo>
                  <a:pt x="1612825" y="28360"/>
                </a:lnTo>
                <a:lnTo>
                  <a:pt x="1664038" y="37221"/>
                </a:lnTo>
                <a:lnTo>
                  <a:pt x="1714820" y="47314"/>
                </a:lnTo>
                <a:lnTo>
                  <a:pt x="1765104" y="58651"/>
                </a:lnTo>
                <a:lnTo>
                  <a:pt x="1814820" y="71241"/>
                </a:lnTo>
                <a:lnTo>
                  <a:pt x="1863899" y="85094"/>
                </a:lnTo>
                <a:lnTo>
                  <a:pt x="1922705" y="103695"/>
                </a:lnTo>
                <a:lnTo>
                  <a:pt x="1978884" y="123712"/>
                </a:lnTo>
                <a:lnTo>
                  <a:pt x="2032397" y="145080"/>
                </a:lnTo>
                <a:lnTo>
                  <a:pt x="2083210" y="167727"/>
                </a:lnTo>
                <a:lnTo>
                  <a:pt x="2131286" y="191588"/>
                </a:lnTo>
                <a:lnTo>
                  <a:pt x="2176589" y="216592"/>
                </a:lnTo>
                <a:lnTo>
                  <a:pt x="2219083" y="242672"/>
                </a:lnTo>
                <a:lnTo>
                  <a:pt x="2258731" y="269759"/>
                </a:lnTo>
                <a:lnTo>
                  <a:pt x="2295499" y="297785"/>
                </a:lnTo>
                <a:lnTo>
                  <a:pt x="2329349" y="326681"/>
                </a:lnTo>
                <a:lnTo>
                  <a:pt x="2360245" y="356379"/>
                </a:lnTo>
                <a:lnTo>
                  <a:pt x="2388153" y="386812"/>
                </a:lnTo>
                <a:lnTo>
                  <a:pt x="2413034" y="417909"/>
                </a:lnTo>
                <a:lnTo>
                  <a:pt x="2434854" y="449603"/>
                </a:lnTo>
                <a:lnTo>
                  <a:pt x="2469163" y="514509"/>
                </a:lnTo>
                <a:lnTo>
                  <a:pt x="2490793" y="580982"/>
                </a:lnTo>
                <a:lnTo>
                  <a:pt x="2499454" y="648475"/>
                </a:lnTo>
                <a:lnTo>
                  <a:pt x="2498830" y="682434"/>
                </a:lnTo>
                <a:lnTo>
                  <a:pt x="2487496" y="750431"/>
                </a:lnTo>
                <a:lnTo>
                  <a:pt x="2462471" y="818081"/>
                </a:lnTo>
                <a:lnTo>
                  <a:pt x="2423467" y="884836"/>
                </a:lnTo>
                <a:lnTo>
                  <a:pt x="2398632" y="917707"/>
                </a:lnTo>
                <a:lnTo>
                  <a:pt x="2370194" y="950150"/>
                </a:lnTo>
                <a:lnTo>
                  <a:pt x="2338117" y="982095"/>
                </a:lnTo>
                <a:lnTo>
                  <a:pt x="2309310" y="1007631"/>
                </a:lnTo>
                <a:lnTo>
                  <a:pt x="2278563" y="1032297"/>
                </a:lnTo>
                <a:lnTo>
                  <a:pt x="2245949" y="1056075"/>
                </a:lnTo>
                <a:lnTo>
                  <a:pt x="2211536" y="1078945"/>
                </a:lnTo>
                <a:lnTo>
                  <a:pt x="2175398" y="1100890"/>
                </a:lnTo>
                <a:lnTo>
                  <a:pt x="2137606" y="1121889"/>
                </a:lnTo>
                <a:lnTo>
                  <a:pt x="2098230" y="1141925"/>
                </a:lnTo>
                <a:lnTo>
                  <a:pt x="2057343" y="1160978"/>
                </a:lnTo>
                <a:lnTo>
                  <a:pt x="2015014" y="1179030"/>
                </a:lnTo>
                <a:lnTo>
                  <a:pt x="1971317" y="1196061"/>
                </a:lnTo>
                <a:lnTo>
                  <a:pt x="1926321" y="1212054"/>
                </a:lnTo>
                <a:lnTo>
                  <a:pt x="1880099" y="1226989"/>
                </a:lnTo>
                <a:lnTo>
                  <a:pt x="1832722" y="1240847"/>
                </a:lnTo>
                <a:lnTo>
                  <a:pt x="1784260" y="1253610"/>
                </a:lnTo>
                <a:lnTo>
                  <a:pt x="1734786" y="1265258"/>
                </a:lnTo>
                <a:lnTo>
                  <a:pt x="1684370" y="1275773"/>
                </a:lnTo>
                <a:lnTo>
                  <a:pt x="1633084" y="1285137"/>
                </a:lnTo>
                <a:lnTo>
                  <a:pt x="1580999" y="1293330"/>
                </a:lnTo>
                <a:lnTo>
                  <a:pt x="1528187" y="1300333"/>
                </a:lnTo>
                <a:lnTo>
                  <a:pt x="1474718" y="1306128"/>
                </a:lnTo>
                <a:lnTo>
                  <a:pt x="1420665" y="1310696"/>
                </a:lnTo>
                <a:lnTo>
                  <a:pt x="1366098" y="1314018"/>
                </a:lnTo>
                <a:lnTo>
                  <a:pt x="1311089" y="1316075"/>
                </a:lnTo>
                <a:lnTo>
                  <a:pt x="1255709" y="1316848"/>
                </a:lnTo>
                <a:lnTo>
                  <a:pt x="1200029" y="1316319"/>
                </a:lnTo>
                <a:lnTo>
                  <a:pt x="1144121" y="1314469"/>
                </a:lnTo>
                <a:lnTo>
                  <a:pt x="1088056" y="1311279"/>
                </a:lnTo>
                <a:lnTo>
                  <a:pt x="729027" y="1481459"/>
                </a:lnTo>
                <a:close/>
              </a:path>
            </a:pathLst>
          </a:custGeom>
          <a:ln w="12192">
            <a:solidFill>
              <a:srgbClr val="000000"/>
            </a:solidFill>
          </a:ln>
        </p:spPr>
        <p:txBody>
          <a:bodyPr wrap="square" lIns="0" tIns="0" rIns="0" bIns="0" rtlCol="0"/>
          <a:lstStyle/>
          <a:p>
            <a:endParaRPr/>
          </a:p>
        </p:txBody>
      </p:sp>
      <p:sp>
        <p:nvSpPr>
          <p:cNvPr id="27" name="object 27"/>
          <p:cNvSpPr txBox="1"/>
          <p:nvPr/>
        </p:nvSpPr>
        <p:spPr>
          <a:xfrm>
            <a:off x="9207245" y="2167382"/>
            <a:ext cx="1627505" cy="646331"/>
          </a:xfrm>
          <a:prstGeom prst="rect">
            <a:avLst/>
          </a:prstGeom>
        </p:spPr>
        <p:txBody>
          <a:bodyPr vert="horz" wrap="square" lIns="0" tIns="0" rIns="0" bIns="0" rtlCol="0">
            <a:spAutoFit/>
          </a:bodyPr>
          <a:lstStyle/>
          <a:p>
            <a:pPr marL="12700" marR="5080" algn="ctr" rtl="1">
              <a:lnSpc>
                <a:spcPct val="100000"/>
              </a:lnSpc>
            </a:pPr>
            <a:r>
              <a:rPr lang="en-US" sz="1400" spc="-75" dirty="0">
                <a:latin typeface="Trebuchet MS"/>
                <a:cs typeface="Trebuchet MS"/>
              </a:rPr>
              <a:t>"</a:t>
            </a:r>
            <a:r>
              <a:rPr lang="en-US" sz="1400" spc="-75" dirty="0" err="1">
                <a:latin typeface="Trebuchet MS"/>
                <a:cs typeface="Trebuchet MS"/>
              </a:rPr>
              <a:t>Climacool</a:t>
            </a:r>
            <a:r>
              <a:rPr lang="en-US" sz="1400" spc="-75" dirty="0">
                <a:latin typeface="Trebuchet MS"/>
                <a:cs typeface="Trebuchet MS"/>
              </a:rPr>
              <a:t> </a:t>
            </a:r>
            <a:r>
              <a:rPr lang="fa-IR" sz="1400" spc="-75" dirty="0">
                <a:latin typeface="Trebuchet MS"/>
                <a:cs typeface="Trebuchet MS"/>
              </a:rPr>
              <a:t>به شما 48 ساعت حفاظت در برابر رطوبت و بو را می دهد"</a:t>
            </a:r>
            <a:endParaRPr sz="1400" dirty="0">
              <a:latin typeface="Trebuchet MS"/>
              <a:cs typeface="Trebuchet MS"/>
            </a:endParaRPr>
          </a:p>
        </p:txBody>
      </p:sp>
      <p:sp>
        <p:nvSpPr>
          <p:cNvPr id="28" name="object 28"/>
          <p:cNvSpPr/>
          <p:nvPr/>
        </p:nvSpPr>
        <p:spPr>
          <a:xfrm>
            <a:off x="332243" y="4238206"/>
            <a:ext cx="1797050" cy="1818005"/>
          </a:xfrm>
          <a:custGeom>
            <a:avLst/>
            <a:gdLst/>
            <a:ahLst/>
            <a:cxnLst/>
            <a:rect l="l" t="t" r="r" b="b"/>
            <a:pathLst>
              <a:path w="1797050" h="1818004">
                <a:moveTo>
                  <a:pt x="884686" y="0"/>
                </a:moveTo>
                <a:lnTo>
                  <a:pt x="838515" y="1737"/>
                </a:lnTo>
                <a:lnTo>
                  <a:pt x="792598" y="5594"/>
                </a:lnTo>
                <a:lnTo>
                  <a:pt x="747028" y="11546"/>
                </a:lnTo>
                <a:lnTo>
                  <a:pt x="701900" y="19570"/>
                </a:lnTo>
                <a:lnTo>
                  <a:pt x="657305" y="29644"/>
                </a:lnTo>
                <a:lnTo>
                  <a:pt x="613338" y="41743"/>
                </a:lnTo>
                <a:lnTo>
                  <a:pt x="570092" y="55845"/>
                </a:lnTo>
                <a:lnTo>
                  <a:pt x="527660" y="71925"/>
                </a:lnTo>
                <a:lnTo>
                  <a:pt x="486135" y="89961"/>
                </a:lnTo>
                <a:lnTo>
                  <a:pt x="445611" y="109930"/>
                </a:lnTo>
                <a:lnTo>
                  <a:pt x="406182" y="131807"/>
                </a:lnTo>
                <a:lnTo>
                  <a:pt x="367939" y="155570"/>
                </a:lnTo>
                <a:lnTo>
                  <a:pt x="330978" y="181195"/>
                </a:lnTo>
                <a:lnTo>
                  <a:pt x="295391" y="208660"/>
                </a:lnTo>
                <a:lnTo>
                  <a:pt x="261271" y="237939"/>
                </a:lnTo>
                <a:lnTo>
                  <a:pt x="228712" y="269011"/>
                </a:lnTo>
                <a:lnTo>
                  <a:pt x="197808" y="301852"/>
                </a:lnTo>
                <a:lnTo>
                  <a:pt x="168650" y="336439"/>
                </a:lnTo>
                <a:lnTo>
                  <a:pt x="141334" y="372747"/>
                </a:lnTo>
                <a:lnTo>
                  <a:pt x="115952" y="410755"/>
                </a:lnTo>
                <a:lnTo>
                  <a:pt x="92138" y="451313"/>
                </a:lnTo>
                <a:lnTo>
                  <a:pt x="71123" y="492520"/>
                </a:lnTo>
                <a:lnTo>
                  <a:pt x="52880" y="534283"/>
                </a:lnTo>
                <a:lnTo>
                  <a:pt x="37379" y="576509"/>
                </a:lnTo>
                <a:lnTo>
                  <a:pt x="24591" y="619107"/>
                </a:lnTo>
                <a:lnTo>
                  <a:pt x="14488" y="661982"/>
                </a:lnTo>
                <a:lnTo>
                  <a:pt x="7041" y="705042"/>
                </a:lnTo>
                <a:lnTo>
                  <a:pt x="2221" y="748194"/>
                </a:lnTo>
                <a:lnTo>
                  <a:pt x="0" y="791345"/>
                </a:lnTo>
                <a:lnTo>
                  <a:pt x="347" y="834403"/>
                </a:lnTo>
                <a:lnTo>
                  <a:pt x="3236" y="877274"/>
                </a:lnTo>
                <a:lnTo>
                  <a:pt x="8636" y="919866"/>
                </a:lnTo>
                <a:lnTo>
                  <a:pt x="16520" y="962086"/>
                </a:lnTo>
                <a:lnTo>
                  <a:pt x="26858" y="1003840"/>
                </a:lnTo>
                <a:lnTo>
                  <a:pt x="39621" y="1045037"/>
                </a:lnTo>
                <a:lnTo>
                  <a:pt x="54782" y="1085583"/>
                </a:lnTo>
                <a:lnTo>
                  <a:pt x="72310" y="1125385"/>
                </a:lnTo>
                <a:lnTo>
                  <a:pt x="92178" y="1164351"/>
                </a:lnTo>
                <a:lnTo>
                  <a:pt x="114356" y="1202388"/>
                </a:lnTo>
                <a:lnTo>
                  <a:pt x="138816" y="1239402"/>
                </a:lnTo>
                <a:lnTo>
                  <a:pt x="165529" y="1275301"/>
                </a:lnTo>
                <a:lnTo>
                  <a:pt x="194466" y="1309992"/>
                </a:lnTo>
                <a:lnTo>
                  <a:pt x="225598" y="1343383"/>
                </a:lnTo>
                <a:lnTo>
                  <a:pt x="258897" y="1375380"/>
                </a:lnTo>
                <a:lnTo>
                  <a:pt x="294334" y="1405890"/>
                </a:lnTo>
                <a:lnTo>
                  <a:pt x="331880" y="1434821"/>
                </a:lnTo>
                <a:lnTo>
                  <a:pt x="371506" y="1462080"/>
                </a:lnTo>
                <a:lnTo>
                  <a:pt x="413183" y="1487574"/>
                </a:lnTo>
                <a:lnTo>
                  <a:pt x="456883" y="1511210"/>
                </a:lnTo>
                <a:lnTo>
                  <a:pt x="524054" y="1817407"/>
                </a:lnTo>
                <a:lnTo>
                  <a:pt x="782143" y="1608683"/>
                </a:lnTo>
                <a:lnTo>
                  <a:pt x="1012925" y="1608683"/>
                </a:lnTo>
                <a:lnTo>
                  <a:pt x="1026592" y="1607248"/>
                </a:lnTo>
                <a:lnTo>
                  <a:pt x="1074160" y="1599900"/>
                </a:lnTo>
                <a:lnTo>
                  <a:pt x="1121066" y="1590298"/>
                </a:lnTo>
                <a:lnTo>
                  <a:pt x="1167215" y="1578483"/>
                </a:lnTo>
                <a:lnTo>
                  <a:pt x="1212513" y="1564499"/>
                </a:lnTo>
                <a:lnTo>
                  <a:pt x="1256866" y="1548387"/>
                </a:lnTo>
                <a:lnTo>
                  <a:pt x="1300178" y="1530192"/>
                </a:lnTo>
                <a:lnTo>
                  <a:pt x="1342354" y="1509954"/>
                </a:lnTo>
                <a:lnTo>
                  <a:pt x="1383300" y="1487718"/>
                </a:lnTo>
                <a:lnTo>
                  <a:pt x="1422922" y="1463524"/>
                </a:lnTo>
                <a:lnTo>
                  <a:pt x="1461124" y="1437416"/>
                </a:lnTo>
                <a:lnTo>
                  <a:pt x="1497811" y="1409436"/>
                </a:lnTo>
                <a:lnTo>
                  <a:pt x="1532890" y="1379627"/>
                </a:lnTo>
                <a:lnTo>
                  <a:pt x="1566265" y="1348031"/>
                </a:lnTo>
                <a:lnTo>
                  <a:pt x="1597842" y="1314692"/>
                </a:lnTo>
                <a:lnTo>
                  <a:pt x="1627525" y="1279650"/>
                </a:lnTo>
                <a:lnTo>
                  <a:pt x="1655220" y="1242949"/>
                </a:lnTo>
                <a:lnTo>
                  <a:pt x="1680833" y="1204632"/>
                </a:lnTo>
                <a:lnTo>
                  <a:pt x="1704648" y="1164087"/>
                </a:lnTo>
                <a:lnTo>
                  <a:pt x="1725664" y="1122892"/>
                </a:lnTo>
                <a:lnTo>
                  <a:pt x="1743908" y="1081140"/>
                </a:lnTo>
                <a:lnTo>
                  <a:pt x="1759409" y="1038923"/>
                </a:lnTo>
                <a:lnTo>
                  <a:pt x="1772198" y="996335"/>
                </a:lnTo>
                <a:lnTo>
                  <a:pt x="1782301" y="953469"/>
                </a:lnTo>
                <a:lnTo>
                  <a:pt x="1789748" y="910417"/>
                </a:lnTo>
                <a:lnTo>
                  <a:pt x="1794568" y="867272"/>
                </a:lnTo>
                <a:lnTo>
                  <a:pt x="1796789" y="824127"/>
                </a:lnTo>
                <a:lnTo>
                  <a:pt x="1796441" y="781075"/>
                </a:lnTo>
                <a:lnTo>
                  <a:pt x="1793551" y="738210"/>
                </a:lnTo>
                <a:lnTo>
                  <a:pt x="1788150" y="695622"/>
                </a:lnTo>
                <a:lnTo>
                  <a:pt x="1780265" y="653407"/>
                </a:lnTo>
                <a:lnTo>
                  <a:pt x="1769925" y="611656"/>
                </a:lnTo>
                <a:lnTo>
                  <a:pt x="1757159" y="570463"/>
                </a:lnTo>
                <a:lnTo>
                  <a:pt x="1741997" y="529920"/>
                </a:lnTo>
                <a:lnTo>
                  <a:pt x="1724466" y="490120"/>
                </a:lnTo>
                <a:lnTo>
                  <a:pt x="1704595" y="451156"/>
                </a:lnTo>
                <a:lnTo>
                  <a:pt x="1682414" y="413121"/>
                </a:lnTo>
                <a:lnTo>
                  <a:pt x="1657950" y="376109"/>
                </a:lnTo>
                <a:lnTo>
                  <a:pt x="1631234" y="340211"/>
                </a:lnTo>
                <a:lnTo>
                  <a:pt x="1602293" y="305520"/>
                </a:lnTo>
                <a:lnTo>
                  <a:pt x="1571156" y="272130"/>
                </a:lnTo>
                <a:lnTo>
                  <a:pt x="1537852" y="240134"/>
                </a:lnTo>
                <a:lnTo>
                  <a:pt x="1502411" y="209624"/>
                </a:lnTo>
                <a:lnTo>
                  <a:pt x="1464860" y="180693"/>
                </a:lnTo>
                <a:lnTo>
                  <a:pt x="1425228" y="153434"/>
                </a:lnTo>
                <a:lnTo>
                  <a:pt x="1383545" y="127940"/>
                </a:lnTo>
                <a:lnTo>
                  <a:pt x="1339838" y="104304"/>
                </a:lnTo>
                <a:lnTo>
                  <a:pt x="1296259" y="83568"/>
                </a:lnTo>
                <a:lnTo>
                  <a:pt x="1252001" y="65184"/>
                </a:lnTo>
                <a:lnTo>
                  <a:pt x="1207158" y="49129"/>
                </a:lnTo>
                <a:lnTo>
                  <a:pt x="1161821" y="35380"/>
                </a:lnTo>
                <a:lnTo>
                  <a:pt x="1116086" y="23914"/>
                </a:lnTo>
                <a:lnTo>
                  <a:pt x="1070044" y="14706"/>
                </a:lnTo>
                <a:lnTo>
                  <a:pt x="1023790" y="7734"/>
                </a:lnTo>
                <a:lnTo>
                  <a:pt x="977417" y="2975"/>
                </a:lnTo>
                <a:lnTo>
                  <a:pt x="931017" y="404"/>
                </a:lnTo>
                <a:lnTo>
                  <a:pt x="884686" y="0"/>
                </a:lnTo>
                <a:close/>
              </a:path>
              <a:path w="1797050" h="1818004">
                <a:moveTo>
                  <a:pt x="1012925" y="1608683"/>
                </a:moveTo>
                <a:lnTo>
                  <a:pt x="782143" y="1608683"/>
                </a:lnTo>
                <a:lnTo>
                  <a:pt x="831598" y="1613245"/>
                </a:lnTo>
                <a:lnTo>
                  <a:pt x="880866" y="1615340"/>
                </a:lnTo>
                <a:lnTo>
                  <a:pt x="929850" y="1615011"/>
                </a:lnTo>
                <a:lnTo>
                  <a:pt x="978457" y="1612300"/>
                </a:lnTo>
                <a:lnTo>
                  <a:pt x="1012925" y="1608683"/>
                </a:lnTo>
                <a:close/>
              </a:path>
            </a:pathLst>
          </a:custGeom>
          <a:solidFill>
            <a:srgbClr val="BEBEBE"/>
          </a:solidFill>
        </p:spPr>
        <p:txBody>
          <a:bodyPr wrap="square" lIns="0" tIns="0" rIns="0" bIns="0" rtlCol="0"/>
          <a:lstStyle/>
          <a:p>
            <a:endParaRPr/>
          </a:p>
        </p:txBody>
      </p:sp>
      <p:sp>
        <p:nvSpPr>
          <p:cNvPr id="29" name="object 29"/>
          <p:cNvSpPr/>
          <p:nvPr/>
        </p:nvSpPr>
        <p:spPr>
          <a:xfrm>
            <a:off x="332243" y="4238206"/>
            <a:ext cx="1797050" cy="1818005"/>
          </a:xfrm>
          <a:custGeom>
            <a:avLst/>
            <a:gdLst/>
            <a:ahLst/>
            <a:cxnLst/>
            <a:rect l="l" t="t" r="r" b="b"/>
            <a:pathLst>
              <a:path w="1797050" h="1818004">
                <a:moveTo>
                  <a:pt x="524054" y="1817407"/>
                </a:moveTo>
                <a:lnTo>
                  <a:pt x="456883" y="1511210"/>
                </a:lnTo>
                <a:lnTo>
                  <a:pt x="413183" y="1487574"/>
                </a:lnTo>
                <a:lnTo>
                  <a:pt x="371506" y="1462080"/>
                </a:lnTo>
                <a:lnTo>
                  <a:pt x="331880" y="1434821"/>
                </a:lnTo>
                <a:lnTo>
                  <a:pt x="294334" y="1405890"/>
                </a:lnTo>
                <a:lnTo>
                  <a:pt x="258897" y="1375380"/>
                </a:lnTo>
                <a:lnTo>
                  <a:pt x="225598" y="1343383"/>
                </a:lnTo>
                <a:lnTo>
                  <a:pt x="194466" y="1309992"/>
                </a:lnTo>
                <a:lnTo>
                  <a:pt x="165529" y="1275301"/>
                </a:lnTo>
                <a:lnTo>
                  <a:pt x="138816" y="1239402"/>
                </a:lnTo>
                <a:lnTo>
                  <a:pt x="114356" y="1202388"/>
                </a:lnTo>
                <a:lnTo>
                  <a:pt x="92178" y="1164351"/>
                </a:lnTo>
                <a:lnTo>
                  <a:pt x="72310" y="1125385"/>
                </a:lnTo>
                <a:lnTo>
                  <a:pt x="54782" y="1085583"/>
                </a:lnTo>
                <a:lnTo>
                  <a:pt x="39621" y="1045037"/>
                </a:lnTo>
                <a:lnTo>
                  <a:pt x="26858" y="1003840"/>
                </a:lnTo>
                <a:lnTo>
                  <a:pt x="16520" y="962086"/>
                </a:lnTo>
                <a:lnTo>
                  <a:pt x="8636" y="919866"/>
                </a:lnTo>
                <a:lnTo>
                  <a:pt x="3236" y="877274"/>
                </a:lnTo>
                <a:lnTo>
                  <a:pt x="347" y="834403"/>
                </a:lnTo>
                <a:lnTo>
                  <a:pt x="0" y="791345"/>
                </a:lnTo>
                <a:lnTo>
                  <a:pt x="2221" y="748194"/>
                </a:lnTo>
                <a:lnTo>
                  <a:pt x="7041" y="705042"/>
                </a:lnTo>
                <a:lnTo>
                  <a:pt x="14488" y="661982"/>
                </a:lnTo>
                <a:lnTo>
                  <a:pt x="24591" y="619107"/>
                </a:lnTo>
                <a:lnTo>
                  <a:pt x="37379" y="576509"/>
                </a:lnTo>
                <a:lnTo>
                  <a:pt x="52880" y="534283"/>
                </a:lnTo>
                <a:lnTo>
                  <a:pt x="71123" y="492520"/>
                </a:lnTo>
                <a:lnTo>
                  <a:pt x="92138" y="451313"/>
                </a:lnTo>
                <a:lnTo>
                  <a:pt x="115952" y="410755"/>
                </a:lnTo>
                <a:lnTo>
                  <a:pt x="141334" y="372747"/>
                </a:lnTo>
                <a:lnTo>
                  <a:pt x="168650" y="336439"/>
                </a:lnTo>
                <a:lnTo>
                  <a:pt x="197808" y="301852"/>
                </a:lnTo>
                <a:lnTo>
                  <a:pt x="228712" y="269011"/>
                </a:lnTo>
                <a:lnTo>
                  <a:pt x="261271" y="237939"/>
                </a:lnTo>
                <a:lnTo>
                  <a:pt x="295391" y="208660"/>
                </a:lnTo>
                <a:lnTo>
                  <a:pt x="330978" y="181195"/>
                </a:lnTo>
                <a:lnTo>
                  <a:pt x="367939" y="155570"/>
                </a:lnTo>
                <a:lnTo>
                  <a:pt x="406182" y="131807"/>
                </a:lnTo>
                <a:lnTo>
                  <a:pt x="445611" y="109930"/>
                </a:lnTo>
                <a:lnTo>
                  <a:pt x="486135" y="89961"/>
                </a:lnTo>
                <a:lnTo>
                  <a:pt x="527660" y="71925"/>
                </a:lnTo>
                <a:lnTo>
                  <a:pt x="570092" y="55845"/>
                </a:lnTo>
                <a:lnTo>
                  <a:pt x="613338" y="41743"/>
                </a:lnTo>
                <a:lnTo>
                  <a:pt x="657305" y="29644"/>
                </a:lnTo>
                <a:lnTo>
                  <a:pt x="701900" y="19570"/>
                </a:lnTo>
                <a:lnTo>
                  <a:pt x="747028" y="11546"/>
                </a:lnTo>
                <a:lnTo>
                  <a:pt x="792598" y="5594"/>
                </a:lnTo>
                <a:lnTo>
                  <a:pt x="838515" y="1737"/>
                </a:lnTo>
                <a:lnTo>
                  <a:pt x="884686" y="0"/>
                </a:lnTo>
                <a:lnTo>
                  <a:pt x="931017" y="404"/>
                </a:lnTo>
                <a:lnTo>
                  <a:pt x="977417" y="2975"/>
                </a:lnTo>
                <a:lnTo>
                  <a:pt x="1023790" y="7734"/>
                </a:lnTo>
                <a:lnTo>
                  <a:pt x="1070044" y="14706"/>
                </a:lnTo>
                <a:lnTo>
                  <a:pt x="1116086" y="23914"/>
                </a:lnTo>
                <a:lnTo>
                  <a:pt x="1161821" y="35380"/>
                </a:lnTo>
                <a:lnTo>
                  <a:pt x="1207158" y="49129"/>
                </a:lnTo>
                <a:lnTo>
                  <a:pt x="1252001" y="65184"/>
                </a:lnTo>
                <a:lnTo>
                  <a:pt x="1296259" y="83568"/>
                </a:lnTo>
                <a:lnTo>
                  <a:pt x="1339838" y="104304"/>
                </a:lnTo>
                <a:lnTo>
                  <a:pt x="1383545" y="127940"/>
                </a:lnTo>
                <a:lnTo>
                  <a:pt x="1425228" y="153434"/>
                </a:lnTo>
                <a:lnTo>
                  <a:pt x="1464860" y="180693"/>
                </a:lnTo>
                <a:lnTo>
                  <a:pt x="1502411" y="209624"/>
                </a:lnTo>
                <a:lnTo>
                  <a:pt x="1537852" y="240134"/>
                </a:lnTo>
                <a:lnTo>
                  <a:pt x="1571156" y="272130"/>
                </a:lnTo>
                <a:lnTo>
                  <a:pt x="1602293" y="305520"/>
                </a:lnTo>
                <a:lnTo>
                  <a:pt x="1631234" y="340211"/>
                </a:lnTo>
                <a:lnTo>
                  <a:pt x="1657950" y="376109"/>
                </a:lnTo>
                <a:lnTo>
                  <a:pt x="1682414" y="413121"/>
                </a:lnTo>
                <a:lnTo>
                  <a:pt x="1704595" y="451156"/>
                </a:lnTo>
                <a:lnTo>
                  <a:pt x="1724466" y="490120"/>
                </a:lnTo>
                <a:lnTo>
                  <a:pt x="1741997" y="529920"/>
                </a:lnTo>
                <a:lnTo>
                  <a:pt x="1757159" y="570463"/>
                </a:lnTo>
                <a:lnTo>
                  <a:pt x="1769925" y="611656"/>
                </a:lnTo>
                <a:lnTo>
                  <a:pt x="1780265" y="653407"/>
                </a:lnTo>
                <a:lnTo>
                  <a:pt x="1788150" y="695622"/>
                </a:lnTo>
                <a:lnTo>
                  <a:pt x="1793551" y="738210"/>
                </a:lnTo>
                <a:lnTo>
                  <a:pt x="1796441" y="781075"/>
                </a:lnTo>
                <a:lnTo>
                  <a:pt x="1796789" y="824127"/>
                </a:lnTo>
                <a:lnTo>
                  <a:pt x="1794568" y="867272"/>
                </a:lnTo>
                <a:lnTo>
                  <a:pt x="1789748" y="910417"/>
                </a:lnTo>
                <a:lnTo>
                  <a:pt x="1782301" y="953469"/>
                </a:lnTo>
                <a:lnTo>
                  <a:pt x="1772198" y="996335"/>
                </a:lnTo>
                <a:lnTo>
                  <a:pt x="1759409" y="1038923"/>
                </a:lnTo>
                <a:lnTo>
                  <a:pt x="1743908" y="1081140"/>
                </a:lnTo>
                <a:lnTo>
                  <a:pt x="1725664" y="1122892"/>
                </a:lnTo>
                <a:lnTo>
                  <a:pt x="1704648" y="1164087"/>
                </a:lnTo>
                <a:lnTo>
                  <a:pt x="1680833" y="1204632"/>
                </a:lnTo>
                <a:lnTo>
                  <a:pt x="1655220" y="1242949"/>
                </a:lnTo>
                <a:lnTo>
                  <a:pt x="1627525" y="1279650"/>
                </a:lnTo>
                <a:lnTo>
                  <a:pt x="1597842" y="1314692"/>
                </a:lnTo>
                <a:lnTo>
                  <a:pt x="1566265" y="1348031"/>
                </a:lnTo>
                <a:lnTo>
                  <a:pt x="1532890" y="1379627"/>
                </a:lnTo>
                <a:lnTo>
                  <a:pt x="1497811" y="1409436"/>
                </a:lnTo>
                <a:lnTo>
                  <a:pt x="1461124" y="1437416"/>
                </a:lnTo>
                <a:lnTo>
                  <a:pt x="1422922" y="1463524"/>
                </a:lnTo>
                <a:lnTo>
                  <a:pt x="1383300" y="1487718"/>
                </a:lnTo>
                <a:lnTo>
                  <a:pt x="1342354" y="1509954"/>
                </a:lnTo>
                <a:lnTo>
                  <a:pt x="1300178" y="1530192"/>
                </a:lnTo>
                <a:lnTo>
                  <a:pt x="1256866" y="1548387"/>
                </a:lnTo>
                <a:lnTo>
                  <a:pt x="1212513" y="1564499"/>
                </a:lnTo>
                <a:lnTo>
                  <a:pt x="1167215" y="1578483"/>
                </a:lnTo>
                <a:lnTo>
                  <a:pt x="1121066" y="1590298"/>
                </a:lnTo>
                <a:lnTo>
                  <a:pt x="1074160" y="1599900"/>
                </a:lnTo>
                <a:lnTo>
                  <a:pt x="1026592" y="1607248"/>
                </a:lnTo>
                <a:lnTo>
                  <a:pt x="978457" y="1612300"/>
                </a:lnTo>
                <a:lnTo>
                  <a:pt x="929850" y="1615011"/>
                </a:lnTo>
                <a:lnTo>
                  <a:pt x="880866" y="1615340"/>
                </a:lnTo>
                <a:lnTo>
                  <a:pt x="831598" y="1613245"/>
                </a:lnTo>
                <a:lnTo>
                  <a:pt x="782143" y="1608683"/>
                </a:lnTo>
                <a:lnTo>
                  <a:pt x="524054" y="1817407"/>
                </a:lnTo>
                <a:close/>
              </a:path>
            </a:pathLst>
          </a:custGeom>
          <a:ln w="12192">
            <a:solidFill>
              <a:srgbClr val="000000"/>
            </a:solidFill>
          </a:ln>
        </p:spPr>
        <p:txBody>
          <a:bodyPr wrap="square" lIns="0" tIns="0" rIns="0" bIns="0" rtlCol="0"/>
          <a:lstStyle/>
          <a:p>
            <a:endParaRPr/>
          </a:p>
        </p:txBody>
      </p:sp>
      <p:sp>
        <p:nvSpPr>
          <p:cNvPr id="30" name="object 30"/>
          <p:cNvSpPr txBox="1"/>
          <p:nvPr/>
        </p:nvSpPr>
        <p:spPr>
          <a:xfrm>
            <a:off x="679500" y="4490339"/>
            <a:ext cx="1102360" cy="1077218"/>
          </a:xfrm>
          <a:prstGeom prst="rect">
            <a:avLst/>
          </a:prstGeom>
        </p:spPr>
        <p:txBody>
          <a:bodyPr vert="horz" wrap="square" lIns="0" tIns="0" rIns="0" bIns="0" rtlCol="0">
            <a:spAutoFit/>
          </a:bodyPr>
          <a:lstStyle/>
          <a:p>
            <a:pPr marL="12065" marR="5080" indent="-635" algn="r" rtl="1">
              <a:lnSpc>
                <a:spcPct val="100000"/>
              </a:lnSpc>
            </a:pPr>
            <a:r>
              <a:rPr lang="en-US" sz="1400" spc="-75" dirty="0">
                <a:latin typeface="Trebuchet MS"/>
                <a:cs typeface="Trebuchet MS"/>
              </a:rPr>
              <a:t>"</a:t>
            </a:r>
            <a:r>
              <a:rPr lang="en-US" sz="1400" spc="-75" dirty="0" err="1">
                <a:latin typeface="Trebuchet MS"/>
                <a:cs typeface="Trebuchet MS"/>
              </a:rPr>
              <a:t>Climacool</a:t>
            </a:r>
            <a:r>
              <a:rPr lang="en-US" sz="1400" spc="-75" dirty="0">
                <a:latin typeface="Trebuchet MS"/>
                <a:cs typeface="Trebuchet MS"/>
              </a:rPr>
              <a:t> </a:t>
            </a:r>
            <a:r>
              <a:rPr lang="fa-IR" sz="1400" spc="-75" dirty="0">
                <a:latin typeface="Trebuchet MS"/>
                <a:cs typeface="Trebuchet MS"/>
              </a:rPr>
              <a:t>به صورت رولی و ژل حمام نیز موجود است و از همان تکنولوژی استفاده می کند"</a:t>
            </a:r>
            <a:endParaRPr sz="1400" dirty="0">
              <a:latin typeface="Trebuchet MS"/>
              <a:cs typeface="Trebuchet MS"/>
            </a:endParaRPr>
          </a:p>
        </p:txBody>
      </p:sp>
      <p:sp>
        <p:nvSpPr>
          <p:cNvPr id="31" name="object 31"/>
          <p:cNvSpPr/>
          <p:nvPr/>
        </p:nvSpPr>
        <p:spPr>
          <a:xfrm>
            <a:off x="1990193" y="5129760"/>
            <a:ext cx="1797685" cy="1137285"/>
          </a:xfrm>
          <a:custGeom>
            <a:avLst/>
            <a:gdLst/>
            <a:ahLst/>
            <a:cxnLst/>
            <a:rect l="l" t="t" r="r" b="b"/>
            <a:pathLst>
              <a:path w="1797685" h="1137285">
                <a:moveTo>
                  <a:pt x="884855" y="0"/>
                </a:moveTo>
                <a:lnTo>
                  <a:pt x="833568" y="1295"/>
                </a:lnTo>
                <a:lnTo>
                  <a:pt x="782606" y="4225"/>
                </a:lnTo>
                <a:lnTo>
                  <a:pt x="732099" y="8768"/>
                </a:lnTo>
                <a:lnTo>
                  <a:pt x="682174" y="14905"/>
                </a:lnTo>
                <a:lnTo>
                  <a:pt x="632960" y="22616"/>
                </a:lnTo>
                <a:lnTo>
                  <a:pt x="584584" y="31881"/>
                </a:lnTo>
                <a:lnTo>
                  <a:pt x="537175" y="42679"/>
                </a:lnTo>
                <a:lnTo>
                  <a:pt x="490861" y="54991"/>
                </a:lnTo>
                <a:lnTo>
                  <a:pt x="445769" y="68796"/>
                </a:lnTo>
                <a:lnTo>
                  <a:pt x="402029" y="84075"/>
                </a:lnTo>
                <a:lnTo>
                  <a:pt x="359767" y="100807"/>
                </a:lnTo>
                <a:lnTo>
                  <a:pt x="319112" y="118973"/>
                </a:lnTo>
                <a:lnTo>
                  <a:pt x="280192" y="138551"/>
                </a:lnTo>
                <a:lnTo>
                  <a:pt x="243136" y="159524"/>
                </a:lnTo>
                <a:lnTo>
                  <a:pt x="208070" y="181869"/>
                </a:lnTo>
                <a:lnTo>
                  <a:pt x="175124" y="205568"/>
                </a:lnTo>
                <a:lnTo>
                  <a:pt x="144425" y="230599"/>
                </a:lnTo>
                <a:lnTo>
                  <a:pt x="116101" y="256944"/>
                </a:lnTo>
                <a:lnTo>
                  <a:pt x="85297" y="290464"/>
                </a:lnTo>
                <a:lnTo>
                  <a:pt x="59342" y="324658"/>
                </a:lnTo>
                <a:lnTo>
                  <a:pt x="38170" y="359393"/>
                </a:lnTo>
                <a:lnTo>
                  <a:pt x="21716" y="394537"/>
                </a:lnTo>
                <a:lnTo>
                  <a:pt x="2697" y="465516"/>
                </a:lnTo>
                <a:lnTo>
                  <a:pt x="0" y="501085"/>
                </a:lnTo>
                <a:lnTo>
                  <a:pt x="1756" y="536531"/>
                </a:lnTo>
                <a:lnTo>
                  <a:pt x="18368" y="606517"/>
                </a:lnTo>
                <a:lnTo>
                  <a:pt x="52004" y="674410"/>
                </a:lnTo>
                <a:lnTo>
                  <a:pt x="75041" y="707239"/>
                </a:lnTo>
                <a:lnTo>
                  <a:pt x="102137" y="739146"/>
                </a:lnTo>
                <a:lnTo>
                  <a:pt x="133225" y="769997"/>
                </a:lnTo>
                <a:lnTo>
                  <a:pt x="168240" y="799659"/>
                </a:lnTo>
                <a:lnTo>
                  <a:pt x="207115" y="828000"/>
                </a:lnTo>
                <a:lnTo>
                  <a:pt x="249786" y="854886"/>
                </a:lnTo>
                <a:lnTo>
                  <a:pt x="296185" y="880184"/>
                </a:lnTo>
                <a:lnTo>
                  <a:pt x="346247" y="903761"/>
                </a:lnTo>
                <a:lnTo>
                  <a:pt x="399906" y="925484"/>
                </a:lnTo>
                <a:lnTo>
                  <a:pt x="457096" y="945221"/>
                </a:lnTo>
                <a:lnTo>
                  <a:pt x="524279" y="1136737"/>
                </a:lnTo>
                <a:lnTo>
                  <a:pt x="782343" y="1006181"/>
                </a:lnTo>
                <a:lnTo>
                  <a:pt x="1014118" y="1006181"/>
                </a:lnTo>
                <a:lnTo>
                  <a:pt x="1064374" y="1001778"/>
                </a:lnTo>
                <a:lnTo>
                  <a:pt x="1118789" y="995038"/>
                </a:lnTo>
                <a:lnTo>
                  <a:pt x="1172196" y="986442"/>
                </a:lnTo>
                <a:lnTo>
                  <a:pt x="1224450" y="976030"/>
                </a:lnTo>
                <a:lnTo>
                  <a:pt x="1275402" y="963844"/>
                </a:lnTo>
                <a:lnTo>
                  <a:pt x="1324906" y="949925"/>
                </a:lnTo>
                <a:lnTo>
                  <a:pt x="1372814" y="934315"/>
                </a:lnTo>
                <a:lnTo>
                  <a:pt x="1418980" y="917054"/>
                </a:lnTo>
                <a:lnTo>
                  <a:pt x="1463256" y="898185"/>
                </a:lnTo>
                <a:lnTo>
                  <a:pt x="1505496" y="877749"/>
                </a:lnTo>
                <a:lnTo>
                  <a:pt x="1545552" y="855786"/>
                </a:lnTo>
                <a:lnTo>
                  <a:pt x="1583276" y="832339"/>
                </a:lnTo>
                <a:lnTo>
                  <a:pt x="1618523" y="807448"/>
                </a:lnTo>
                <a:lnTo>
                  <a:pt x="1651145" y="781155"/>
                </a:lnTo>
                <a:lnTo>
                  <a:pt x="1680995" y="753501"/>
                </a:lnTo>
                <a:lnTo>
                  <a:pt x="1711799" y="719983"/>
                </a:lnTo>
                <a:lnTo>
                  <a:pt x="1737754" y="685790"/>
                </a:lnTo>
                <a:lnTo>
                  <a:pt x="1758926" y="651055"/>
                </a:lnTo>
                <a:lnTo>
                  <a:pt x="1775380" y="615912"/>
                </a:lnTo>
                <a:lnTo>
                  <a:pt x="1794399" y="544932"/>
                </a:lnTo>
                <a:lnTo>
                  <a:pt x="1797096" y="509361"/>
                </a:lnTo>
                <a:lnTo>
                  <a:pt x="1795340" y="473914"/>
                </a:lnTo>
                <a:lnTo>
                  <a:pt x="1778728" y="403924"/>
                </a:lnTo>
                <a:lnTo>
                  <a:pt x="1745092" y="336026"/>
                </a:lnTo>
                <a:lnTo>
                  <a:pt x="1722055" y="303194"/>
                </a:lnTo>
                <a:lnTo>
                  <a:pt x="1694959" y="271284"/>
                </a:lnTo>
                <a:lnTo>
                  <a:pt x="1663871" y="240429"/>
                </a:lnTo>
                <a:lnTo>
                  <a:pt x="1628856" y="210763"/>
                </a:lnTo>
                <a:lnTo>
                  <a:pt x="1589981" y="182419"/>
                </a:lnTo>
                <a:lnTo>
                  <a:pt x="1547310" y="155528"/>
                </a:lnTo>
                <a:lnTo>
                  <a:pt x="1500911" y="130226"/>
                </a:lnTo>
                <a:lnTo>
                  <a:pt x="1450849" y="106644"/>
                </a:lnTo>
                <a:lnTo>
                  <a:pt x="1397190" y="84915"/>
                </a:lnTo>
                <a:lnTo>
                  <a:pt x="1340000" y="65174"/>
                </a:lnTo>
                <a:lnTo>
                  <a:pt x="1291538" y="50862"/>
                </a:lnTo>
                <a:lnTo>
                  <a:pt x="1242250" y="38364"/>
                </a:lnTo>
                <a:lnTo>
                  <a:pt x="1192264" y="27661"/>
                </a:lnTo>
                <a:lnTo>
                  <a:pt x="1141707" y="18732"/>
                </a:lnTo>
                <a:lnTo>
                  <a:pt x="1090709" y="11557"/>
                </a:lnTo>
                <a:lnTo>
                  <a:pt x="1039396" y="6117"/>
                </a:lnTo>
                <a:lnTo>
                  <a:pt x="987898" y="2390"/>
                </a:lnTo>
                <a:lnTo>
                  <a:pt x="936342" y="358"/>
                </a:lnTo>
                <a:lnTo>
                  <a:pt x="884855" y="0"/>
                </a:lnTo>
                <a:close/>
              </a:path>
              <a:path w="1797685" h="1137285">
                <a:moveTo>
                  <a:pt x="1014118" y="1006181"/>
                </a:moveTo>
                <a:lnTo>
                  <a:pt x="782343" y="1006181"/>
                </a:lnTo>
                <a:lnTo>
                  <a:pt x="839587" y="1009344"/>
                </a:lnTo>
                <a:lnTo>
                  <a:pt x="896559" y="1010444"/>
                </a:lnTo>
                <a:lnTo>
                  <a:pt x="953112" y="1009523"/>
                </a:lnTo>
                <a:lnTo>
                  <a:pt x="1009100" y="1006620"/>
                </a:lnTo>
                <a:lnTo>
                  <a:pt x="1014118" y="1006181"/>
                </a:lnTo>
                <a:close/>
              </a:path>
            </a:pathLst>
          </a:custGeom>
          <a:solidFill>
            <a:srgbClr val="BEBEBE"/>
          </a:solidFill>
        </p:spPr>
        <p:txBody>
          <a:bodyPr wrap="square" lIns="0" tIns="0" rIns="0" bIns="0" rtlCol="0"/>
          <a:lstStyle/>
          <a:p>
            <a:endParaRPr/>
          </a:p>
        </p:txBody>
      </p:sp>
      <p:sp>
        <p:nvSpPr>
          <p:cNvPr id="32" name="object 32"/>
          <p:cNvSpPr/>
          <p:nvPr/>
        </p:nvSpPr>
        <p:spPr>
          <a:xfrm>
            <a:off x="1990193" y="5129760"/>
            <a:ext cx="1797685" cy="1137285"/>
          </a:xfrm>
          <a:custGeom>
            <a:avLst/>
            <a:gdLst/>
            <a:ahLst/>
            <a:cxnLst/>
            <a:rect l="l" t="t" r="r" b="b"/>
            <a:pathLst>
              <a:path w="1797685" h="1137285">
                <a:moveTo>
                  <a:pt x="524279" y="1136737"/>
                </a:moveTo>
                <a:lnTo>
                  <a:pt x="457096" y="945221"/>
                </a:lnTo>
                <a:lnTo>
                  <a:pt x="399906" y="925484"/>
                </a:lnTo>
                <a:lnTo>
                  <a:pt x="346247" y="903761"/>
                </a:lnTo>
                <a:lnTo>
                  <a:pt x="296185" y="880184"/>
                </a:lnTo>
                <a:lnTo>
                  <a:pt x="249786" y="854886"/>
                </a:lnTo>
                <a:lnTo>
                  <a:pt x="207115" y="828000"/>
                </a:lnTo>
                <a:lnTo>
                  <a:pt x="168240" y="799659"/>
                </a:lnTo>
                <a:lnTo>
                  <a:pt x="133225" y="769997"/>
                </a:lnTo>
                <a:lnTo>
                  <a:pt x="102137" y="739146"/>
                </a:lnTo>
                <a:lnTo>
                  <a:pt x="75041" y="707239"/>
                </a:lnTo>
                <a:lnTo>
                  <a:pt x="52004" y="674410"/>
                </a:lnTo>
                <a:lnTo>
                  <a:pt x="33091" y="640792"/>
                </a:lnTo>
                <a:lnTo>
                  <a:pt x="7901" y="571719"/>
                </a:lnTo>
                <a:lnTo>
                  <a:pt x="0" y="501085"/>
                </a:lnTo>
                <a:lnTo>
                  <a:pt x="2697" y="465516"/>
                </a:lnTo>
                <a:lnTo>
                  <a:pt x="21716" y="394537"/>
                </a:lnTo>
                <a:lnTo>
                  <a:pt x="38170" y="359393"/>
                </a:lnTo>
                <a:lnTo>
                  <a:pt x="59342" y="324658"/>
                </a:lnTo>
                <a:lnTo>
                  <a:pt x="85297" y="290464"/>
                </a:lnTo>
                <a:lnTo>
                  <a:pt x="116101" y="256944"/>
                </a:lnTo>
                <a:lnTo>
                  <a:pt x="144425" y="230599"/>
                </a:lnTo>
                <a:lnTo>
                  <a:pt x="175124" y="205568"/>
                </a:lnTo>
                <a:lnTo>
                  <a:pt x="208070" y="181869"/>
                </a:lnTo>
                <a:lnTo>
                  <a:pt x="243136" y="159524"/>
                </a:lnTo>
                <a:lnTo>
                  <a:pt x="280192" y="138551"/>
                </a:lnTo>
                <a:lnTo>
                  <a:pt x="319112" y="118973"/>
                </a:lnTo>
                <a:lnTo>
                  <a:pt x="359767" y="100807"/>
                </a:lnTo>
                <a:lnTo>
                  <a:pt x="402029" y="84075"/>
                </a:lnTo>
                <a:lnTo>
                  <a:pt x="445769" y="68796"/>
                </a:lnTo>
                <a:lnTo>
                  <a:pt x="490861" y="54991"/>
                </a:lnTo>
                <a:lnTo>
                  <a:pt x="537175" y="42679"/>
                </a:lnTo>
                <a:lnTo>
                  <a:pt x="584584" y="31881"/>
                </a:lnTo>
                <a:lnTo>
                  <a:pt x="632960" y="22616"/>
                </a:lnTo>
                <a:lnTo>
                  <a:pt x="682174" y="14905"/>
                </a:lnTo>
                <a:lnTo>
                  <a:pt x="732099" y="8768"/>
                </a:lnTo>
                <a:lnTo>
                  <a:pt x="782606" y="4225"/>
                </a:lnTo>
                <a:lnTo>
                  <a:pt x="833568" y="1295"/>
                </a:lnTo>
                <a:lnTo>
                  <a:pt x="884855" y="0"/>
                </a:lnTo>
                <a:lnTo>
                  <a:pt x="936342" y="358"/>
                </a:lnTo>
                <a:lnTo>
                  <a:pt x="987898" y="2390"/>
                </a:lnTo>
                <a:lnTo>
                  <a:pt x="1039396" y="6117"/>
                </a:lnTo>
                <a:lnTo>
                  <a:pt x="1090709" y="11557"/>
                </a:lnTo>
                <a:lnTo>
                  <a:pt x="1141707" y="18732"/>
                </a:lnTo>
                <a:lnTo>
                  <a:pt x="1192264" y="27661"/>
                </a:lnTo>
                <a:lnTo>
                  <a:pt x="1242250" y="38364"/>
                </a:lnTo>
                <a:lnTo>
                  <a:pt x="1291538" y="50862"/>
                </a:lnTo>
                <a:lnTo>
                  <a:pt x="1340000" y="65174"/>
                </a:lnTo>
                <a:lnTo>
                  <a:pt x="1397190" y="84915"/>
                </a:lnTo>
                <a:lnTo>
                  <a:pt x="1450849" y="106644"/>
                </a:lnTo>
                <a:lnTo>
                  <a:pt x="1500911" y="130226"/>
                </a:lnTo>
                <a:lnTo>
                  <a:pt x="1547310" y="155528"/>
                </a:lnTo>
                <a:lnTo>
                  <a:pt x="1589981" y="182419"/>
                </a:lnTo>
                <a:lnTo>
                  <a:pt x="1628856" y="210763"/>
                </a:lnTo>
                <a:lnTo>
                  <a:pt x="1663871" y="240429"/>
                </a:lnTo>
                <a:lnTo>
                  <a:pt x="1694959" y="271284"/>
                </a:lnTo>
                <a:lnTo>
                  <a:pt x="1722055" y="303194"/>
                </a:lnTo>
                <a:lnTo>
                  <a:pt x="1745092" y="336026"/>
                </a:lnTo>
                <a:lnTo>
                  <a:pt x="1764005" y="369647"/>
                </a:lnTo>
                <a:lnTo>
                  <a:pt x="1789195" y="438724"/>
                </a:lnTo>
                <a:lnTo>
                  <a:pt x="1797096" y="509361"/>
                </a:lnTo>
                <a:lnTo>
                  <a:pt x="1794399" y="544932"/>
                </a:lnTo>
                <a:lnTo>
                  <a:pt x="1775380" y="615912"/>
                </a:lnTo>
                <a:lnTo>
                  <a:pt x="1758926" y="651055"/>
                </a:lnTo>
                <a:lnTo>
                  <a:pt x="1737754" y="685790"/>
                </a:lnTo>
                <a:lnTo>
                  <a:pt x="1711799" y="719983"/>
                </a:lnTo>
                <a:lnTo>
                  <a:pt x="1680995" y="753501"/>
                </a:lnTo>
                <a:lnTo>
                  <a:pt x="1651145" y="781155"/>
                </a:lnTo>
                <a:lnTo>
                  <a:pt x="1618523" y="807448"/>
                </a:lnTo>
                <a:lnTo>
                  <a:pt x="1583276" y="832339"/>
                </a:lnTo>
                <a:lnTo>
                  <a:pt x="1545552" y="855786"/>
                </a:lnTo>
                <a:lnTo>
                  <a:pt x="1505496" y="877749"/>
                </a:lnTo>
                <a:lnTo>
                  <a:pt x="1463256" y="898185"/>
                </a:lnTo>
                <a:lnTo>
                  <a:pt x="1418980" y="917054"/>
                </a:lnTo>
                <a:lnTo>
                  <a:pt x="1372814" y="934315"/>
                </a:lnTo>
                <a:lnTo>
                  <a:pt x="1324906" y="949925"/>
                </a:lnTo>
                <a:lnTo>
                  <a:pt x="1275402" y="963844"/>
                </a:lnTo>
                <a:lnTo>
                  <a:pt x="1224450" y="976030"/>
                </a:lnTo>
                <a:lnTo>
                  <a:pt x="1172196" y="986442"/>
                </a:lnTo>
                <a:lnTo>
                  <a:pt x="1118789" y="995038"/>
                </a:lnTo>
                <a:lnTo>
                  <a:pt x="1064374" y="1001778"/>
                </a:lnTo>
                <a:lnTo>
                  <a:pt x="1009100" y="1006620"/>
                </a:lnTo>
                <a:lnTo>
                  <a:pt x="953112" y="1009523"/>
                </a:lnTo>
                <a:lnTo>
                  <a:pt x="896559" y="1010444"/>
                </a:lnTo>
                <a:lnTo>
                  <a:pt x="839587" y="1009344"/>
                </a:lnTo>
                <a:lnTo>
                  <a:pt x="782343" y="1006181"/>
                </a:lnTo>
                <a:lnTo>
                  <a:pt x="524279" y="1136737"/>
                </a:lnTo>
                <a:close/>
              </a:path>
            </a:pathLst>
          </a:custGeom>
          <a:ln w="12192">
            <a:solidFill>
              <a:srgbClr val="000000"/>
            </a:solidFill>
          </a:ln>
        </p:spPr>
        <p:txBody>
          <a:bodyPr wrap="square" lIns="0" tIns="0" rIns="0" bIns="0" rtlCol="0"/>
          <a:lstStyle/>
          <a:p>
            <a:endParaRPr/>
          </a:p>
        </p:txBody>
      </p:sp>
      <p:sp>
        <p:nvSpPr>
          <p:cNvPr id="33" name="object 33"/>
          <p:cNvSpPr txBox="1"/>
          <p:nvPr/>
        </p:nvSpPr>
        <p:spPr>
          <a:xfrm>
            <a:off x="2136101" y="5262626"/>
            <a:ext cx="1288580" cy="646331"/>
          </a:xfrm>
          <a:prstGeom prst="rect">
            <a:avLst/>
          </a:prstGeom>
        </p:spPr>
        <p:txBody>
          <a:bodyPr vert="horz" wrap="square" lIns="0" tIns="0" rIns="0" bIns="0" rtlCol="0">
            <a:spAutoFit/>
          </a:bodyPr>
          <a:lstStyle/>
          <a:p>
            <a:pPr marL="12700" marR="5080" indent="-1270" algn="r" rtl="1">
              <a:lnSpc>
                <a:spcPct val="100000"/>
              </a:lnSpc>
            </a:pPr>
            <a:r>
              <a:rPr lang="fa-IR" sz="1400" spc="-100" dirty="0">
                <a:latin typeface="Trebuchet MS"/>
                <a:cs typeface="Trebuchet MS"/>
              </a:rPr>
              <a:t>"همچنین یک ارتقاء 2 + 1 در ژل حمام </a:t>
            </a:r>
            <a:r>
              <a:rPr lang="en-US" sz="1400" spc="-100" dirty="0" err="1">
                <a:latin typeface="Trebuchet MS"/>
                <a:cs typeface="Trebuchet MS"/>
              </a:rPr>
              <a:t>Climacool</a:t>
            </a:r>
            <a:r>
              <a:rPr lang="en-US" sz="1400" spc="-100" dirty="0">
                <a:latin typeface="Trebuchet MS"/>
                <a:cs typeface="Trebuchet MS"/>
              </a:rPr>
              <a:t> </a:t>
            </a:r>
            <a:r>
              <a:rPr lang="fa-IR" sz="1400" spc="-100" dirty="0">
                <a:latin typeface="Trebuchet MS"/>
                <a:cs typeface="Trebuchet MS"/>
              </a:rPr>
              <a:t>وجود دارد"</a:t>
            </a:r>
            <a:endParaRPr sz="1400" dirty="0">
              <a:latin typeface="Trebuchet MS"/>
              <a:cs typeface="Trebuchet MS"/>
            </a:endParaRPr>
          </a:p>
        </p:txBody>
      </p:sp>
      <p:sp>
        <p:nvSpPr>
          <p:cNvPr id="34" name="object 34"/>
          <p:cNvSpPr/>
          <p:nvPr/>
        </p:nvSpPr>
        <p:spPr>
          <a:xfrm>
            <a:off x="3168245" y="4238220"/>
            <a:ext cx="1797685" cy="1137285"/>
          </a:xfrm>
          <a:custGeom>
            <a:avLst/>
            <a:gdLst/>
            <a:ahLst/>
            <a:cxnLst/>
            <a:rect l="l" t="t" r="r" b="b"/>
            <a:pathLst>
              <a:path w="1797685" h="1137285">
                <a:moveTo>
                  <a:pt x="884855" y="0"/>
                </a:moveTo>
                <a:lnTo>
                  <a:pt x="833568" y="1295"/>
                </a:lnTo>
                <a:lnTo>
                  <a:pt x="782606" y="4225"/>
                </a:lnTo>
                <a:lnTo>
                  <a:pt x="732099" y="8768"/>
                </a:lnTo>
                <a:lnTo>
                  <a:pt x="682174" y="14905"/>
                </a:lnTo>
                <a:lnTo>
                  <a:pt x="632960" y="22616"/>
                </a:lnTo>
                <a:lnTo>
                  <a:pt x="584584" y="31881"/>
                </a:lnTo>
                <a:lnTo>
                  <a:pt x="537175" y="42679"/>
                </a:lnTo>
                <a:lnTo>
                  <a:pt x="490861" y="54991"/>
                </a:lnTo>
                <a:lnTo>
                  <a:pt x="445769" y="68796"/>
                </a:lnTo>
                <a:lnTo>
                  <a:pt x="402029" y="84075"/>
                </a:lnTo>
                <a:lnTo>
                  <a:pt x="359767" y="100807"/>
                </a:lnTo>
                <a:lnTo>
                  <a:pt x="319112" y="118973"/>
                </a:lnTo>
                <a:lnTo>
                  <a:pt x="280192" y="138551"/>
                </a:lnTo>
                <a:lnTo>
                  <a:pt x="243136" y="159524"/>
                </a:lnTo>
                <a:lnTo>
                  <a:pt x="208070" y="181869"/>
                </a:lnTo>
                <a:lnTo>
                  <a:pt x="175124" y="205568"/>
                </a:lnTo>
                <a:lnTo>
                  <a:pt x="144425" y="230599"/>
                </a:lnTo>
                <a:lnTo>
                  <a:pt x="116101" y="256944"/>
                </a:lnTo>
                <a:lnTo>
                  <a:pt x="85297" y="290456"/>
                </a:lnTo>
                <a:lnTo>
                  <a:pt x="59342" y="324644"/>
                </a:lnTo>
                <a:lnTo>
                  <a:pt x="38170" y="359375"/>
                </a:lnTo>
                <a:lnTo>
                  <a:pt x="21716" y="394515"/>
                </a:lnTo>
                <a:lnTo>
                  <a:pt x="2697" y="465491"/>
                </a:lnTo>
                <a:lnTo>
                  <a:pt x="0" y="501061"/>
                </a:lnTo>
                <a:lnTo>
                  <a:pt x="1756" y="536506"/>
                </a:lnTo>
                <a:lnTo>
                  <a:pt x="18368" y="606494"/>
                </a:lnTo>
                <a:lnTo>
                  <a:pt x="52004" y="674389"/>
                </a:lnTo>
                <a:lnTo>
                  <a:pt x="75041" y="707218"/>
                </a:lnTo>
                <a:lnTo>
                  <a:pt x="102137" y="739125"/>
                </a:lnTo>
                <a:lnTo>
                  <a:pt x="133225" y="769975"/>
                </a:lnTo>
                <a:lnTo>
                  <a:pt x="168240" y="799635"/>
                </a:lnTo>
                <a:lnTo>
                  <a:pt x="207115" y="827973"/>
                </a:lnTo>
                <a:lnTo>
                  <a:pt x="249786" y="854855"/>
                </a:lnTo>
                <a:lnTo>
                  <a:pt x="296185" y="880147"/>
                </a:lnTo>
                <a:lnTo>
                  <a:pt x="346247" y="903718"/>
                </a:lnTo>
                <a:lnTo>
                  <a:pt x="399906" y="925432"/>
                </a:lnTo>
                <a:lnTo>
                  <a:pt x="457096" y="945157"/>
                </a:lnTo>
                <a:lnTo>
                  <a:pt x="524279" y="1136800"/>
                </a:lnTo>
                <a:lnTo>
                  <a:pt x="782343" y="1006244"/>
                </a:lnTo>
                <a:lnTo>
                  <a:pt x="1013484" y="1006244"/>
                </a:lnTo>
                <a:lnTo>
                  <a:pt x="1064374" y="1001778"/>
                </a:lnTo>
                <a:lnTo>
                  <a:pt x="1118789" y="995031"/>
                </a:lnTo>
                <a:lnTo>
                  <a:pt x="1172196" y="986429"/>
                </a:lnTo>
                <a:lnTo>
                  <a:pt x="1224450" y="976014"/>
                </a:lnTo>
                <a:lnTo>
                  <a:pt x="1275402" y="963825"/>
                </a:lnTo>
                <a:lnTo>
                  <a:pt x="1324906" y="949905"/>
                </a:lnTo>
                <a:lnTo>
                  <a:pt x="1372814" y="934295"/>
                </a:lnTo>
                <a:lnTo>
                  <a:pt x="1418980" y="917036"/>
                </a:lnTo>
                <a:lnTo>
                  <a:pt x="1463256" y="898170"/>
                </a:lnTo>
                <a:lnTo>
                  <a:pt x="1505496" y="877736"/>
                </a:lnTo>
                <a:lnTo>
                  <a:pt x="1545552" y="855778"/>
                </a:lnTo>
                <a:lnTo>
                  <a:pt x="1583276" y="832335"/>
                </a:lnTo>
                <a:lnTo>
                  <a:pt x="1618523" y="807449"/>
                </a:lnTo>
                <a:lnTo>
                  <a:pt x="1651145" y="781162"/>
                </a:lnTo>
                <a:lnTo>
                  <a:pt x="1680995" y="753514"/>
                </a:lnTo>
                <a:lnTo>
                  <a:pt x="1711799" y="720002"/>
                </a:lnTo>
                <a:lnTo>
                  <a:pt x="1737754" y="685814"/>
                </a:lnTo>
                <a:lnTo>
                  <a:pt x="1758926" y="651083"/>
                </a:lnTo>
                <a:lnTo>
                  <a:pt x="1775380" y="615942"/>
                </a:lnTo>
                <a:lnTo>
                  <a:pt x="1794399" y="544964"/>
                </a:lnTo>
                <a:lnTo>
                  <a:pt x="1797096" y="509393"/>
                </a:lnTo>
                <a:lnTo>
                  <a:pt x="1795340" y="473946"/>
                </a:lnTo>
                <a:lnTo>
                  <a:pt x="1778728" y="403952"/>
                </a:lnTo>
                <a:lnTo>
                  <a:pt x="1745092" y="336049"/>
                </a:lnTo>
                <a:lnTo>
                  <a:pt x="1722055" y="303214"/>
                </a:lnTo>
                <a:lnTo>
                  <a:pt x="1694959" y="271301"/>
                </a:lnTo>
                <a:lnTo>
                  <a:pt x="1663871" y="240443"/>
                </a:lnTo>
                <a:lnTo>
                  <a:pt x="1628856" y="210774"/>
                </a:lnTo>
                <a:lnTo>
                  <a:pt x="1589981" y="182426"/>
                </a:lnTo>
                <a:lnTo>
                  <a:pt x="1547310" y="155534"/>
                </a:lnTo>
                <a:lnTo>
                  <a:pt x="1500911" y="130229"/>
                </a:lnTo>
                <a:lnTo>
                  <a:pt x="1450849" y="106645"/>
                </a:lnTo>
                <a:lnTo>
                  <a:pt x="1397190" y="84916"/>
                </a:lnTo>
                <a:lnTo>
                  <a:pt x="1340000" y="65174"/>
                </a:lnTo>
                <a:lnTo>
                  <a:pt x="1291538" y="50862"/>
                </a:lnTo>
                <a:lnTo>
                  <a:pt x="1242250" y="38364"/>
                </a:lnTo>
                <a:lnTo>
                  <a:pt x="1192264" y="27661"/>
                </a:lnTo>
                <a:lnTo>
                  <a:pt x="1141707" y="18732"/>
                </a:lnTo>
                <a:lnTo>
                  <a:pt x="1090709" y="11557"/>
                </a:lnTo>
                <a:lnTo>
                  <a:pt x="1039396" y="6117"/>
                </a:lnTo>
                <a:lnTo>
                  <a:pt x="987898" y="2390"/>
                </a:lnTo>
                <a:lnTo>
                  <a:pt x="936342" y="358"/>
                </a:lnTo>
                <a:lnTo>
                  <a:pt x="884855" y="0"/>
                </a:lnTo>
                <a:close/>
              </a:path>
              <a:path w="1797685" h="1137285">
                <a:moveTo>
                  <a:pt x="1013484" y="1006244"/>
                </a:moveTo>
                <a:lnTo>
                  <a:pt x="782343" y="1006244"/>
                </a:lnTo>
                <a:lnTo>
                  <a:pt x="839587" y="1009391"/>
                </a:lnTo>
                <a:lnTo>
                  <a:pt x="896559" y="1010476"/>
                </a:lnTo>
                <a:lnTo>
                  <a:pt x="953112" y="1009542"/>
                </a:lnTo>
                <a:lnTo>
                  <a:pt x="1009100" y="1006629"/>
                </a:lnTo>
                <a:lnTo>
                  <a:pt x="1013484" y="1006244"/>
                </a:lnTo>
                <a:close/>
              </a:path>
            </a:pathLst>
          </a:custGeom>
          <a:solidFill>
            <a:srgbClr val="BEBEBE"/>
          </a:solidFill>
        </p:spPr>
        <p:txBody>
          <a:bodyPr wrap="square" lIns="0" tIns="0" rIns="0" bIns="0" rtlCol="0"/>
          <a:lstStyle/>
          <a:p>
            <a:endParaRPr/>
          </a:p>
        </p:txBody>
      </p:sp>
      <p:sp>
        <p:nvSpPr>
          <p:cNvPr id="35" name="object 35"/>
          <p:cNvSpPr/>
          <p:nvPr/>
        </p:nvSpPr>
        <p:spPr>
          <a:xfrm>
            <a:off x="3168245" y="4238220"/>
            <a:ext cx="1797685" cy="1137285"/>
          </a:xfrm>
          <a:custGeom>
            <a:avLst/>
            <a:gdLst/>
            <a:ahLst/>
            <a:cxnLst/>
            <a:rect l="l" t="t" r="r" b="b"/>
            <a:pathLst>
              <a:path w="1797685" h="1137285">
                <a:moveTo>
                  <a:pt x="524279" y="1136800"/>
                </a:moveTo>
                <a:lnTo>
                  <a:pt x="457096" y="945157"/>
                </a:lnTo>
                <a:lnTo>
                  <a:pt x="399906" y="925432"/>
                </a:lnTo>
                <a:lnTo>
                  <a:pt x="346247" y="903718"/>
                </a:lnTo>
                <a:lnTo>
                  <a:pt x="296185" y="880147"/>
                </a:lnTo>
                <a:lnTo>
                  <a:pt x="249786" y="854855"/>
                </a:lnTo>
                <a:lnTo>
                  <a:pt x="207115" y="827973"/>
                </a:lnTo>
                <a:lnTo>
                  <a:pt x="168240" y="799635"/>
                </a:lnTo>
                <a:lnTo>
                  <a:pt x="133225" y="769975"/>
                </a:lnTo>
                <a:lnTo>
                  <a:pt x="102137" y="739125"/>
                </a:lnTo>
                <a:lnTo>
                  <a:pt x="75041" y="707218"/>
                </a:lnTo>
                <a:lnTo>
                  <a:pt x="52004" y="674389"/>
                </a:lnTo>
                <a:lnTo>
                  <a:pt x="33091" y="640770"/>
                </a:lnTo>
                <a:lnTo>
                  <a:pt x="7901" y="571695"/>
                </a:lnTo>
                <a:lnTo>
                  <a:pt x="0" y="501061"/>
                </a:lnTo>
                <a:lnTo>
                  <a:pt x="2697" y="465491"/>
                </a:lnTo>
                <a:lnTo>
                  <a:pt x="21716" y="394515"/>
                </a:lnTo>
                <a:lnTo>
                  <a:pt x="38170" y="359375"/>
                </a:lnTo>
                <a:lnTo>
                  <a:pt x="59342" y="324644"/>
                </a:lnTo>
                <a:lnTo>
                  <a:pt x="85297" y="290456"/>
                </a:lnTo>
                <a:lnTo>
                  <a:pt x="116101" y="256944"/>
                </a:lnTo>
                <a:lnTo>
                  <a:pt x="144425" y="230599"/>
                </a:lnTo>
                <a:lnTo>
                  <a:pt x="175124" y="205568"/>
                </a:lnTo>
                <a:lnTo>
                  <a:pt x="208070" y="181869"/>
                </a:lnTo>
                <a:lnTo>
                  <a:pt x="243136" y="159524"/>
                </a:lnTo>
                <a:lnTo>
                  <a:pt x="280192" y="138551"/>
                </a:lnTo>
                <a:lnTo>
                  <a:pt x="319112" y="118973"/>
                </a:lnTo>
                <a:lnTo>
                  <a:pt x="359767" y="100807"/>
                </a:lnTo>
                <a:lnTo>
                  <a:pt x="402029" y="84075"/>
                </a:lnTo>
                <a:lnTo>
                  <a:pt x="445769" y="68796"/>
                </a:lnTo>
                <a:lnTo>
                  <a:pt x="490861" y="54991"/>
                </a:lnTo>
                <a:lnTo>
                  <a:pt x="537175" y="42679"/>
                </a:lnTo>
                <a:lnTo>
                  <a:pt x="584584" y="31881"/>
                </a:lnTo>
                <a:lnTo>
                  <a:pt x="632960" y="22616"/>
                </a:lnTo>
                <a:lnTo>
                  <a:pt x="682174" y="14905"/>
                </a:lnTo>
                <a:lnTo>
                  <a:pt x="732099" y="8768"/>
                </a:lnTo>
                <a:lnTo>
                  <a:pt x="782606" y="4225"/>
                </a:lnTo>
                <a:lnTo>
                  <a:pt x="833568" y="1295"/>
                </a:lnTo>
                <a:lnTo>
                  <a:pt x="884855" y="0"/>
                </a:lnTo>
                <a:lnTo>
                  <a:pt x="936342" y="358"/>
                </a:lnTo>
                <a:lnTo>
                  <a:pt x="987898" y="2390"/>
                </a:lnTo>
                <a:lnTo>
                  <a:pt x="1039396" y="6117"/>
                </a:lnTo>
                <a:lnTo>
                  <a:pt x="1090709" y="11557"/>
                </a:lnTo>
                <a:lnTo>
                  <a:pt x="1141707" y="18732"/>
                </a:lnTo>
                <a:lnTo>
                  <a:pt x="1192264" y="27661"/>
                </a:lnTo>
                <a:lnTo>
                  <a:pt x="1242250" y="38364"/>
                </a:lnTo>
                <a:lnTo>
                  <a:pt x="1291538" y="50862"/>
                </a:lnTo>
                <a:lnTo>
                  <a:pt x="1340000" y="65174"/>
                </a:lnTo>
                <a:lnTo>
                  <a:pt x="1397190" y="84916"/>
                </a:lnTo>
                <a:lnTo>
                  <a:pt x="1450849" y="106645"/>
                </a:lnTo>
                <a:lnTo>
                  <a:pt x="1500911" y="130229"/>
                </a:lnTo>
                <a:lnTo>
                  <a:pt x="1547310" y="155534"/>
                </a:lnTo>
                <a:lnTo>
                  <a:pt x="1589981" y="182426"/>
                </a:lnTo>
                <a:lnTo>
                  <a:pt x="1628856" y="210774"/>
                </a:lnTo>
                <a:lnTo>
                  <a:pt x="1663871" y="240443"/>
                </a:lnTo>
                <a:lnTo>
                  <a:pt x="1694959" y="271301"/>
                </a:lnTo>
                <a:lnTo>
                  <a:pt x="1722055" y="303214"/>
                </a:lnTo>
                <a:lnTo>
                  <a:pt x="1745092" y="336049"/>
                </a:lnTo>
                <a:lnTo>
                  <a:pt x="1764005" y="369672"/>
                </a:lnTo>
                <a:lnTo>
                  <a:pt x="1789195" y="438754"/>
                </a:lnTo>
                <a:lnTo>
                  <a:pt x="1797096" y="509393"/>
                </a:lnTo>
                <a:lnTo>
                  <a:pt x="1794399" y="544964"/>
                </a:lnTo>
                <a:lnTo>
                  <a:pt x="1775380" y="615942"/>
                </a:lnTo>
                <a:lnTo>
                  <a:pt x="1758926" y="651083"/>
                </a:lnTo>
                <a:lnTo>
                  <a:pt x="1737754" y="685814"/>
                </a:lnTo>
                <a:lnTo>
                  <a:pt x="1711799" y="720002"/>
                </a:lnTo>
                <a:lnTo>
                  <a:pt x="1680995" y="753514"/>
                </a:lnTo>
                <a:lnTo>
                  <a:pt x="1651145" y="781162"/>
                </a:lnTo>
                <a:lnTo>
                  <a:pt x="1618523" y="807449"/>
                </a:lnTo>
                <a:lnTo>
                  <a:pt x="1583276" y="832335"/>
                </a:lnTo>
                <a:lnTo>
                  <a:pt x="1545552" y="855778"/>
                </a:lnTo>
                <a:lnTo>
                  <a:pt x="1505496" y="877736"/>
                </a:lnTo>
                <a:lnTo>
                  <a:pt x="1463256" y="898170"/>
                </a:lnTo>
                <a:lnTo>
                  <a:pt x="1418980" y="917036"/>
                </a:lnTo>
                <a:lnTo>
                  <a:pt x="1372814" y="934295"/>
                </a:lnTo>
                <a:lnTo>
                  <a:pt x="1324906" y="949905"/>
                </a:lnTo>
                <a:lnTo>
                  <a:pt x="1275402" y="963825"/>
                </a:lnTo>
                <a:lnTo>
                  <a:pt x="1224450" y="976014"/>
                </a:lnTo>
                <a:lnTo>
                  <a:pt x="1172196" y="986429"/>
                </a:lnTo>
                <a:lnTo>
                  <a:pt x="1118789" y="995031"/>
                </a:lnTo>
                <a:lnTo>
                  <a:pt x="1064374" y="1001778"/>
                </a:lnTo>
                <a:lnTo>
                  <a:pt x="1009100" y="1006629"/>
                </a:lnTo>
                <a:lnTo>
                  <a:pt x="953112" y="1009542"/>
                </a:lnTo>
                <a:lnTo>
                  <a:pt x="896559" y="1010476"/>
                </a:lnTo>
                <a:lnTo>
                  <a:pt x="839587" y="1009391"/>
                </a:lnTo>
                <a:lnTo>
                  <a:pt x="782343" y="1006244"/>
                </a:lnTo>
                <a:lnTo>
                  <a:pt x="524279" y="1136800"/>
                </a:lnTo>
                <a:close/>
              </a:path>
            </a:pathLst>
          </a:custGeom>
          <a:ln w="12192">
            <a:solidFill>
              <a:srgbClr val="000000"/>
            </a:solidFill>
          </a:ln>
        </p:spPr>
        <p:txBody>
          <a:bodyPr wrap="square" lIns="0" tIns="0" rIns="0" bIns="0" rtlCol="0"/>
          <a:lstStyle/>
          <a:p>
            <a:endParaRPr/>
          </a:p>
        </p:txBody>
      </p:sp>
      <p:sp>
        <p:nvSpPr>
          <p:cNvPr id="36" name="object 36"/>
          <p:cNvSpPr txBox="1"/>
          <p:nvPr/>
        </p:nvSpPr>
        <p:spPr>
          <a:xfrm>
            <a:off x="3508628" y="4370832"/>
            <a:ext cx="1116330" cy="738664"/>
          </a:xfrm>
          <a:prstGeom prst="rect">
            <a:avLst/>
          </a:prstGeom>
        </p:spPr>
        <p:txBody>
          <a:bodyPr vert="horz" wrap="square" lIns="0" tIns="0" rIns="0" bIns="0" rtlCol="0">
            <a:spAutoFit/>
          </a:bodyPr>
          <a:lstStyle/>
          <a:p>
            <a:pPr marL="12700" marR="5080" indent="1270" algn="ctr" rtl="1">
              <a:lnSpc>
                <a:spcPct val="100000"/>
              </a:lnSpc>
            </a:pPr>
            <a:r>
              <a:rPr lang="fa-IR" sz="1600" spc="-135" dirty="0">
                <a:latin typeface="Trebuchet MS"/>
                <a:cs typeface="Trebuchet MS"/>
              </a:rPr>
              <a:t>"ما اسپری بدن با رایحه های مختلف نیز داریم"</a:t>
            </a:r>
            <a:endParaRPr sz="1600" dirty="0">
              <a:latin typeface="Trebuchet MS"/>
              <a:cs typeface="Trebuchet MS"/>
            </a:endParaRPr>
          </a:p>
        </p:txBody>
      </p:sp>
      <p:sp>
        <p:nvSpPr>
          <p:cNvPr id="37" name="object 37"/>
          <p:cNvSpPr/>
          <p:nvPr/>
        </p:nvSpPr>
        <p:spPr>
          <a:xfrm>
            <a:off x="5917624" y="4311348"/>
            <a:ext cx="2413000" cy="1703070"/>
          </a:xfrm>
          <a:custGeom>
            <a:avLst/>
            <a:gdLst/>
            <a:ahLst/>
            <a:cxnLst/>
            <a:rect l="l" t="t" r="r" b="b"/>
            <a:pathLst>
              <a:path w="2413000" h="1703070">
                <a:moveTo>
                  <a:pt x="1187950" y="0"/>
                </a:moveTo>
                <a:lnTo>
                  <a:pt x="1136266" y="1219"/>
                </a:lnTo>
                <a:lnTo>
                  <a:pt x="1084804" y="3819"/>
                </a:lnTo>
                <a:lnTo>
                  <a:pt x="1033638" y="7788"/>
                </a:lnTo>
                <a:lnTo>
                  <a:pt x="982840" y="13113"/>
                </a:lnTo>
                <a:lnTo>
                  <a:pt x="932483" y="19781"/>
                </a:lnTo>
                <a:lnTo>
                  <a:pt x="882638" y="27780"/>
                </a:lnTo>
                <a:lnTo>
                  <a:pt x="833378" y="37097"/>
                </a:lnTo>
                <a:lnTo>
                  <a:pt x="784776" y="47719"/>
                </a:lnTo>
                <a:lnTo>
                  <a:pt x="736905" y="59633"/>
                </a:lnTo>
                <a:lnTo>
                  <a:pt x="689836" y="72828"/>
                </a:lnTo>
                <a:lnTo>
                  <a:pt x="643642" y="87290"/>
                </a:lnTo>
                <a:lnTo>
                  <a:pt x="598397" y="103006"/>
                </a:lnTo>
                <a:lnTo>
                  <a:pt x="554172" y="119964"/>
                </a:lnTo>
                <a:lnTo>
                  <a:pt x="511039" y="138152"/>
                </a:lnTo>
                <a:lnTo>
                  <a:pt x="469072" y="157556"/>
                </a:lnTo>
                <a:lnTo>
                  <a:pt x="428343" y="178165"/>
                </a:lnTo>
                <a:lnTo>
                  <a:pt x="388924" y="199964"/>
                </a:lnTo>
                <a:lnTo>
                  <a:pt x="350887" y="222943"/>
                </a:lnTo>
                <a:lnTo>
                  <a:pt x="314306" y="247087"/>
                </a:lnTo>
                <a:lnTo>
                  <a:pt x="279253" y="272385"/>
                </a:lnTo>
                <a:lnTo>
                  <a:pt x="245801" y="298823"/>
                </a:lnTo>
                <a:lnTo>
                  <a:pt x="214021" y="326390"/>
                </a:lnTo>
                <a:lnTo>
                  <a:pt x="183986" y="355072"/>
                </a:lnTo>
                <a:lnTo>
                  <a:pt x="155769" y="384857"/>
                </a:lnTo>
                <a:lnTo>
                  <a:pt x="126630" y="419255"/>
                </a:lnTo>
                <a:lnTo>
                  <a:pt x="100581" y="454160"/>
                </a:lnTo>
                <a:lnTo>
                  <a:pt x="77594" y="489507"/>
                </a:lnTo>
                <a:lnTo>
                  <a:pt x="57640" y="525231"/>
                </a:lnTo>
                <a:lnTo>
                  <a:pt x="40691" y="561268"/>
                </a:lnTo>
                <a:lnTo>
                  <a:pt x="26717" y="597552"/>
                </a:lnTo>
                <a:lnTo>
                  <a:pt x="7580" y="670604"/>
                </a:lnTo>
                <a:lnTo>
                  <a:pt x="0" y="743870"/>
                </a:lnTo>
                <a:lnTo>
                  <a:pt x="471" y="780422"/>
                </a:lnTo>
                <a:lnTo>
                  <a:pt x="9794" y="853036"/>
                </a:lnTo>
                <a:lnTo>
                  <a:pt x="30097" y="924569"/>
                </a:lnTo>
                <a:lnTo>
                  <a:pt x="61151" y="994502"/>
                </a:lnTo>
                <a:lnTo>
                  <a:pt x="80637" y="1028707"/>
                </a:lnTo>
                <a:lnTo>
                  <a:pt x="102725" y="1062317"/>
                </a:lnTo>
                <a:lnTo>
                  <a:pt x="127385" y="1095268"/>
                </a:lnTo>
                <a:lnTo>
                  <a:pt x="154589" y="1127496"/>
                </a:lnTo>
                <a:lnTo>
                  <a:pt x="184307" y="1158935"/>
                </a:lnTo>
                <a:lnTo>
                  <a:pt x="216512" y="1189520"/>
                </a:lnTo>
                <a:lnTo>
                  <a:pt x="251174" y="1219188"/>
                </a:lnTo>
                <a:lnTo>
                  <a:pt x="288264" y="1247872"/>
                </a:lnTo>
                <a:lnTo>
                  <a:pt x="327754" y="1275509"/>
                </a:lnTo>
                <a:lnTo>
                  <a:pt x="369615" y="1302033"/>
                </a:lnTo>
                <a:lnTo>
                  <a:pt x="413819" y="1327381"/>
                </a:lnTo>
                <a:lnTo>
                  <a:pt x="460335" y="1351486"/>
                </a:lnTo>
                <a:lnTo>
                  <a:pt x="509136" y="1374285"/>
                </a:lnTo>
                <a:lnTo>
                  <a:pt x="560193" y="1395712"/>
                </a:lnTo>
                <a:lnTo>
                  <a:pt x="613477" y="1415703"/>
                </a:lnTo>
                <a:lnTo>
                  <a:pt x="703774" y="1702545"/>
                </a:lnTo>
                <a:lnTo>
                  <a:pt x="1050230" y="1507016"/>
                </a:lnTo>
                <a:lnTo>
                  <a:pt x="1361516" y="1507016"/>
                </a:lnTo>
                <a:lnTo>
                  <a:pt x="1371285" y="1506307"/>
                </a:lnTo>
                <a:lnTo>
                  <a:pt x="1423459" y="1501053"/>
                </a:lnTo>
                <a:lnTo>
                  <a:pt x="1475067" y="1494388"/>
                </a:lnTo>
                <a:lnTo>
                  <a:pt x="1526042" y="1486336"/>
                </a:lnTo>
                <a:lnTo>
                  <a:pt x="1576315" y="1476917"/>
                </a:lnTo>
                <a:lnTo>
                  <a:pt x="1625817" y="1466152"/>
                </a:lnTo>
                <a:lnTo>
                  <a:pt x="1674478" y="1454064"/>
                </a:lnTo>
                <a:lnTo>
                  <a:pt x="1722231" y="1440674"/>
                </a:lnTo>
                <a:lnTo>
                  <a:pt x="1769007" y="1426003"/>
                </a:lnTo>
                <a:lnTo>
                  <a:pt x="1814736" y="1410073"/>
                </a:lnTo>
                <a:lnTo>
                  <a:pt x="1859350" y="1392906"/>
                </a:lnTo>
                <a:lnTo>
                  <a:pt x="1902781" y="1374523"/>
                </a:lnTo>
                <a:lnTo>
                  <a:pt x="1944959" y="1354946"/>
                </a:lnTo>
                <a:lnTo>
                  <a:pt x="1985816" y="1334196"/>
                </a:lnTo>
                <a:lnTo>
                  <a:pt x="2025283" y="1312295"/>
                </a:lnTo>
                <a:lnTo>
                  <a:pt x="2063291" y="1289265"/>
                </a:lnTo>
                <a:lnTo>
                  <a:pt x="2099772" y="1265126"/>
                </a:lnTo>
                <a:lnTo>
                  <a:pt x="2134656" y="1239901"/>
                </a:lnTo>
                <a:lnTo>
                  <a:pt x="2167876" y="1213611"/>
                </a:lnTo>
                <a:lnTo>
                  <a:pt x="2199362" y="1186278"/>
                </a:lnTo>
                <a:lnTo>
                  <a:pt x="2229045" y="1157923"/>
                </a:lnTo>
                <a:lnTo>
                  <a:pt x="2256857" y="1128569"/>
                </a:lnTo>
                <a:lnTo>
                  <a:pt x="2285996" y="1094170"/>
                </a:lnTo>
                <a:lnTo>
                  <a:pt x="2312045" y="1059265"/>
                </a:lnTo>
                <a:lnTo>
                  <a:pt x="2335032" y="1023918"/>
                </a:lnTo>
                <a:lnTo>
                  <a:pt x="2354986" y="988194"/>
                </a:lnTo>
                <a:lnTo>
                  <a:pt x="2371935" y="952157"/>
                </a:lnTo>
                <a:lnTo>
                  <a:pt x="2385909" y="915873"/>
                </a:lnTo>
                <a:lnTo>
                  <a:pt x="2405046" y="842821"/>
                </a:lnTo>
                <a:lnTo>
                  <a:pt x="2412626" y="769554"/>
                </a:lnTo>
                <a:lnTo>
                  <a:pt x="2412155" y="733003"/>
                </a:lnTo>
                <a:lnTo>
                  <a:pt x="2402832" y="660388"/>
                </a:lnTo>
                <a:lnTo>
                  <a:pt x="2382529" y="588855"/>
                </a:lnTo>
                <a:lnTo>
                  <a:pt x="2351475" y="518921"/>
                </a:lnTo>
                <a:lnTo>
                  <a:pt x="2331989" y="484716"/>
                </a:lnTo>
                <a:lnTo>
                  <a:pt x="2309901" y="451105"/>
                </a:lnTo>
                <a:lnTo>
                  <a:pt x="2285241" y="418154"/>
                </a:lnTo>
                <a:lnTo>
                  <a:pt x="2258037" y="385926"/>
                </a:lnTo>
                <a:lnTo>
                  <a:pt x="2228319" y="354486"/>
                </a:lnTo>
                <a:lnTo>
                  <a:pt x="2196114" y="323900"/>
                </a:lnTo>
                <a:lnTo>
                  <a:pt x="2161452" y="294232"/>
                </a:lnTo>
                <a:lnTo>
                  <a:pt x="2124362" y="265547"/>
                </a:lnTo>
                <a:lnTo>
                  <a:pt x="2084872" y="237909"/>
                </a:lnTo>
                <a:lnTo>
                  <a:pt x="2043010" y="211384"/>
                </a:lnTo>
                <a:lnTo>
                  <a:pt x="1998807" y="186036"/>
                </a:lnTo>
                <a:lnTo>
                  <a:pt x="1952291" y="161930"/>
                </a:lnTo>
                <a:lnTo>
                  <a:pt x="1903490" y="139130"/>
                </a:lnTo>
                <a:lnTo>
                  <a:pt x="1852433" y="117702"/>
                </a:lnTo>
                <a:lnTo>
                  <a:pt x="1799149" y="97710"/>
                </a:lnTo>
                <a:lnTo>
                  <a:pt x="1750446" y="81367"/>
                </a:lnTo>
                <a:lnTo>
                  <a:pt x="1701096" y="66558"/>
                </a:lnTo>
                <a:lnTo>
                  <a:pt x="1651171" y="53269"/>
                </a:lnTo>
                <a:lnTo>
                  <a:pt x="1600744" y="41488"/>
                </a:lnTo>
                <a:lnTo>
                  <a:pt x="1549887" y="31202"/>
                </a:lnTo>
                <a:lnTo>
                  <a:pt x="1498673" y="22398"/>
                </a:lnTo>
                <a:lnTo>
                  <a:pt x="1447175" y="15064"/>
                </a:lnTo>
                <a:lnTo>
                  <a:pt x="1395464" y="9188"/>
                </a:lnTo>
                <a:lnTo>
                  <a:pt x="1343614" y="4755"/>
                </a:lnTo>
                <a:lnTo>
                  <a:pt x="1291696" y="1755"/>
                </a:lnTo>
                <a:lnTo>
                  <a:pt x="1239784" y="174"/>
                </a:lnTo>
                <a:lnTo>
                  <a:pt x="1187950" y="0"/>
                </a:lnTo>
                <a:close/>
              </a:path>
              <a:path w="2413000" h="1703070">
                <a:moveTo>
                  <a:pt x="1361516" y="1507016"/>
                </a:moveTo>
                <a:lnTo>
                  <a:pt x="1050230" y="1507016"/>
                </a:lnTo>
                <a:lnTo>
                  <a:pt x="1104349" y="1510674"/>
                </a:lnTo>
                <a:lnTo>
                  <a:pt x="1158316" y="1512793"/>
                </a:lnTo>
                <a:lnTo>
                  <a:pt x="1212062" y="1513394"/>
                </a:lnTo>
                <a:lnTo>
                  <a:pt x="1265518" y="1512499"/>
                </a:lnTo>
                <a:lnTo>
                  <a:pt x="1318615" y="1510130"/>
                </a:lnTo>
                <a:lnTo>
                  <a:pt x="1361516" y="1507016"/>
                </a:lnTo>
                <a:close/>
              </a:path>
            </a:pathLst>
          </a:custGeom>
          <a:solidFill>
            <a:srgbClr val="BEBEBE"/>
          </a:solidFill>
        </p:spPr>
        <p:txBody>
          <a:bodyPr wrap="square" lIns="0" tIns="0" rIns="0" bIns="0" rtlCol="0"/>
          <a:lstStyle/>
          <a:p>
            <a:endParaRPr/>
          </a:p>
        </p:txBody>
      </p:sp>
      <p:sp>
        <p:nvSpPr>
          <p:cNvPr id="38" name="object 38"/>
          <p:cNvSpPr/>
          <p:nvPr/>
        </p:nvSpPr>
        <p:spPr>
          <a:xfrm>
            <a:off x="5917624" y="4311348"/>
            <a:ext cx="2413000" cy="1703070"/>
          </a:xfrm>
          <a:custGeom>
            <a:avLst/>
            <a:gdLst/>
            <a:ahLst/>
            <a:cxnLst/>
            <a:rect l="l" t="t" r="r" b="b"/>
            <a:pathLst>
              <a:path w="2413000" h="1703070">
                <a:moveTo>
                  <a:pt x="703774" y="1702545"/>
                </a:moveTo>
                <a:lnTo>
                  <a:pt x="613477" y="1415703"/>
                </a:lnTo>
                <a:lnTo>
                  <a:pt x="560193" y="1395712"/>
                </a:lnTo>
                <a:lnTo>
                  <a:pt x="509136" y="1374285"/>
                </a:lnTo>
                <a:lnTo>
                  <a:pt x="460335" y="1351486"/>
                </a:lnTo>
                <a:lnTo>
                  <a:pt x="413819" y="1327381"/>
                </a:lnTo>
                <a:lnTo>
                  <a:pt x="369615" y="1302033"/>
                </a:lnTo>
                <a:lnTo>
                  <a:pt x="327754" y="1275509"/>
                </a:lnTo>
                <a:lnTo>
                  <a:pt x="288264" y="1247872"/>
                </a:lnTo>
                <a:lnTo>
                  <a:pt x="251174" y="1219188"/>
                </a:lnTo>
                <a:lnTo>
                  <a:pt x="216512" y="1189520"/>
                </a:lnTo>
                <a:lnTo>
                  <a:pt x="184307" y="1158935"/>
                </a:lnTo>
                <a:lnTo>
                  <a:pt x="154589" y="1127496"/>
                </a:lnTo>
                <a:lnTo>
                  <a:pt x="127385" y="1095268"/>
                </a:lnTo>
                <a:lnTo>
                  <a:pt x="102725" y="1062317"/>
                </a:lnTo>
                <a:lnTo>
                  <a:pt x="80637" y="1028707"/>
                </a:lnTo>
                <a:lnTo>
                  <a:pt x="61151" y="994502"/>
                </a:lnTo>
                <a:lnTo>
                  <a:pt x="44295" y="959768"/>
                </a:lnTo>
                <a:lnTo>
                  <a:pt x="18587" y="888970"/>
                </a:lnTo>
                <a:lnTo>
                  <a:pt x="3745" y="816832"/>
                </a:lnTo>
                <a:lnTo>
                  <a:pt x="0" y="743870"/>
                </a:lnTo>
                <a:lnTo>
                  <a:pt x="2359" y="707243"/>
                </a:lnTo>
                <a:lnTo>
                  <a:pt x="15689" y="634019"/>
                </a:lnTo>
                <a:lnTo>
                  <a:pt x="40691" y="561268"/>
                </a:lnTo>
                <a:lnTo>
                  <a:pt x="57640" y="525231"/>
                </a:lnTo>
                <a:lnTo>
                  <a:pt x="77594" y="489507"/>
                </a:lnTo>
                <a:lnTo>
                  <a:pt x="100581" y="454160"/>
                </a:lnTo>
                <a:lnTo>
                  <a:pt x="126630" y="419255"/>
                </a:lnTo>
                <a:lnTo>
                  <a:pt x="155769" y="384857"/>
                </a:lnTo>
                <a:lnTo>
                  <a:pt x="183986" y="355072"/>
                </a:lnTo>
                <a:lnTo>
                  <a:pt x="214021" y="326390"/>
                </a:lnTo>
                <a:lnTo>
                  <a:pt x="245801" y="298823"/>
                </a:lnTo>
                <a:lnTo>
                  <a:pt x="279253" y="272385"/>
                </a:lnTo>
                <a:lnTo>
                  <a:pt x="314306" y="247087"/>
                </a:lnTo>
                <a:lnTo>
                  <a:pt x="350887" y="222943"/>
                </a:lnTo>
                <a:lnTo>
                  <a:pt x="388924" y="199964"/>
                </a:lnTo>
                <a:lnTo>
                  <a:pt x="428343" y="178165"/>
                </a:lnTo>
                <a:lnTo>
                  <a:pt x="469072" y="157556"/>
                </a:lnTo>
                <a:lnTo>
                  <a:pt x="511039" y="138152"/>
                </a:lnTo>
                <a:lnTo>
                  <a:pt x="554172" y="119964"/>
                </a:lnTo>
                <a:lnTo>
                  <a:pt x="598397" y="103006"/>
                </a:lnTo>
                <a:lnTo>
                  <a:pt x="643642" y="87290"/>
                </a:lnTo>
                <a:lnTo>
                  <a:pt x="689836" y="72828"/>
                </a:lnTo>
                <a:lnTo>
                  <a:pt x="736905" y="59633"/>
                </a:lnTo>
                <a:lnTo>
                  <a:pt x="784776" y="47719"/>
                </a:lnTo>
                <a:lnTo>
                  <a:pt x="833378" y="37097"/>
                </a:lnTo>
                <a:lnTo>
                  <a:pt x="882638" y="27780"/>
                </a:lnTo>
                <a:lnTo>
                  <a:pt x="932483" y="19781"/>
                </a:lnTo>
                <a:lnTo>
                  <a:pt x="982840" y="13113"/>
                </a:lnTo>
                <a:lnTo>
                  <a:pt x="1033638" y="7788"/>
                </a:lnTo>
                <a:lnTo>
                  <a:pt x="1084804" y="3819"/>
                </a:lnTo>
                <a:lnTo>
                  <a:pt x="1136266" y="1219"/>
                </a:lnTo>
                <a:lnTo>
                  <a:pt x="1187950" y="0"/>
                </a:lnTo>
                <a:lnTo>
                  <a:pt x="1239784" y="174"/>
                </a:lnTo>
                <a:lnTo>
                  <a:pt x="1291696" y="1755"/>
                </a:lnTo>
                <a:lnTo>
                  <a:pt x="1343614" y="4755"/>
                </a:lnTo>
                <a:lnTo>
                  <a:pt x="1395464" y="9188"/>
                </a:lnTo>
                <a:lnTo>
                  <a:pt x="1447175" y="15064"/>
                </a:lnTo>
                <a:lnTo>
                  <a:pt x="1498673" y="22398"/>
                </a:lnTo>
                <a:lnTo>
                  <a:pt x="1549887" y="31202"/>
                </a:lnTo>
                <a:lnTo>
                  <a:pt x="1600744" y="41488"/>
                </a:lnTo>
                <a:lnTo>
                  <a:pt x="1651171" y="53269"/>
                </a:lnTo>
                <a:lnTo>
                  <a:pt x="1701096" y="66558"/>
                </a:lnTo>
                <a:lnTo>
                  <a:pt x="1750446" y="81367"/>
                </a:lnTo>
                <a:lnTo>
                  <a:pt x="1799149" y="97710"/>
                </a:lnTo>
                <a:lnTo>
                  <a:pt x="1852433" y="117702"/>
                </a:lnTo>
                <a:lnTo>
                  <a:pt x="1903490" y="139130"/>
                </a:lnTo>
                <a:lnTo>
                  <a:pt x="1952291" y="161930"/>
                </a:lnTo>
                <a:lnTo>
                  <a:pt x="1998807" y="186036"/>
                </a:lnTo>
                <a:lnTo>
                  <a:pt x="2043010" y="211384"/>
                </a:lnTo>
                <a:lnTo>
                  <a:pt x="2084872" y="237909"/>
                </a:lnTo>
                <a:lnTo>
                  <a:pt x="2124362" y="265547"/>
                </a:lnTo>
                <a:lnTo>
                  <a:pt x="2161452" y="294232"/>
                </a:lnTo>
                <a:lnTo>
                  <a:pt x="2196114" y="323900"/>
                </a:lnTo>
                <a:lnTo>
                  <a:pt x="2228319" y="354486"/>
                </a:lnTo>
                <a:lnTo>
                  <a:pt x="2258037" y="385926"/>
                </a:lnTo>
                <a:lnTo>
                  <a:pt x="2285241" y="418154"/>
                </a:lnTo>
                <a:lnTo>
                  <a:pt x="2309901" y="451105"/>
                </a:lnTo>
                <a:lnTo>
                  <a:pt x="2331989" y="484716"/>
                </a:lnTo>
                <a:lnTo>
                  <a:pt x="2351475" y="518921"/>
                </a:lnTo>
                <a:lnTo>
                  <a:pt x="2368331" y="553655"/>
                </a:lnTo>
                <a:lnTo>
                  <a:pt x="2394039" y="624454"/>
                </a:lnTo>
                <a:lnTo>
                  <a:pt x="2408880" y="696593"/>
                </a:lnTo>
                <a:lnTo>
                  <a:pt x="2412626" y="769554"/>
                </a:lnTo>
                <a:lnTo>
                  <a:pt x="2410266" y="806182"/>
                </a:lnTo>
                <a:lnTo>
                  <a:pt x="2396937" y="879406"/>
                </a:lnTo>
                <a:lnTo>
                  <a:pt x="2371935" y="952157"/>
                </a:lnTo>
                <a:lnTo>
                  <a:pt x="2354986" y="988194"/>
                </a:lnTo>
                <a:lnTo>
                  <a:pt x="2335032" y="1023918"/>
                </a:lnTo>
                <a:lnTo>
                  <a:pt x="2312045" y="1059265"/>
                </a:lnTo>
                <a:lnTo>
                  <a:pt x="2285996" y="1094170"/>
                </a:lnTo>
                <a:lnTo>
                  <a:pt x="2256857" y="1128569"/>
                </a:lnTo>
                <a:lnTo>
                  <a:pt x="2229045" y="1157923"/>
                </a:lnTo>
                <a:lnTo>
                  <a:pt x="2199362" y="1186278"/>
                </a:lnTo>
                <a:lnTo>
                  <a:pt x="2167876" y="1213611"/>
                </a:lnTo>
                <a:lnTo>
                  <a:pt x="2134656" y="1239901"/>
                </a:lnTo>
                <a:lnTo>
                  <a:pt x="2099772" y="1265126"/>
                </a:lnTo>
                <a:lnTo>
                  <a:pt x="2063291" y="1289265"/>
                </a:lnTo>
                <a:lnTo>
                  <a:pt x="2025283" y="1312295"/>
                </a:lnTo>
                <a:lnTo>
                  <a:pt x="1985816" y="1334196"/>
                </a:lnTo>
                <a:lnTo>
                  <a:pt x="1944959" y="1354946"/>
                </a:lnTo>
                <a:lnTo>
                  <a:pt x="1902781" y="1374523"/>
                </a:lnTo>
                <a:lnTo>
                  <a:pt x="1859350" y="1392906"/>
                </a:lnTo>
                <a:lnTo>
                  <a:pt x="1814736" y="1410073"/>
                </a:lnTo>
                <a:lnTo>
                  <a:pt x="1769007" y="1426003"/>
                </a:lnTo>
                <a:lnTo>
                  <a:pt x="1722231" y="1440674"/>
                </a:lnTo>
                <a:lnTo>
                  <a:pt x="1674478" y="1454064"/>
                </a:lnTo>
                <a:lnTo>
                  <a:pt x="1625817" y="1466152"/>
                </a:lnTo>
                <a:lnTo>
                  <a:pt x="1576315" y="1476917"/>
                </a:lnTo>
                <a:lnTo>
                  <a:pt x="1526042" y="1486336"/>
                </a:lnTo>
                <a:lnTo>
                  <a:pt x="1475067" y="1494388"/>
                </a:lnTo>
                <a:lnTo>
                  <a:pt x="1423459" y="1501053"/>
                </a:lnTo>
                <a:lnTo>
                  <a:pt x="1371285" y="1506307"/>
                </a:lnTo>
                <a:lnTo>
                  <a:pt x="1318615" y="1510130"/>
                </a:lnTo>
                <a:lnTo>
                  <a:pt x="1265518" y="1512499"/>
                </a:lnTo>
                <a:lnTo>
                  <a:pt x="1212062" y="1513394"/>
                </a:lnTo>
                <a:lnTo>
                  <a:pt x="1158316" y="1512793"/>
                </a:lnTo>
                <a:lnTo>
                  <a:pt x="1104349" y="1510674"/>
                </a:lnTo>
                <a:lnTo>
                  <a:pt x="1050230" y="1507016"/>
                </a:lnTo>
                <a:lnTo>
                  <a:pt x="703774" y="1702545"/>
                </a:lnTo>
                <a:close/>
              </a:path>
            </a:pathLst>
          </a:custGeom>
          <a:ln w="12192">
            <a:solidFill>
              <a:srgbClr val="000000"/>
            </a:solidFill>
          </a:ln>
        </p:spPr>
        <p:txBody>
          <a:bodyPr wrap="square" lIns="0" tIns="0" rIns="0" bIns="0" rtlCol="0"/>
          <a:lstStyle/>
          <a:p>
            <a:endParaRPr/>
          </a:p>
        </p:txBody>
      </p:sp>
      <p:sp>
        <p:nvSpPr>
          <p:cNvPr id="39" name="object 39"/>
          <p:cNvSpPr txBox="1"/>
          <p:nvPr/>
        </p:nvSpPr>
        <p:spPr>
          <a:xfrm>
            <a:off x="6334125" y="4879213"/>
            <a:ext cx="1579245" cy="646331"/>
          </a:xfrm>
          <a:prstGeom prst="rect">
            <a:avLst/>
          </a:prstGeom>
        </p:spPr>
        <p:txBody>
          <a:bodyPr vert="horz" wrap="square" lIns="0" tIns="0" rIns="0" bIns="0" rtlCol="0">
            <a:spAutoFit/>
          </a:bodyPr>
          <a:lstStyle/>
          <a:p>
            <a:pPr marL="12700" marR="5080" indent="62230" algn="r" rtl="1">
              <a:lnSpc>
                <a:spcPct val="100000"/>
              </a:lnSpc>
            </a:pPr>
            <a:r>
              <a:rPr lang="fa-IR" sz="1400" dirty="0"/>
              <a:t>"من مطمئن هستم که از آنچه که انتخاب کرده اید لذت </a:t>
            </a:r>
            <a:r>
              <a:rPr lang="fa-IR" sz="1400" dirty="0" smtClean="0"/>
              <a:t>خواهید برد</a:t>
            </a:r>
            <a:r>
              <a:rPr lang="fa-IR" sz="1400" dirty="0"/>
              <a:t>"</a:t>
            </a:r>
            <a:endParaRPr sz="1400" dirty="0">
              <a:latin typeface="Trebuchet MS"/>
              <a:cs typeface="Trebuchet M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965180" y="153923"/>
            <a:ext cx="815340" cy="56845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14706" y="112140"/>
            <a:ext cx="7657694" cy="575945"/>
          </a:xfrm>
          <a:prstGeom prst="rect">
            <a:avLst/>
          </a:prstGeom>
        </p:spPr>
        <p:txBody>
          <a:bodyPr vert="horz" wrap="square" lIns="0" tIns="0" rIns="0" bIns="0" rtlCol="0">
            <a:spAutoFit/>
          </a:bodyPr>
          <a:lstStyle/>
          <a:p>
            <a:pPr marL="12700">
              <a:lnSpc>
                <a:spcPct val="100000"/>
              </a:lnSpc>
            </a:pPr>
            <a:r>
              <a:rPr lang="fa-IR" sz="3600" b="1" spc="-254" dirty="0" smtClean="0">
                <a:latin typeface="Lucida Sans"/>
                <a:cs typeface="Lucida Sans"/>
              </a:rPr>
              <a:t>شما چهره ی نام تجاری هستید</a:t>
            </a:r>
            <a:endParaRPr sz="3600" dirty="0">
              <a:latin typeface="Lucida Sans"/>
              <a:cs typeface="Lucida Sans"/>
            </a:endParaRPr>
          </a:p>
        </p:txBody>
      </p:sp>
      <p:sp>
        <p:nvSpPr>
          <p:cNvPr id="4" name="object 4"/>
          <p:cNvSpPr/>
          <p:nvPr/>
        </p:nvSpPr>
        <p:spPr>
          <a:xfrm>
            <a:off x="1245108" y="3765803"/>
            <a:ext cx="5052060" cy="27432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959852" y="3765803"/>
            <a:ext cx="2380488" cy="2743200"/>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236208" y="3765803"/>
            <a:ext cx="1830324" cy="2743200"/>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656640" y="1144015"/>
            <a:ext cx="7587615" cy="897682"/>
          </a:xfrm>
          <a:prstGeom prst="rect">
            <a:avLst/>
          </a:prstGeom>
        </p:spPr>
        <p:txBody>
          <a:bodyPr vert="horz" wrap="square" lIns="0" tIns="0" rIns="0" bIns="0" rtlCol="0">
            <a:spAutoFit/>
          </a:bodyPr>
          <a:lstStyle/>
          <a:p>
            <a:pPr marL="299085" indent="-286385" algn="r" rtl="1">
              <a:lnSpc>
                <a:spcPts val="1825"/>
              </a:lnSpc>
              <a:buChar char="-"/>
              <a:tabLst>
                <a:tab pos="299085" algn="l"/>
                <a:tab pos="299720" algn="l"/>
              </a:tabLst>
            </a:pPr>
            <a:r>
              <a:rPr lang="fa-IR" sz="1600" spc="-20" dirty="0" smtClean="0">
                <a:latin typeface="Trebuchet MS"/>
                <a:cs typeface="Trebuchet MS"/>
              </a:rPr>
              <a:t>همیشه آرایش کمی داشته باشید</a:t>
            </a:r>
            <a:endParaRPr sz="1600" dirty="0">
              <a:latin typeface="Trebuchet MS"/>
              <a:cs typeface="Trebuchet MS"/>
            </a:endParaRPr>
          </a:p>
          <a:p>
            <a:pPr marL="299085" indent="-286385" algn="r" rtl="1">
              <a:lnSpc>
                <a:spcPts val="1730"/>
              </a:lnSpc>
              <a:buChar char="-"/>
              <a:tabLst>
                <a:tab pos="299085" algn="l"/>
                <a:tab pos="299720" algn="l"/>
              </a:tabLst>
            </a:pPr>
            <a:r>
              <a:rPr lang="fa-IR" sz="1600" dirty="0"/>
              <a:t>ناخن های خود را تمیز و مرتب نگه دارید - با رنگ های </a:t>
            </a:r>
            <a:r>
              <a:rPr lang="fa-IR" sz="1600" dirty="0" smtClean="0"/>
              <a:t>روشن</a:t>
            </a:r>
          </a:p>
          <a:p>
            <a:pPr marL="299085" indent="-286385" algn="r" rtl="1">
              <a:lnSpc>
                <a:spcPts val="1730"/>
              </a:lnSpc>
              <a:buChar char="-"/>
              <a:tabLst>
                <a:tab pos="299085" algn="l"/>
                <a:tab pos="299720" algn="l"/>
              </a:tabLst>
            </a:pPr>
            <a:r>
              <a:rPr lang="fa-IR" sz="1600" spc="-110" dirty="0" smtClean="0">
                <a:latin typeface="Trebuchet MS"/>
                <a:cs typeface="Trebuchet MS"/>
              </a:rPr>
              <a:t>موهای خود را ببندید تا مرتب به نظر بیاید</a:t>
            </a:r>
            <a:endParaRPr sz="1600" dirty="0">
              <a:latin typeface="Trebuchet MS"/>
              <a:cs typeface="Trebuchet MS"/>
            </a:endParaRPr>
          </a:p>
          <a:p>
            <a:pPr marL="299085" indent="-286385" algn="r" rtl="1">
              <a:lnSpc>
                <a:spcPts val="1825"/>
              </a:lnSpc>
              <a:buChar char="-"/>
              <a:tabLst>
                <a:tab pos="299085" algn="l"/>
                <a:tab pos="299720" algn="l"/>
              </a:tabLst>
            </a:pPr>
            <a:r>
              <a:rPr lang="fa-IR" sz="1600" spc="-20" dirty="0" smtClean="0">
                <a:latin typeface="Trebuchet MS"/>
                <a:cs typeface="Trebuchet MS"/>
              </a:rPr>
              <a:t>همیشه لباس فرم با برتن کنید و مطمئن شوید اتو شده و منظم است</a:t>
            </a:r>
            <a:endParaRPr sz="1600" dirty="0">
              <a:latin typeface="Trebuchet MS"/>
              <a:cs typeface="Trebuchet MS"/>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965180" y="153923"/>
            <a:ext cx="815340" cy="56845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14706" y="112140"/>
            <a:ext cx="3256279" cy="575945"/>
          </a:xfrm>
          <a:prstGeom prst="rect">
            <a:avLst/>
          </a:prstGeom>
        </p:spPr>
        <p:txBody>
          <a:bodyPr vert="horz" wrap="square" lIns="0" tIns="0" rIns="0" bIns="0" rtlCol="0">
            <a:spAutoFit/>
          </a:bodyPr>
          <a:lstStyle/>
          <a:p>
            <a:pPr marL="12700">
              <a:lnSpc>
                <a:spcPct val="100000"/>
              </a:lnSpc>
            </a:pPr>
            <a:r>
              <a:rPr lang="fa-IR" sz="3600" b="1" spc="-130" dirty="0" smtClean="0">
                <a:latin typeface="Lucida Sans"/>
                <a:cs typeface="Lucida Sans"/>
              </a:rPr>
              <a:t>بایدها و نبایدها</a:t>
            </a:r>
            <a:endParaRPr sz="3600" dirty="0">
              <a:latin typeface="Lucida Sans"/>
              <a:cs typeface="Lucida Sans"/>
            </a:endParaRPr>
          </a:p>
        </p:txBody>
      </p:sp>
      <p:sp>
        <p:nvSpPr>
          <p:cNvPr id="4" name="object 4"/>
          <p:cNvSpPr/>
          <p:nvPr/>
        </p:nvSpPr>
        <p:spPr>
          <a:xfrm>
            <a:off x="2459735" y="623316"/>
            <a:ext cx="1546860" cy="182880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310371" y="595883"/>
            <a:ext cx="1190244" cy="1828800"/>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179831" y="2298192"/>
            <a:ext cx="5699760" cy="3304110"/>
          </a:xfrm>
          <a:prstGeom prst="rect">
            <a:avLst/>
          </a:prstGeom>
          <a:ln w="12192">
            <a:solidFill>
              <a:srgbClr val="000000"/>
            </a:solidFill>
          </a:ln>
        </p:spPr>
        <p:txBody>
          <a:bodyPr vert="horz" wrap="square" lIns="0" tIns="56515" rIns="0" bIns="0" rtlCol="0">
            <a:spAutoFit/>
          </a:bodyPr>
          <a:lstStyle/>
          <a:p>
            <a:pPr marL="446405" indent="-381000" algn="r" rtl="1">
              <a:lnSpc>
                <a:spcPct val="100000"/>
              </a:lnSpc>
              <a:spcBef>
                <a:spcPts val="445"/>
              </a:spcBef>
              <a:buFont typeface="Wingdings"/>
              <a:buChar char=""/>
              <a:tabLst>
                <a:tab pos="446405" algn="l"/>
                <a:tab pos="447040" algn="l"/>
              </a:tabLst>
            </a:pPr>
            <a:r>
              <a:rPr lang="fa-IR" sz="1400" spc="-20" dirty="0" smtClean="0">
                <a:latin typeface="Trebuchet MS"/>
                <a:cs typeface="Trebuchet MS"/>
              </a:rPr>
              <a:t>الزام آگاهی از نام برند</a:t>
            </a:r>
            <a:endParaRPr sz="1400" dirty="0">
              <a:latin typeface="Trebuchet MS"/>
              <a:cs typeface="Trebuchet MS"/>
            </a:endParaRPr>
          </a:p>
          <a:p>
            <a:pPr marL="446405" marR="56515" indent="-381000" algn="just" rtl="1">
              <a:lnSpc>
                <a:spcPct val="100000"/>
              </a:lnSpc>
              <a:spcBef>
                <a:spcPts val="330"/>
              </a:spcBef>
              <a:buFont typeface="Wingdings"/>
              <a:buChar char=""/>
              <a:tabLst>
                <a:tab pos="447040" algn="l"/>
              </a:tabLst>
            </a:pPr>
            <a:r>
              <a:rPr lang="fa-IR" sz="1400" spc="-40" dirty="0" smtClean="0">
                <a:latin typeface="Trebuchet MS"/>
                <a:cs typeface="Trebuchet MS"/>
              </a:rPr>
              <a:t>سعی کنید نیاز خریدار را درک کرده و براساس آن، محصول مربوطه با مارک خواسته شده را توصیه کنید. اگر محصول مرتبط موجود نبود از دیگر مارک های کوتی (پلی بوی) توصیه کنید.</a:t>
            </a:r>
            <a:endParaRPr sz="1400" dirty="0">
              <a:latin typeface="Trebuchet MS"/>
              <a:cs typeface="Trebuchet MS"/>
            </a:endParaRPr>
          </a:p>
          <a:p>
            <a:pPr marL="446405" marR="55880" indent="-381000" algn="r" rtl="1">
              <a:lnSpc>
                <a:spcPct val="100000"/>
              </a:lnSpc>
              <a:spcBef>
                <a:spcPts val="335"/>
              </a:spcBef>
              <a:buFont typeface="Wingdings"/>
              <a:buChar char=""/>
              <a:tabLst>
                <a:tab pos="446405" algn="l"/>
                <a:tab pos="447040" algn="l"/>
              </a:tabLst>
            </a:pPr>
            <a:r>
              <a:rPr lang="fa-IR" sz="1400" spc="-120" dirty="0" smtClean="0">
                <a:latin typeface="Trebuchet MS"/>
                <a:cs typeface="Trebuchet MS"/>
              </a:rPr>
              <a:t>مواظبت شده – لباس فرم تمیز، موهای مرتب بسته شده و پوشیده شده، با آرایشی ملایم و شسته رفته، ناخن های تمیز، با </a:t>
            </a:r>
            <a:r>
              <a:rPr lang="fa-IR" sz="1400" dirty="0"/>
              <a:t>حداقل لوازم جانبی مگر </a:t>
            </a:r>
            <a:r>
              <a:rPr lang="fa-IR" sz="1400" dirty="0" smtClean="0"/>
              <a:t>اینکه بخشی از لباس فرم باشد.</a:t>
            </a:r>
            <a:endParaRPr sz="1400" dirty="0">
              <a:latin typeface="Trebuchet MS"/>
              <a:cs typeface="Trebuchet MS"/>
            </a:endParaRPr>
          </a:p>
          <a:p>
            <a:pPr marL="446405" indent="-381000" algn="r" rtl="1">
              <a:lnSpc>
                <a:spcPct val="100000"/>
              </a:lnSpc>
              <a:spcBef>
                <a:spcPts val="335"/>
              </a:spcBef>
              <a:buFont typeface="Wingdings"/>
              <a:buChar char=""/>
              <a:tabLst>
                <a:tab pos="446405" algn="l"/>
                <a:tab pos="447040" algn="l"/>
              </a:tabLst>
            </a:pPr>
            <a:r>
              <a:rPr lang="fa-IR" sz="1400" spc="-15" dirty="0" smtClean="0">
                <a:latin typeface="Trebuchet MS"/>
                <a:cs typeface="Trebuchet MS"/>
              </a:rPr>
              <a:t>همیشه لبنخد بزنید و مشتاق برای کمک باشید. </a:t>
            </a:r>
            <a:endParaRPr sz="1400" dirty="0">
              <a:latin typeface="Trebuchet MS"/>
              <a:cs typeface="Trebuchet MS"/>
            </a:endParaRPr>
          </a:p>
          <a:p>
            <a:pPr marL="446405" indent="-381000" algn="r" rtl="1">
              <a:lnSpc>
                <a:spcPct val="100000"/>
              </a:lnSpc>
              <a:spcBef>
                <a:spcPts val="335"/>
              </a:spcBef>
              <a:buFont typeface="Wingdings"/>
              <a:buChar char=""/>
              <a:tabLst>
                <a:tab pos="446405" algn="l"/>
                <a:tab pos="447040" algn="l"/>
              </a:tabLst>
            </a:pPr>
            <a:r>
              <a:rPr lang="fa-IR" sz="1400" spc="-45" dirty="0" smtClean="0">
                <a:latin typeface="Trebuchet MS"/>
                <a:cs typeface="Trebuchet MS"/>
              </a:rPr>
              <a:t>فعال – به منظور ارتقاء برند، به خریداران از دیدگاه آنها نزدیک شوید</a:t>
            </a:r>
            <a:endParaRPr sz="1400" dirty="0">
              <a:latin typeface="Trebuchet MS"/>
              <a:cs typeface="Trebuchet MS"/>
            </a:endParaRPr>
          </a:p>
          <a:p>
            <a:pPr marL="446405" indent="-381000" algn="r" rtl="1">
              <a:lnSpc>
                <a:spcPct val="100000"/>
              </a:lnSpc>
              <a:spcBef>
                <a:spcPts val="335"/>
              </a:spcBef>
              <a:buFont typeface="Wingdings"/>
              <a:buChar char=""/>
              <a:tabLst>
                <a:tab pos="446405" algn="l"/>
                <a:tab pos="447040" algn="l"/>
              </a:tabLst>
            </a:pPr>
            <a:r>
              <a:rPr lang="fa-IR" sz="1400" spc="-55" dirty="0" smtClean="0">
                <a:latin typeface="Trebuchet MS"/>
                <a:cs typeface="Trebuchet MS"/>
              </a:rPr>
              <a:t>هرگز چشم از خریدار برندارید، ارتباط چشمی را حفظ کنید</a:t>
            </a:r>
            <a:endParaRPr sz="1400" dirty="0">
              <a:latin typeface="Trebuchet MS"/>
              <a:cs typeface="Trebuchet MS"/>
            </a:endParaRPr>
          </a:p>
          <a:p>
            <a:pPr marL="446405" indent="-381000" algn="r" rtl="1">
              <a:lnSpc>
                <a:spcPct val="100000"/>
              </a:lnSpc>
              <a:spcBef>
                <a:spcPts val="335"/>
              </a:spcBef>
              <a:buFont typeface="Wingdings"/>
              <a:buChar char=""/>
              <a:tabLst>
                <a:tab pos="446405" algn="l"/>
                <a:tab pos="447040" algn="l"/>
              </a:tabLst>
            </a:pPr>
            <a:r>
              <a:rPr lang="fa-IR" sz="1400" spc="-20" dirty="0" smtClean="0">
                <a:latin typeface="Trebuchet MS"/>
                <a:cs typeface="Trebuchet MS"/>
              </a:rPr>
              <a:t>تیم برند را از موجودی، رقبا یا هر مسئله ی مرتبط با مصرف کنندگان آگاه کنید.</a:t>
            </a:r>
            <a:endParaRPr sz="1400" dirty="0">
              <a:latin typeface="Trebuchet MS"/>
              <a:cs typeface="Trebuchet MS"/>
            </a:endParaRPr>
          </a:p>
          <a:p>
            <a:pPr marL="446405" marR="55244" indent="-381000" algn="r" rtl="1">
              <a:lnSpc>
                <a:spcPct val="100000"/>
              </a:lnSpc>
              <a:spcBef>
                <a:spcPts val="330"/>
              </a:spcBef>
              <a:buFont typeface="Wingdings"/>
              <a:buChar char=""/>
              <a:tabLst>
                <a:tab pos="446405" algn="l"/>
                <a:tab pos="447040" algn="l"/>
              </a:tabLst>
            </a:pPr>
            <a:r>
              <a:rPr lang="fa-IR" sz="1400" spc="-20" dirty="0" smtClean="0">
                <a:latin typeface="Trebuchet MS"/>
                <a:cs typeface="Trebuchet MS"/>
              </a:rPr>
              <a:t>با کل خط تولید محصول و دسته بندی های محصولی که آدیداس را شامل می شوند آشنا شوید. </a:t>
            </a:r>
            <a:endParaRPr sz="1400" dirty="0">
              <a:latin typeface="Trebuchet MS"/>
              <a:cs typeface="Trebuchet MS"/>
            </a:endParaRPr>
          </a:p>
          <a:p>
            <a:pPr marL="446405" indent="-381000" algn="r" rtl="1">
              <a:lnSpc>
                <a:spcPct val="100000"/>
              </a:lnSpc>
              <a:spcBef>
                <a:spcPts val="330"/>
              </a:spcBef>
              <a:buFont typeface="Wingdings"/>
              <a:buChar char=""/>
              <a:tabLst>
                <a:tab pos="446405" algn="l"/>
                <a:tab pos="447040" algn="l"/>
              </a:tabLst>
            </a:pPr>
            <a:r>
              <a:rPr lang="fa-IR" sz="1400" spc="-20" dirty="0" smtClean="0">
                <a:latin typeface="Trebuchet MS"/>
                <a:cs typeface="Trebuchet MS"/>
              </a:rPr>
              <a:t>در فروشگاهی که هستید، با انتخاب های آدیداس آشنا شوید.</a:t>
            </a:r>
            <a:endParaRPr sz="1400" dirty="0">
              <a:latin typeface="Trebuchet MS"/>
              <a:cs typeface="Trebuchet MS"/>
            </a:endParaRPr>
          </a:p>
          <a:p>
            <a:pPr marL="446405" indent="-381000" algn="r" rtl="1">
              <a:lnSpc>
                <a:spcPct val="100000"/>
              </a:lnSpc>
              <a:spcBef>
                <a:spcPts val="330"/>
              </a:spcBef>
              <a:buFont typeface="Wingdings"/>
              <a:buChar char=""/>
              <a:tabLst>
                <a:tab pos="446405" algn="l"/>
                <a:tab pos="447040" algn="l"/>
              </a:tabLst>
            </a:pPr>
            <a:r>
              <a:rPr lang="fa-IR" sz="1400" dirty="0"/>
              <a:t>با قیمت های آدیداس و تبلیغات فعلی در فروشگاه </a:t>
            </a:r>
            <a:r>
              <a:rPr lang="fa-IR" sz="1400" dirty="0" smtClean="0"/>
              <a:t>آشنا شوید</a:t>
            </a:r>
          </a:p>
          <a:p>
            <a:pPr marL="446405" indent="-381000" algn="r" rtl="1">
              <a:lnSpc>
                <a:spcPct val="100000"/>
              </a:lnSpc>
              <a:spcBef>
                <a:spcPts val="330"/>
              </a:spcBef>
              <a:buFont typeface="Wingdings"/>
              <a:buChar char=""/>
              <a:tabLst>
                <a:tab pos="446405" algn="l"/>
                <a:tab pos="447040" algn="l"/>
              </a:tabLst>
            </a:pPr>
            <a:r>
              <a:rPr lang="fa-IR" sz="1400" spc="10" dirty="0" smtClean="0">
                <a:latin typeface="Trebuchet MS"/>
                <a:cs typeface="Trebuchet MS"/>
              </a:rPr>
              <a:t>در رفتار با همه ی مشتریان بالقوه، مثبت، صمیمی و مودب باشید</a:t>
            </a:r>
            <a:endParaRPr sz="1400" dirty="0">
              <a:latin typeface="Trebuchet MS"/>
              <a:cs typeface="Trebuchet MS"/>
            </a:endParaRPr>
          </a:p>
        </p:txBody>
      </p:sp>
      <p:sp>
        <p:nvSpPr>
          <p:cNvPr id="7" name="object 7"/>
          <p:cNvSpPr/>
          <p:nvPr/>
        </p:nvSpPr>
        <p:spPr>
          <a:xfrm>
            <a:off x="6079235" y="2298192"/>
            <a:ext cx="5701665" cy="4281170"/>
          </a:xfrm>
          <a:custGeom>
            <a:avLst/>
            <a:gdLst/>
            <a:ahLst/>
            <a:cxnLst/>
            <a:rect l="l" t="t" r="r" b="b"/>
            <a:pathLst>
              <a:path w="5701665" h="4281170">
                <a:moveTo>
                  <a:pt x="0" y="4280916"/>
                </a:moveTo>
                <a:lnTo>
                  <a:pt x="5701284" y="4280916"/>
                </a:lnTo>
                <a:lnTo>
                  <a:pt x="5701284" y="0"/>
                </a:lnTo>
                <a:lnTo>
                  <a:pt x="0" y="0"/>
                </a:lnTo>
                <a:lnTo>
                  <a:pt x="0" y="4280916"/>
                </a:lnTo>
                <a:close/>
              </a:path>
            </a:pathLst>
          </a:custGeom>
          <a:ln w="12192">
            <a:solidFill>
              <a:srgbClr val="000000"/>
            </a:solidFill>
          </a:ln>
        </p:spPr>
        <p:txBody>
          <a:bodyPr wrap="square" lIns="0" tIns="0" rIns="0" bIns="0" rtlCol="0"/>
          <a:lstStyle/>
          <a:p>
            <a:endParaRPr/>
          </a:p>
        </p:txBody>
      </p:sp>
      <p:sp>
        <p:nvSpPr>
          <p:cNvPr id="8" name="object 8"/>
          <p:cNvSpPr txBox="1"/>
          <p:nvPr/>
        </p:nvSpPr>
        <p:spPr>
          <a:xfrm>
            <a:off x="6152388" y="2361184"/>
            <a:ext cx="5571490" cy="3031599"/>
          </a:xfrm>
          <a:prstGeom prst="rect">
            <a:avLst/>
          </a:prstGeom>
        </p:spPr>
        <p:txBody>
          <a:bodyPr vert="horz" wrap="square" lIns="0" tIns="0" rIns="0" bIns="0" rtlCol="0">
            <a:spAutoFit/>
          </a:bodyPr>
          <a:lstStyle/>
          <a:p>
            <a:pPr marL="381000" marR="5715" indent="-381000" algn="just" rtl="1">
              <a:lnSpc>
                <a:spcPct val="100000"/>
              </a:lnSpc>
            </a:pPr>
            <a:r>
              <a:rPr sz="1400" dirty="0">
                <a:latin typeface="Wingdings"/>
                <a:cs typeface="Wingdings"/>
              </a:rPr>
              <a:t></a:t>
            </a:r>
            <a:r>
              <a:rPr sz="1400" dirty="0">
                <a:latin typeface="Times New Roman"/>
                <a:cs typeface="Times New Roman"/>
              </a:rPr>
              <a:t> </a:t>
            </a:r>
            <a:r>
              <a:rPr lang="fa-IR" sz="1400" dirty="0"/>
              <a:t>درمورد رقابت منفی صحبت نکنید - اگر مشتری در مورد </a:t>
            </a:r>
            <a:r>
              <a:rPr lang="fa-IR" sz="1400" dirty="0" smtClean="0"/>
              <a:t>تفاوت ها سوالی پرسید، </a:t>
            </a:r>
            <a:r>
              <a:rPr lang="fa-IR" sz="1400" dirty="0"/>
              <a:t>از دانش محصول استفاده کنید </a:t>
            </a:r>
            <a:endParaRPr lang="fa-IR" sz="1400" dirty="0" smtClean="0"/>
          </a:p>
          <a:p>
            <a:pPr marL="381000" marR="5715" indent="-381000" algn="just" rtl="1">
              <a:lnSpc>
                <a:spcPct val="100000"/>
              </a:lnSpc>
            </a:pPr>
            <a:r>
              <a:rPr sz="1400" dirty="0" smtClean="0">
                <a:latin typeface="Wingdings"/>
                <a:cs typeface="Wingdings"/>
              </a:rPr>
              <a:t></a:t>
            </a:r>
            <a:r>
              <a:rPr sz="1400" dirty="0" smtClean="0">
                <a:latin typeface="Times New Roman"/>
                <a:cs typeface="Times New Roman"/>
              </a:rPr>
              <a:t> </a:t>
            </a:r>
            <a:r>
              <a:rPr lang="fa-IR" sz="1400" spc="35" dirty="0" smtClean="0">
                <a:latin typeface="Trebuchet MS"/>
                <a:cs typeface="Trebuchet MS"/>
              </a:rPr>
              <a:t>وقتی فرم یا مدال نام تجاری یا برند را بر تن دارید، سیگار نکشید. برای سیگارکشیدن زمان های جداگانه ای را تنظیم کنید.</a:t>
            </a:r>
            <a:endParaRPr sz="1400" dirty="0">
              <a:latin typeface="Trebuchet MS"/>
              <a:cs typeface="Trebuchet MS"/>
            </a:endParaRPr>
          </a:p>
          <a:p>
            <a:pPr marL="381000" marR="5080" indent="-381000" algn="just" rtl="1">
              <a:lnSpc>
                <a:spcPct val="100000"/>
              </a:lnSpc>
              <a:spcBef>
                <a:spcPts val="335"/>
              </a:spcBef>
            </a:pPr>
            <a:r>
              <a:rPr sz="1400" dirty="0">
                <a:latin typeface="Wingdings"/>
                <a:cs typeface="Wingdings"/>
              </a:rPr>
              <a:t></a:t>
            </a:r>
            <a:r>
              <a:rPr sz="1400" dirty="0">
                <a:latin typeface="Times New Roman"/>
                <a:cs typeface="Times New Roman"/>
              </a:rPr>
              <a:t> </a:t>
            </a:r>
            <a:r>
              <a:rPr lang="fa-IR" sz="1400" spc="-70" dirty="0" smtClean="0">
                <a:latin typeface="Trebuchet MS"/>
                <a:cs typeface="Trebuchet MS"/>
              </a:rPr>
              <a:t>شما </a:t>
            </a:r>
            <a:r>
              <a:rPr lang="fa-IR" sz="1400" dirty="0"/>
              <a:t>چهره نام تجاری هستید - در طول ساعات کاری و یا در طبقه فرعی خرده </a:t>
            </a:r>
            <a:r>
              <a:rPr lang="fa-IR" sz="1400" dirty="0" smtClean="0"/>
              <a:t>فروشی با تلفن </a:t>
            </a:r>
            <a:r>
              <a:rPr lang="fa-IR" sz="1400" dirty="0"/>
              <a:t>صحبت نکنید</a:t>
            </a:r>
            <a:endParaRPr sz="1400" dirty="0">
              <a:latin typeface="Trebuchet MS"/>
              <a:cs typeface="Trebuchet MS"/>
            </a:endParaRPr>
          </a:p>
          <a:p>
            <a:pPr marL="381000" marR="5715" indent="-381000" algn="just" rtl="1">
              <a:lnSpc>
                <a:spcPct val="100000"/>
              </a:lnSpc>
              <a:spcBef>
                <a:spcPts val="334"/>
              </a:spcBef>
            </a:pPr>
            <a:r>
              <a:rPr sz="1400" dirty="0">
                <a:latin typeface="Wingdings"/>
                <a:cs typeface="Wingdings"/>
              </a:rPr>
              <a:t></a:t>
            </a:r>
            <a:r>
              <a:rPr sz="1400" dirty="0">
                <a:latin typeface="Times New Roman"/>
                <a:cs typeface="Times New Roman"/>
              </a:rPr>
              <a:t> </a:t>
            </a:r>
            <a:r>
              <a:rPr lang="fa-IR" sz="1400" spc="35" dirty="0" smtClean="0">
                <a:latin typeface="Trebuchet MS"/>
                <a:cs typeface="Trebuchet MS"/>
              </a:rPr>
              <a:t>بانمایندگان نام های تجاری دیگر و یا رقبا، ارتباط برقرار نکنید. شما می توانید خارج از ساعات کاری و نه در محل کار، با آنها وقت بگذرانید.</a:t>
            </a:r>
            <a:endParaRPr sz="1400" dirty="0">
              <a:latin typeface="Trebuchet MS"/>
              <a:cs typeface="Trebuchet MS"/>
            </a:endParaRPr>
          </a:p>
          <a:p>
            <a:pPr marL="381000" marR="5080" indent="-381000" algn="just" rtl="1">
              <a:lnSpc>
                <a:spcPct val="100000"/>
              </a:lnSpc>
              <a:spcBef>
                <a:spcPts val="335"/>
              </a:spcBef>
            </a:pPr>
            <a:r>
              <a:rPr sz="1400" dirty="0">
                <a:latin typeface="Wingdings"/>
                <a:cs typeface="Wingdings"/>
              </a:rPr>
              <a:t></a:t>
            </a:r>
            <a:r>
              <a:rPr sz="1400" dirty="0">
                <a:latin typeface="Times New Roman"/>
                <a:cs typeface="Times New Roman"/>
              </a:rPr>
              <a:t> </a:t>
            </a:r>
            <a:r>
              <a:rPr lang="fa-IR" sz="1400" spc="-45" dirty="0" smtClean="0">
                <a:latin typeface="Trebuchet MS"/>
                <a:cs typeface="Trebuchet MS"/>
              </a:rPr>
              <a:t>لباس فرم را به گونه ای بپوشید که توصیه شده است. هیچ چیز را در لباس طراحی شده تغییر ندهید.</a:t>
            </a:r>
            <a:endParaRPr sz="1400" dirty="0">
              <a:latin typeface="Trebuchet MS"/>
              <a:cs typeface="Trebuchet MS"/>
            </a:endParaRPr>
          </a:p>
          <a:p>
            <a:pPr marL="381000" marR="5080" indent="-381000" algn="just" rtl="1">
              <a:lnSpc>
                <a:spcPct val="100000"/>
              </a:lnSpc>
              <a:spcBef>
                <a:spcPts val="334"/>
              </a:spcBef>
            </a:pPr>
            <a:r>
              <a:rPr sz="1400" dirty="0">
                <a:latin typeface="Wingdings"/>
                <a:cs typeface="Wingdings"/>
              </a:rPr>
              <a:t></a:t>
            </a:r>
            <a:r>
              <a:rPr sz="1400" dirty="0">
                <a:latin typeface="Times New Roman"/>
                <a:cs typeface="Times New Roman"/>
              </a:rPr>
              <a:t> </a:t>
            </a:r>
            <a:r>
              <a:rPr lang="fa-IR" sz="1400" dirty="0" smtClean="0"/>
              <a:t>استفاده </a:t>
            </a:r>
            <a:r>
              <a:rPr lang="fa-IR" sz="1400" dirty="0"/>
              <a:t>از شبکه اجتماعی </a:t>
            </a:r>
            <a:r>
              <a:rPr lang="fa-IR" sz="1400" dirty="0" smtClean="0"/>
              <a:t>– شما مجاز نیستید هیچگونه اطلاعات کاری، رویدادهای خصوصی، آموزش ها یا فعالیت های رقبا را در شبکه های اجتماعی به اشتراک بگذارید.</a:t>
            </a:r>
            <a:endParaRPr lang="en-US" sz="1400" dirty="0" smtClean="0"/>
          </a:p>
          <a:p>
            <a:pPr marL="381000" marR="5080" indent="-381000" algn="just" rtl="1">
              <a:lnSpc>
                <a:spcPct val="100000"/>
              </a:lnSpc>
              <a:spcBef>
                <a:spcPts val="334"/>
              </a:spcBef>
            </a:pPr>
            <a:r>
              <a:rPr sz="1400" dirty="0" smtClean="0">
                <a:latin typeface="Wingdings"/>
                <a:cs typeface="Wingdings"/>
              </a:rPr>
              <a:t></a:t>
            </a:r>
            <a:r>
              <a:rPr sz="1400" dirty="0">
                <a:latin typeface="Times New Roman"/>
                <a:cs typeface="Times New Roman"/>
              </a:rPr>
              <a:t>	</a:t>
            </a:r>
            <a:r>
              <a:rPr lang="fa-IR" sz="1400" spc="35" dirty="0" smtClean="0">
                <a:latin typeface="Trebuchet MS"/>
                <a:cs typeface="Trebuchet MS"/>
              </a:rPr>
              <a:t>بدون اجازه از محصولات آدیداس یا رقبا در فروشگاه عکس نگیرید.</a:t>
            </a:r>
            <a:endParaRPr sz="1400" dirty="0">
              <a:latin typeface="Trebuchet MS"/>
              <a:cs typeface="Trebuchet MS"/>
            </a:endParaRPr>
          </a:p>
          <a:p>
            <a:pPr algn="r" rtl="1">
              <a:lnSpc>
                <a:spcPct val="100000"/>
              </a:lnSpc>
              <a:spcBef>
                <a:spcPts val="340"/>
              </a:spcBef>
              <a:tabLst>
                <a:tab pos="380365" algn="l"/>
              </a:tabLst>
            </a:pPr>
            <a:r>
              <a:rPr sz="1400" dirty="0">
                <a:latin typeface="Wingdings"/>
                <a:cs typeface="Wingdings"/>
              </a:rPr>
              <a:t></a:t>
            </a:r>
            <a:r>
              <a:rPr sz="1400" dirty="0">
                <a:latin typeface="Times New Roman"/>
                <a:cs typeface="Times New Roman"/>
              </a:rPr>
              <a:t>	</a:t>
            </a:r>
            <a:r>
              <a:rPr lang="fa-IR" sz="1400" spc="35" dirty="0" smtClean="0">
                <a:latin typeface="Trebuchet MS"/>
                <a:cs typeface="Trebuchet MS"/>
              </a:rPr>
              <a:t>بدون اجازه از مشتریان عکس نگیرید.</a:t>
            </a:r>
            <a:endParaRPr sz="1400" dirty="0">
              <a:latin typeface="Trebuchet MS"/>
              <a:cs typeface="Trebuchet MS"/>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965180" y="153923"/>
            <a:ext cx="815340" cy="568451"/>
          </a:xfrm>
          <a:prstGeom prst="rect">
            <a:avLst/>
          </a:prstGeom>
          <a:blipFill>
            <a:blip r:embed="rId2" cstate="print"/>
            <a:stretch>
              <a:fillRect/>
            </a:stretch>
          </a:blipFill>
        </p:spPr>
        <p:txBody>
          <a:bodyPr wrap="square" lIns="0" tIns="0" rIns="0" bIns="0" rtlCol="0"/>
          <a:lstStyle/>
          <a:p>
            <a:pPr algn="r" rtl="1"/>
            <a:endParaRPr/>
          </a:p>
        </p:txBody>
      </p:sp>
      <p:sp>
        <p:nvSpPr>
          <p:cNvPr id="3" name="object 3"/>
          <p:cNvSpPr txBox="1">
            <a:spLocks noGrp="1"/>
          </p:cNvSpPr>
          <p:nvPr>
            <p:ph type="title"/>
          </p:nvPr>
        </p:nvSpPr>
        <p:spPr>
          <a:xfrm>
            <a:off x="114706" y="112140"/>
            <a:ext cx="5205095" cy="553998"/>
          </a:xfrm>
          <a:prstGeom prst="rect">
            <a:avLst/>
          </a:prstGeom>
        </p:spPr>
        <p:txBody>
          <a:bodyPr vert="horz" wrap="square" lIns="0" tIns="0" rIns="0" bIns="0" rtlCol="0">
            <a:spAutoFit/>
          </a:bodyPr>
          <a:lstStyle/>
          <a:p>
            <a:pPr marL="12700" rtl="1">
              <a:lnSpc>
                <a:spcPct val="100000"/>
              </a:lnSpc>
            </a:pPr>
            <a:r>
              <a:rPr lang="fa-IR" sz="3600" dirty="0"/>
              <a:t>بیایید با هم ارتباط برقرار کنیم</a:t>
            </a:r>
            <a:endParaRPr sz="3600" dirty="0">
              <a:latin typeface="Lucida Sans"/>
              <a:cs typeface="Lucida Sans"/>
            </a:endParaRPr>
          </a:p>
        </p:txBody>
      </p:sp>
      <p:sp>
        <p:nvSpPr>
          <p:cNvPr id="4" name="object 4"/>
          <p:cNvSpPr/>
          <p:nvPr/>
        </p:nvSpPr>
        <p:spPr>
          <a:xfrm>
            <a:off x="562355" y="4558284"/>
            <a:ext cx="1362456" cy="1063752"/>
          </a:xfrm>
          <a:prstGeom prst="rect">
            <a:avLst/>
          </a:prstGeom>
          <a:blipFill>
            <a:blip r:embed="rId3" cstate="print"/>
            <a:stretch>
              <a:fillRect/>
            </a:stretch>
          </a:blipFill>
        </p:spPr>
        <p:txBody>
          <a:bodyPr wrap="square" lIns="0" tIns="0" rIns="0" bIns="0" rtlCol="0"/>
          <a:lstStyle/>
          <a:p>
            <a:pPr algn="r" rtl="1"/>
            <a:endParaRPr/>
          </a:p>
        </p:txBody>
      </p:sp>
      <p:sp>
        <p:nvSpPr>
          <p:cNvPr id="5" name="object 5"/>
          <p:cNvSpPr txBox="1"/>
          <p:nvPr/>
        </p:nvSpPr>
        <p:spPr>
          <a:xfrm>
            <a:off x="2003551" y="1917191"/>
            <a:ext cx="5354320" cy="4285789"/>
          </a:xfrm>
          <a:prstGeom prst="rect">
            <a:avLst/>
          </a:prstGeom>
        </p:spPr>
        <p:txBody>
          <a:bodyPr vert="horz" wrap="square" lIns="0" tIns="0" rIns="0" bIns="0" rtlCol="0">
            <a:spAutoFit/>
          </a:bodyPr>
          <a:lstStyle/>
          <a:p>
            <a:pPr marL="2829560" algn="ctr" rtl="1">
              <a:lnSpc>
                <a:spcPct val="100000"/>
              </a:lnSpc>
            </a:pPr>
            <a:r>
              <a:rPr lang="fa-IR" sz="2400" spc="-130" dirty="0" smtClean="0">
                <a:latin typeface="Trebuchet MS"/>
                <a:cs typeface="Trebuchet MS"/>
              </a:rPr>
              <a:t>همیشه در دسترس</a:t>
            </a:r>
            <a:endParaRPr sz="2400" dirty="0">
              <a:latin typeface="Trebuchet MS"/>
              <a:cs typeface="Trebuchet MS"/>
            </a:endParaRPr>
          </a:p>
          <a:p>
            <a:pPr marL="2829560" algn="ctr" rtl="1">
              <a:lnSpc>
                <a:spcPct val="100000"/>
              </a:lnSpc>
              <a:spcBef>
                <a:spcPts val="575"/>
              </a:spcBef>
            </a:pPr>
            <a:r>
              <a:rPr sz="2400" b="1" spc="5" dirty="0">
                <a:latin typeface="Trebuchet MS"/>
                <a:cs typeface="Trebuchet MS"/>
              </a:rPr>
              <a:t>Rita</a:t>
            </a:r>
            <a:r>
              <a:rPr sz="2400" b="1" spc="-345" dirty="0">
                <a:latin typeface="Trebuchet MS"/>
                <a:cs typeface="Trebuchet MS"/>
              </a:rPr>
              <a:t> </a:t>
            </a:r>
            <a:r>
              <a:rPr sz="2400" b="1" spc="15" dirty="0">
                <a:latin typeface="Trebuchet MS"/>
                <a:cs typeface="Trebuchet MS"/>
              </a:rPr>
              <a:t>Harb</a:t>
            </a:r>
            <a:endParaRPr sz="2400" dirty="0">
              <a:latin typeface="Trebuchet MS"/>
              <a:cs typeface="Trebuchet MS"/>
            </a:endParaRPr>
          </a:p>
          <a:p>
            <a:pPr marL="2834005" algn="ctr" rtl="1">
              <a:lnSpc>
                <a:spcPct val="100000"/>
              </a:lnSpc>
              <a:spcBef>
                <a:spcPts val="570"/>
              </a:spcBef>
            </a:pPr>
            <a:r>
              <a:rPr sz="2400" b="1" spc="-295" dirty="0">
                <a:latin typeface="Trebuchet MS"/>
                <a:cs typeface="Trebuchet MS"/>
              </a:rPr>
              <a:t>+971</a:t>
            </a:r>
            <a:r>
              <a:rPr sz="2400" b="1" spc="-360" dirty="0">
                <a:latin typeface="Trebuchet MS"/>
                <a:cs typeface="Trebuchet MS"/>
              </a:rPr>
              <a:t> </a:t>
            </a:r>
            <a:r>
              <a:rPr sz="2400" b="1" spc="-10" dirty="0">
                <a:latin typeface="Trebuchet MS"/>
                <a:cs typeface="Trebuchet MS"/>
              </a:rPr>
              <a:t>564806830</a:t>
            </a:r>
            <a:endParaRPr sz="2400" dirty="0">
              <a:latin typeface="Trebuchet MS"/>
              <a:cs typeface="Trebuchet MS"/>
            </a:endParaRPr>
          </a:p>
          <a:p>
            <a:pPr algn="r" rtl="1">
              <a:lnSpc>
                <a:spcPct val="100000"/>
              </a:lnSpc>
            </a:pPr>
            <a:endParaRPr sz="2800" dirty="0">
              <a:latin typeface="Times New Roman"/>
              <a:cs typeface="Times New Roman"/>
            </a:endParaRPr>
          </a:p>
          <a:p>
            <a:pPr algn="r" rtl="1">
              <a:lnSpc>
                <a:spcPct val="100000"/>
              </a:lnSpc>
              <a:spcBef>
                <a:spcPts val="5"/>
              </a:spcBef>
            </a:pPr>
            <a:endParaRPr sz="2850" dirty="0">
              <a:latin typeface="Times New Roman"/>
              <a:cs typeface="Times New Roman"/>
            </a:endParaRPr>
          </a:p>
          <a:p>
            <a:pPr marL="12700" algn="r" rtl="1">
              <a:lnSpc>
                <a:spcPct val="100000"/>
              </a:lnSpc>
              <a:spcBef>
                <a:spcPts val="5"/>
              </a:spcBef>
            </a:pPr>
            <a:r>
              <a:rPr lang="fa-IR" sz="2400" spc="-20" dirty="0" smtClean="0">
                <a:latin typeface="Trebuchet MS"/>
                <a:cs typeface="Trebuchet MS"/>
              </a:rPr>
              <a:t>ما یک گروه در واتس آپ ایجاد خواهیم کرد</a:t>
            </a:r>
            <a:endParaRPr sz="2400" dirty="0">
              <a:latin typeface="Trebuchet MS"/>
              <a:cs typeface="Trebuchet MS"/>
            </a:endParaRPr>
          </a:p>
          <a:p>
            <a:pPr marL="393700" indent="-381000" algn="r" rtl="1">
              <a:lnSpc>
                <a:spcPct val="100000"/>
              </a:lnSpc>
              <a:spcBef>
                <a:spcPts val="575"/>
              </a:spcBef>
              <a:buClr>
                <a:srgbClr val="3BA9DF"/>
              </a:buClr>
              <a:buChar char="-"/>
              <a:tabLst>
                <a:tab pos="393065" algn="l"/>
                <a:tab pos="393700" algn="l"/>
              </a:tabLst>
            </a:pPr>
            <a:r>
              <a:rPr lang="fa-IR" sz="2400" spc="-114" dirty="0" smtClean="0">
                <a:latin typeface="Trebuchet MS"/>
                <a:cs typeface="Trebuchet MS"/>
              </a:rPr>
              <a:t>می توانید سوال بپرسید</a:t>
            </a:r>
            <a:endParaRPr sz="2400" dirty="0">
              <a:latin typeface="Trebuchet MS"/>
              <a:cs typeface="Trebuchet MS"/>
            </a:endParaRPr>
          </a:p>
          <a:p>
            <a:pPr marL="393700" indent="-381000" algn="r" rtl="1">
              <a:lnSpc>
                <a:spcPct val="100000"/>
              </a:lnSpc>
              <a:spcBef>
                <a:spcPts val="575"/>
              </a:spcBef>
              <a:buClr>
                <a:srgbClr val="3BA9DF"/>
              </a:buClr>
              <a:buChar char="-"/>
              <a:tabLst>
                <a:tab pos="393065" algn="l"/>
                <a:tab pos="393700" algn="l"/>
              </a:tabLst>
            </a:pPr>
            <a:r>
              <a:rPr lang="fa-IR" sz="2400" spc="-5" dirty="0" smtClean="0">
                <a:latin typeface="Trebuchet MS"/>
                <a:cs typeface="Trebuchet MS"/>
              </a:rPr>
              <a:t>محصولات جدید رقبا را به اشتراک بگذارید</a:t>
            </a:r>
            <a:endParaRPr sz="2400" dirty="0">
              <a:latin typeface="Trebuchet MS"/>
              <a:cs typeface="Trebuchet MS"/>
            </a:endParaRPr>
          </a:p>
          <a:p>
            <a:pPr marL="393700" indent="-381000" algn="r" rtl="1">
              <a:lnSpc>
                <a:spcPct val="100000"/>
              </a:lnSpc>
              <a:spcBef>
                <a:spcPts val="570"/>
              </a:spcBef>
              <a:buClr>
                <a:srgbClr val="3BA9DF"/>
              </a:buClr>
              <a:buChar char="-"/>
              <a:tabLst>
                <a:tab pos="393065" algn="l"/>
                <a:tab pos="393700" algn="l"/>
              </a:tabLst>
            </a:pPr>
            <a:r>
              <a:rPr lang="fa-IR" sz="2400" spc="-5" dirty="0" smtClean="0">
                <a:latin typeface="Trebuchet MS"/>
                <a:cs typeface="Trebuchet MS"/>
              </a:rPr>
              <a:t>ابراز نگرانی کنید</a:t>
            </a:r>
            <a:endParaRPr sz="2400" dirty="0">
              <a:latin typeface="Trebuchet MS"/>
              <a:cs typeface="Trebuchet MS"/>
            </a:endParaRPr>
          </a:p>
          <a:p>
            <a:pPr marL="393700" indent="-381000" algn="r" rtl="1">
              <a:lnSpc>
                <a:spcPct val="100000"/>
              </a:lnSpc>
              <a:spcBef>
                <a:spcPts val="570"/>
              </a:spcBef>
              <a:buClr>
                <a:srgbClr val="3BA9DF"/>
              </a:buClr>
              <a:buChar char="-"/>
              <a:tabLst>
                <a:tab pos="393065" algn="l"/>
                <a:tab pos="393700" algn="l"/>
              </a:tabLst>
            </a:pPr>
            <a:r>
              <a:rPr lang="fa-IR" sz="2400" spc="-100" dirty="0" smtClean="0">
                <a:latin typeface="Trebuchet MS"/>
                <a:cs typeface="Trebuchet MS"/>
              </a:rPr>
              <a:t>گزارش دهید</a:t>
            </a:r>
            <a:endParaRPr sz="2400" dirty="0">
              <a:latin typeface="Trebuchet MS"/>
              <a:cs typeface="Trebuchet MS"/>
            </a:endParaRPr>
          </a:p>
        </p:txBody>
      </p:sp>
      <p:sp>
        <p:nvSpPr>
          <p:cNvPr id="6" name="object 6"/>
          <p:cNvSpPr/>
          <p:nvPr/>
        </p:nvSpPr>
        <p:spPr>
          <a:xfrm>
            <a:off x="1924811" y="3957828"/>
            <a:ext cx="0" cy="2353945"/>
          </a:xfrm>
          <a:custGeom>
            <a:avLst/>
            <a:gdLst/>
            <a:ahLst/>
            <a:cxnLst/>
            <a:rect l="l" t="t" r="r" b="b"/>
            <a:pathLst>
              <a:path h="2353945">
                <a:moveTo>
                  <a:pt x="0" y="0"/>
                </a:moveTo>
                <a:lnTo>
                  <a:pt x="0" y="2353360"/>
                </a:lnTo>
              </a:path>
            </a:pathLst>
          </a:custGeom>
          <a:ln w="9144">
            <a:solidFill>
              <a:srgbClr val="000000"/>
            </a:solidFill>
          </a:ln>
        </p:spPr>
        <p:txBody>
          <a:bodyPr wrap="square" lIns="0" tIns="0" rIns="0" bIns="0" rtlCol="0"/>
          <a:lstStyle/>
          <a:p>
            <a:pPr algn="r" rtl="1"/>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79921" y="6546443"/>
            <a:ext cx="23304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75</a:t>
            </a:r>
            <a:endParaRPr sz="1450">
              <a:latin typeface="Arial"/>
              <a:cs typeface="Arial"/>
            </a:endParaRPr>
          </a:p>
        </p:txBody>
      </p:sp>
      <p:sp>
        <p:nvSpPr>
          <p:cNvPr id="3" name="object 3"/>
          <p:cNvSpPr/>
          <p:nvPr/>
        </p:nvSpPr>
        <p:spPr>
          <a:xfrm>
            <a:off x="4757928" y="1688591"/>
            <a:ext cx="7434071" cy="516940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98120" y="0"/>
            <a:ext cx="6408420" cy="2725547"/>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1899666" y="1366392"/>
            <a:ext cx="3006090" cy="575945"/>
          </a:xfrm>
          <a:prstGeom prst="rect">
            <a:avLst/>
          </a:prstGeom>
        </p:spPr>
        <p:txBody>
          <a:bodyPr vert="horz" wrap="square" lIns="0" tIns="0" rIns="0" bIns="0" rtlCol="0">
            <a:spAutoFit/>
          </a:bodyPr>
          <a:lstStyle/>
          <a:p>
            <a:pPr marL="12700">
              <a:lnSpc>
                <a:spcPct val="100000"/>
              </a:lnSpc>
            </a:pPr>
            <a:r>
              <a:rPr lang="fa-IR" sz="3600" spc="260" dirty="0" smtClean="0">
                <a:solidFill>
                  <a:srgbClr val="FFFFFF"/>
                </a:solidFill>
              </a:rPr>
              <a:t>موفق باشید !!!</a:t>
            </a:r>
            <a:endParaRPr sz="36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74675" y="4833366"/>
            <a:ext cx="2724785" cy="481965"/>
          </a:xfrm>
          <a:prstGeom prst="rect">
            <a:avLst/>
          </a:prstGeom>
        </p:spPr>
        <p:txBody>
          <a:bodyPr vert="horz" wrap="square" lIns="0" tIns="0" rIns="0" bIns="0" rtlCol="0">
            <a:spAutoFit/>
          </a:bodyPr>
          <a:lstStyle/>
          <a:p>
            <a:pPr marL="12700">
              <a:lnSpc>
                <a:spcPct val="100000"/>
              </a:lnSpc>
            </a:pPr>
            <a:r>
              <a:rPr sz="1050" b="1" spc="25" dirty="0">
                <a:latin typeface="Trebuchet MS"/>
                <a:cs typeface="Trebuchet MS"/>
              </a:rPr>
              <a:t>CELINE</a:t>
            </a:r>
            <a:r>
              <a:rPr sz="1050" b="1" spc="-220" dirty="0">
                <a:latin typeface="Trebuchet MS"/>
                <a:cs typeface="Trebuchet MS"/>
              </a:rPr>
              <a:t> </a:t>
            </a:r>
            <a:r>
              <a:rPr sz="1050" b="1" spc="45" dirty="0">
                <a:latin typeface="Trebuchet MS"/>
                <a:cs typeface="Trebuchet MS"/>
              </a:rPr>
              <a:t>FAY</a:t>
            </a:r>
            <a:endParaRPr sz="1050" dirty="0">
              <a:latin typeface="Trebuchet MS"/>
              <a:cs typeface="Trebuchet MS"/>
            </a:endParaRPr>
          </a:p>
          <a:p>
            <a:pPr marL="12700" marR="5080">
              <a:lnSpc>
                <a:spcPct val="100000"/>
              </a:lnSpc>
            </a:pPr>
            <a:r>
              <a:rPr lang="fa-IR" sz="1000" spc="5" dirty="0">
                <a:latin typeface="Trebuchet MS"/>
                <a:cs typeface="Trebuchet MS"/>
              </a:rPr>
              <a:t>سرپرست بازاریابی - مراقبت از بدن و عطرهای حجیم </a:t>
            </a:r>
            <a:r>
              <a:rPr lang="en-US" sz="1000" spc="5" dirty="0">
                <a:latin typeface="Trebuchet MS"/>
                <a:cs typeface="Trebuchet MS"/>
              </a:rPr>
              <a:t>Celine_Fay@cotyinc.com</a:t>
            </a:r>
            <a:endParaRPr sz="1000" dirty="0">
              <a:latin typeface="Trebuchet MS"/>
              <a:cs typeface="Trebuchet MS"/>
            </a:endParaRPr>
          </a:p>
        </p:txBody>
      </p:sp>
      <p:sp>
        <p:nvSpPr>
          <p:cNvPr id="3" name="object 3"/>
          <p:cNvSpPr txBox="1"/>
          <p:nvPr/>
        </p:nvSpPr>
        <p:spPr>
          <a:xfrm>
            <a:off x="474675" y="5458205"/>
            <a:ext cx="1878330" cy="469359"/>
          </a:xfrm>
          <a:prstGeom prst="rect">
            <a:avLst/>
          </a:prstGeom>
        </p:spPr>
        <p:txBody>
          <a:bodyPr vert="horz" wrap="square" lIns="0" tIns="0" rIns="0" bIns="0" rtlCol="0">
            <a:spAutoFit/>
          </a:bodyPr>
          <a:lstStyle/>
          <a:p>
            <a:pPr marL="12700">
              <a:lnSpc>
                <a:spcPct val="100000"/>
              </a:lnSpc>
            </a:pPr>
            <a:r>
              <a:rPr sz="1050" b="1" spc="45" dirty="0">
                <a:latin typeface="Trebuchet MS"/>
                <a:cs typeface="Trebuchet MS"/>
              </a:rPr>
              <a:t>KARUNA</a:t>
            </a:r>
            <a:r>
              <a:rPr sz="1050" b="1" spc="-220" dirty="0">
                <a:latin typeface="Trebuchet MS"/>
                <a:cs typeface="Trebuchet MS"/>
              </a:rPr>
              <a:t> </a:t>
            </a:r>
            <a:r>
              <a:rPr sz="1050" b="1" spc="25" dirty="0">
                <a:latin typeface="Trebuchet MS"/>
                <a:cs typeface="Trebuchet MS"/>
              </a:rPr>
              <a:t>RUPANI</a:t>
            </a:r>
            <a:endParaRPr sz="1050" dirty="0">
              <a:latin typeface="Trebuchet MS"/>
              <a:cs typeface="Trebuchet MS"/>
            </a:endParaRPr>
          </a:p>
          <a:p>
            <a:pPr marL="12700" marR="5080">
              <a:lnSpc>
                <a:spcPct val="100000"/>
              </a:lnSpc>
            </a:pPr>
            <a:r>
              <a:rPr lang="fa-IR" sz="1000" dirty="0"/>
              <a:t>مدیر ارشد برند - مراقبت از بدن </a:t>
            </a:r>
            <a:r>
              <a:rPr sz="1000" spc="-40" dirty="0" smtClean="0">
                <a:latin typeface="Trebuchet MS"/>
                <a:cs typeface="Trebuchet MS"/>
                <a:hlinkClick r:id="rId2"/>
              </a:rPr>
              <a:t>Karuna_Rupani@cotyinc.com</a:t>
            </a:r>
            <a:endParaRPr sz="1000" dirty="0">
              <a:latin typeface="Trebuchet MS"/>
              <a:cs typeface="Trebuchet MS"/>
            </a:endParaRPr>
          </a:p>
        </p:txBody>
      </p:sp>
      <p:sp>
        <p:nvSpPr>
          <p:cNvPr id="4" name="object 4"/>
          <p:cNvSpPr txBox="1"/>
          <p:nvPr/>
        </p:nvSpPr>
        <p:spPr>
          <a:xfrm>
            <a:off x="474675" y="6083350"/>
            <a:ext cx="1856739" cy="469359"/>
          </a:xfrm>
          <a:prstGeom prst="rect">
            <a:avLst/>
          </a:prstGeom>
        </p:spPr>
        <p:txBody>
          <a:bodyPr vert="horz" wrap="square" lIns="0" tIns="0" rIns="0" bIns="0" rtlCol="0">
            <a:spAutoFit/>
          </a:bodyPr>
          <a:lstStyle/>
          <a:p>
            <a:pPr marL="12700">
              <a:lnSpc>
                <a:spcPct val="100000"/>
              </a:lnSpc>
            </a:pPr>
            <a:r>
              <a:rPr sz="1050" b="1" spc="20" dirty="0">
                <a:latin typeface="Trebuchet MS"/>
                <a:cs typeface="Trebuchet MS"/>
              </a:rPr>
              <a:t>RITA</a:t>
            </a:r>
            <a:r>
              <a:rPr sz="1050" b="1" spc="-215" dirty="0">
                <a:latin typeface="Trebuchet MS"/>
                <a:cs typeface="Trebuchet MS"/>
              </a:rPr>
              <a:t> </a:t>
            </a:r>
            <a:r>
              <a:rPr sz="1050" b="1" spc="35" dirty="0">
                <a:latin typeface="Trebuchet MS"/>
                <a:cs typeface="Trebuchet MS"/>
              </a:rPr>
              <a:t>HARB</a:t>
            </a:r>
            <a:endParaRPr sz="1050" dirty="0">
              <a:latin typeface="Trebuchet MS"/>
              <a:cs typeface="Trebuchet MS"/>
            </a:endParaRPr>
          </a:p>
          <a:p>
            <a:pPr marL="12700" marR="5080">
              <a:lnSpc>
                <a:spcPct val="100000"/>
              </a:lnSpc>
            </a:pPr>
            <a:r>
              <a:rPr lang="fa-IR" sz="1000" spc="-60" dirty="0" smtClean="0">
                <a:latin typeface="Trebuchet MS"/>
                <a:cs typeface="Trebuchet MS"/>
              </a:rPr>
              <a:t>مدیریت برند </a:t>
            </a:r>
            <a:r>
              <a:rPr lang="fa-IR" sz="1000" spc="-60" dirty="0" smtClean="0">
                <a:latin typeface="Trebuchet MS"/>
                <a:cs typeface="Trebuchet MS"/>
                <a:hlinkClick r:id="rId3"/>
              </a:rPr>
              <a:t>–</a:t>
            </a:r>
            <a:r>
              <a:rPr lang="fa-IR" sz="1000" spc="-60" dirty="0" smtClean="0">
                <a:latin typeface="Trebuchet MS"/>
                <a:cs typeface="Trebuchet MS"/>
              </a:rPr>
              <a:t> مراقبت از بدن   </a:t>
            </a:r>
            <a:r>
              <a:rPr sz="1000" spc="-45" dirty="0" smtClean="0">
                <a:latin typeface="Trebuchet MS"/>
                <a:cs typeface="Trebuchet MS"/>
                <a:hlinkClick r:id="rId3"/>
              </a:rPr>
              <a:t>Rita_Harb@cotyinc.com</a:t>
            </a:r>
            <a:endParaRPr sz="1000" dirty="0">
              <a:latin typeface="Trebuchet MS"/>
              <a:cs typeface="Trebuchet MS"/>
            </a:endParaRPr>
          </a:p>
        </p:txBody>
      </p:sp>
      <p:sp>
        <p:nvSpPr>
          <p:cNvPr id="5" name="object 5"/>
          <p:cNvSpPr txBox="1"/>
          <p:nvPr/>
        </p:nvSpPr>
        <p:spPr>
          <a:xfrm>
            <a:off x="197727" y="4664798"/>
            <a:ext cx="215444" cy="1976755"/>
          </a:xfrm>
          <a:prstGeom prst="rect">
            <a:avLst/>
          </a:prstGeom>
        </p:spPr>
        <p:txBody>
          <a:bodyPr vert="vert270" wrap="square" lIns="0" tIns="5715" rIns="0" bIns="0" rtlCol="0">
            <a:spAutoFit/>
          </a:bodyPr>
          <a:lstStyle/>
          <a:p>
            <a:pPr marL="12700" algn="r" rtl="1">
              <a:lnSpc>
                <a:spcPct val="100000"/>
              </a:lnSpc>
              <a:spcBef>
                <a:spcPts val="45"/>
              </a:spcBef>
            </a:pPr>
            <a:r>
              <a:rPr lang="fa-IR" sz="1400" b="1" spc="-5" dirty="0" smtClean="0">
                <a:latin typeface="Lucida Sans"/>
                <a:cs typeface="Lucida Sans"/>
              </a:rPr>
              <a:t>بازاریابی منطقه ای –</a:t>
            </a:r>
            <a:r>
              <a:rPr lang="en-US" sz="1400" b="1" spc="-5" dirty="0" smtClean="0">
                <a:latin typeface="Lucida Sans"/>
                <a:cs typeface="Lucida Sans"/>
              </a:rPr>
              <a:t>MEA </a:t>
            </a:r>
            <a:endParaRPr sz="1400" dirty="0">
              <a:latin typeface="Lucida Sans"/>
              <a:cs typeface="Lucida Sans"/>
            </a:endParaRPr>
          </a:p>
        </p:txBody>
      </p:sp>
      <p:sp>
        <p:nvSpPr>
          <p:cNvPr id="6" name="object 6"/>
          <p:cNvSpPr/>
          <p:nvPr/>
        </p:nvSpPr>
        <p:spPr>
          <a:xfrm>
            <a:off x="396240" y="4619244"/>
            <a:ext cx="0" cy="2078355"/>
          </a:xfrm>
          <a:custGeom>
            <a:avLst/>
            <a:gdLst/>
            <a:ahLst/>
            <a:cxnLst/>
            <a:rect l="l" t="t" r="r" b="b"/>
            <a:pathLst>
              <a:path h="2078354">
                <a:moveTo>
                  <a:pt x="0" y="0"/>
                </a:moveTo>
                <a:lnTo>
                  <a:pt x="0" y="2077872"/>
                </a:lnTo>
              </a:path>
            </a:pathLst>
          </a:custGeom>
          <a:ln w="9144">
            <a:solidFill>
              <a:srgbClr val="000000"/>
            </a:solidFill>
          </a:ln>
        </p:spPr>
        <p:txBody>
          <a:bodyPr wrap="square" lIns="0" tIns="0" rIns="0" bIns="0" rtlCol="0"/>
          <a:lstStyle/>
          <a:p>
            <a:endParaRPr/>
          </a:p>
        </p:txBody>
      </p:sp>
      <p:sp>
        <p:nvSpPr>
          <p:cNvPr id="7" name="object 7"/>
          <p:cNvSpPr/>
          <p:nvPr/>
        </p:nvSpPr>
        <p:spPr>
          <a:xfrm>
            <a:off x="2636520" y="3224783"/>
            <a:ext cx="6408420" cy="1695577"/>
          </a:xfrm>
          <a:prstGeom prst="rect">
            <a:avLst/>
          </a:prstGeom>
          <a:blipFill>
            <a:blip r:embed="rId4" cstate="print"/>
            <a:stretch>
              <a:fillRect/>
            </a:stretch>
          </a:blipFill>
        </p:spPr>
        <p:txBody>
          <a:bodyPr wrap="square" lIns="0" tIns="0" rIns="0" bIns="0" rtlCol="0"/>
          <a:lstStyle/>
          <a:p>
            <a:endParaRPr/>
          </a:p>
        </p:txBody>
      </p:sp>
      <p:sp>
        <p:nvSpPr>
          <p:cNvPr id="8" name="object 8"/>
          <p:cNvSpPr txBox="1"/>
          <p:nvPr/>
        </p:nvSpPr>
        <p:spPr>
          <a:xfrm>
            <a:off x="4544059" y="3932808"/>
            <a:ext cx="2595245" cy="575945"/>
          </a:xfrm>
          <a:prstGeom prst="rect">
            <a:avLst/>
          </a:prstGeom>
        </p:spPr>
        <p:txBody>
          <a:bodyPr vert="horz" wrap="square" lIns="0" tIns="0" rIns="0" bIns="0" rtlCol="0">
            <a:spAutoFit/>
          </a:bodyPr>
          <a:lstStyle/>
          <a:p>
            <a:pPr marL="12700">
              <a:lnSpc>
                <a:spcPct val="100000"/>
              </a:lnSpc>
            </a:pPr>
            <a:r>
              <a:rPr lang="fa-IR" sz="3600" b="1" spc="120" dirty="0" smtClean="0">
                <a:solidFill>
                  <a:srgbClr val="FFFFFF"/>
                </a:solidFill>
                <a:latin typeface="Trebuchet MS"/>
                <a:cs typeface="Trebuchet MS"/>
              </a:rPr>
              <a:t>متشکریم     </a:t>
            </a:r>
            <a:endParaRPr sz="3600" dirty="0">
              <a:latin typeface="Trebuchet MS"/>
              <a:cs typeface="Trebuchet MS"/>
            </a:endParaRPr>
          </a:p>
        </p:txBody>
      </p:sp>
      <p:sp>
        <p:nvSpPr>
          <p:cNvPr id="9" name="object 9"/>
          <p:cNvSpPr/>
          <p:nvPr/>
        </p:nvSpPr>
        <p:spPr>
          <a:xfrm>
            <a:off x="3188207" y="3364991"/>
            <a:ext cx="5554980" cy="0"/>
          </a:xfrm>
          <a:custGeom>
            <a:avLst/>
            <a:gdLst/>
            <a:ahLst/>
            <a:cxnLst/>
            <a:rect l="l" t="t" r="r" b="b"/>
            <a:pathLst>
              <a:path w="5554980">
                <a:moveTo>
                  <a:pt x="0" y="0"/>
                </a:moveTo>
                <a:lnTo>
                  <a:pt x="5554472" y="0"/>
                </a:lnTo>
              </a:path>
            </a:pathLst>
          </a:custGeom>
          <a:ln w="9144">
            <a:solidFill>
              <a:srgbClr val="000000"/>
            </a:solidFill>
          </a:ln>
        </p:spPr>
        <p:txBody>
          <a:bodyPr wrap="square" lIns="0" tIns="0" rIns="0" bIns="0" rtlCol="0"/>
          <a:lstStyle/>
          <a:p>
            <a:endParaRPr/>
          </a:p>
        </p:txBody>
      </p:sp>
      <p:sp>
        <p:nvSpPr>
          <p:cNvPr id="10" name="object 10"/>
          <p:cNvSpPr/>
          <p:nvPr/>
        </p:nvSpPr>
        <p:spPr>
          <a:xfrm>
            <a:off x="4535423" y="1344167"/>
            <a:ext cx="2467355" cy="1924812"/>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965180" y="153923"/>
            <a:ext cx="815340" cy="568451"/>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5396229" y="4305401"/>
            <a:ext cx="764540" cy="2477770"/>
          </a:xfrm>
          <a:prstGeom prst="rect">
            <a:avLst/>
          </a:prstGeom>
        </p:spPr>
        <p:txBody>
          <a:bodyPr vert="horz" wrap="square" lIns="0" tIns="0" rIns="0" bIns="0" rtlCol="0">
            <a:spAutoFit/>
          </a:bodyPr>
          <a:lstStyle/>
          <a:p>
            <a:pPr marL="12700">
              <a:lnSpc>
                <a:spcPct val="100000"/>
              </a:lnSpc>
            </a:pPr>
            <a:r>
              <a:rPr sz="11500" spc="-975" dirty="0">
                <a:latin typeface="Trebuchet MS"/>
                <a:cs typeface="Trebuchet MS"/>
              </a:rPr>
              <a:t>+</a:t>
            </a:r>
            <a:endParaRPr sz="11500">
              <a:latin typeface="Trebuchet MS"/>
              <a:cs typeface="Trebuchet MS"/>
            </a:endParaRPr>
          </a:p>
          <a:p>
            <a:pPr marR="5080" algn="r">
              <a:lnSpc>
                <a:spcPct val="100000"/>
              </a:lnSpc>
              <a:spcBef>
                <a:spcPts val="3845"/>
              </a:spcBef>
            </a:pPr>
            <a:r>
              <a:rPr sz="1450" spc="5" dirty="0">
                <a:solidFill>
                  <a:srgbClr val="FFFFFF"/>
                </a:solidFill>
                <a:latin typeface="Arial"/>
                <a:cs typeface="Arial"/>
              </a:rPr>
              <a:t>8</a:t>
            </a:r>
            <a:endParaRPr sz="1450">
              <a:latin typeface="Arial"/>
              <a:cs typeface="Arial"/>
            </a:endParaRPr>
          </a:p>
        </p:txBody>
      </p:sp>
      <p:sp>
        <p:nvSpPr>
          <p:cNvPr id="4" name="object 4"/>
          <p:cNvSpPr/>
          <p:nvPr/>
        </p:nvSpPr>
        <p:spPr>
          <a:xfrm>
            <a:off x="2570733" y="4472472"/>
            <a:ext cx="2825496" cy="173101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051803" y="4539996"/>
            <a:ext cx="2215896" cy="1728216"/>
          </a:xfrm>
          <a:prstGeom prst="rect">
            <a:avLst/>
          </a:prstGeom>
          <a:blipFill>
            <a:blip r:embed="rId4" cstate="print"/>
            <a:stretch>
              <a:fillRect/>
            </a:stretch>
          </a:blipFill>
        </p:spPr>
        <p:txBody>
          <a:bodyPr wrap="square" lIns="0" tIns="0" rIns="0" bIns="0" rtlCol="0"/>
          <a:lstStyle/>
          <a:p>
            <a:endParaRPr/>
          </a:p>
        </p:txBody>
      </p:sp>
      <p:sp>
        <p:nvSpPr>
          <p:cNvPr id="10" name="object 10"/>
          <p:cNvSpPr txBox="1">
            <a:spLocks noGrp="1"/>
          </p:cNvSpPr>
          <p:nvPr>
            <p:ph type="title"/>
          </p:nvPr>
        </p:nvSpPr>
        <p:spPr>
          <a:xfrm>
            <a:off x="269747" y="429812"/>
            <a:ext cx="7567930" cy="1001394"/>
          </a:xfrm>
          <a:prstGeom prst="rect">
            <a:avLst/>
          </a:prstGeom>
        </p:spPr>
        <p:txBody>
          <a:bodyPr vert="horz" wrap="square" lIns="0" tIns="0" rIns="0" bIns="0" rtlCol="0">
            <a:spAutoFit/>
          </a:bodyPr>
          <a:lstStyle/>
          <a:p>
            <a:pPr marL="12700">
              <a:lnSpc>
                <a:spcPct val="100000"/>
              </a:lnSpc>
            </a:pPr>
            <a:r>
              <a:rPr lang="fa-IR" spc="210" dirty="0" smtClean="0"/>
              <a:t>آدیداس &amp; کاتی</a:t>
            </a:r>
            <a:endParaRPr spc="170" dirty="0"/>
          </a:p>
          <a:p>
            <a:pPr marL="12700">
              <a:lnSpc>
                <a:spcPct val="100000"/>
              </a:lnSpc>
            </a:pPr>
            <a:r>
              <a:rPr lang="fa-IR" b="0" spc="85" dirty="0" smtClean="0">
                <a:latin typeface="Trebuchet MS"/>
                <a:cs typeface="Trebuchet MS"/>
              </a:rPr>
              <a:t>قرارداد صدور گواهینامه ی کاتی با آدیداس</a:t>
            </a:r>
            <a:endParaRPr b="0" spc="35" dirty="0">
              <a:latin typeface="Trebuchet MS"/>
              <a:cs typeface="Trebuchet MS"/>
            </a:endParaRPr>
          </a:p>
        </p:txBody>
      </p:sp>
      <p:sp>
        <p:nvSpPr>
          <p:cNvPr id="11" name="object 11"/>
          <p:cNvSpPr/>
          <p:nvPr/>
        </p:nvSpPr>
        <p:spPr>
          <a:xfrm>
            <a:off x="-15028" y="1169300"/>
            <a:ext cx="11780520" cy="2538095"/>
          </a:xfrm>
          <a:prstGeom prst="rect">
            <a:avLst/>
          </a:prstGeom>
          <a:blipFill>
            <a:blip r:embed="rId5" cstate="print"/>
            <a:stretch>
              <a:fillRect/>
            </a:stretch>
          </a:blipFill>
        </p:spPr>
        <p:txBody>
          <a:bodyPr wrap="square" lIns="0" tIns="0" rIns="0" bIns="0" rtlCol="0"/>
          <a:lstStyle/>
          <a:p>
            <a:endParaRPr/>
          </a:p>
        </p:txBody>
      </p:sp>
      <p:sp>
        <p:nvSpPr>
          <p:cNvPr id="15" name="object 15"/>
          <p:cNvSpPr txBox="1"/>
          <p:nvPr/>
        </p:nvSpPr>
        <p:spPr>
          <a:xfrm>
            <a:off x="457200" y="2304338"/>
            <a:ext cx="2011680" cy="795089"/>
          </a:xfrm>
          <a:prstGeom prst="rect">
            <a:avLst/>
          </a:prstGeom>
        </p:spPr>
        <p:txBody>
          <a:bodyPr vert="horz" wrap="square" lIns="0" tIns="0" rIns="0" bIns="0" rtlCol="0">
            <a:spAutoFit/>
          </a:bodyPr>
          <a:lstStyle/>
          <a:p>
            <a:pPr marL="561340" marR="5080" indent="-548640">
              <a:lnSpc>
                <a:spcPts val="3110"/>
              </a:lnSpc>
            </a:pPr>
            <a:r>
              <a:rPr lang="fa-IR" sz="1800" spc="45" dirty="0" smtClean="0">
                <a:latin typeface="Trebuchet MS"/>
                <a:cs typeface="Trebuchet MS"/>
              </a:rPr>
              <a:t>قرارداد در سال 1984 امضا شد </a:t>
            </a:r>
            <a:endParaRPr sz="2800" dirty="0">
              <a:latin typeface="Trebuchet MS"/>
              <a:cs typeface="Trebuchet MS"/>
            </a:endParaRPr>
          </a:p>
        </p:txBody>
      </p:sp>
      <p:sp>
        <p:nvSpPr>
          <p:cNvPr id="20" name="object 20"/>
          <p:cNvSpPr txBox="1"/>
          <p:nvPr/>
        </p:nvSpPr>
        <p:spPr>
          <a:xfrm>
            <a:off x="3352800" y="2504214"/>
            <a:ext cx="1901825" cy="262892"/>
          </a:xfrm>
          <a:prstGeom prst="rect">
            <a:avLst/>
          </a:prstGeom>
        </p:spPr>
        <p:txBody>
          <a:bodyPr vert="horz" wrap="square" lIns="0" tIns="0" rIns="0" bIns="0" rtlCol="0">
            <a:spAutoFit/>
          </a:bodyPr>
          <a:lstStyle/>
          <a:p>
            <a:pPr marL="281940" marR="5080" indent="-269875">
              <a:lnSpc>
                <a:spcPct val="101499"/>
              </a:lnSpc>
            </a:pPr>
            <a:r>
              <a:rPr lang="fa-IR" sz="1800" spc="5" dirty="0" smtClean="0">
                <a:latin typeface="Trebuchet MS"/>
                <a:cs typeface="Trebuchet MS"/>
              </a:rPr>
              <a:t>بیش از 30 سال مشارکت</a:t>
            </a:r>
            <a:endParaRPr sz="1800" dirty="0">
              <a:latin typeface="Trebuchet MS"/>
              <a:cs typeface="Trebuchet MS"/>
            </a:endParaRPr>
          </a:p>
        </p:txBody>
      </p:sp>
      <p:sp>
        <p:nvSpPr>
          <p:cNvPr id="25" name="object 25"/>
          <p:cNvSpPr txBox="1"/>
          <p:nvPr/>
        </p:nvSpPr>
        <p:spPr>
          <a:xfrm>
            <a:off x="6220066" y="2304338"/>
            <a:ext cx="2214245" cy="553998"/>
          </a:xfrm>
          <a:prstGeom prst="rect">
            <a:avLst/>
          </a:prstGeom>
        </p:spPr>
        <p:txBody>
          <a:bodyPr vert="horz" wrap="square" lIns="0" tIns="0" rIns="0" bIns="0" rtlCol="0">
            <a:spAutoFit/>
          </a:bodyPr>
          <a:lstStyle/>
          <a:p>
            <a:pPr marL="12700" marR="5080" indent="635" algn="ctr">
              <a:lnSpc>
                <a:spcPct val="100000"/>
              </a:lnSpc>
            </a:pPr>
            <a:r>
              <a:rPr lang="fa-IR" sz="1800" spc="35" dirty="0" smtClean="0">
                <a:latin typeface="Trebuchet MS"/>
                <a:cs typeface="Trebuchet MS"/>
              </a:rPr>
              <a:t>آدیداس</a:t>
            </a:r>
            <a:r>
              <a:rPr sz="1800" spc="-155" dirty="0" smtClean="0">
                <a:latin typeface="Trebuchet MS"/>
                <a:cs typeface="Trebuchet MS"/>
              </a:rPr>
              <a:t>= </a:t>
            </a:r>
            <a:r>
              <a:rPr lang="fa-IR" sz="1800" spc="35" dirty="0" smtClean="0">
                <a:latin typeface="Trebuchet MS"/>
                <a:cs typeface="Trebuchet MS"/>
              </a:rPr>
              <a:t>یکی از </a:t>
            </a:r>
            <a:r>
              <a:rPr lang="fa-IR" sz="1800" b="1" spc="35" dirty="0" smtClean="0">
                <a:latin typeface="Trebuchet MS"/>
                <a:cs typeface="Trebuchet MS"/>
              </a:rPr>
              <a:t>بزرگترین</a:t>
            </a:r>
            <a:r>
              <a:rPr lang="fa-IR" sz="1800" spc="35" dirty="0" smtClean="0">
                <a:latin typeface="Trebuchet MS"/>
                <a:cs typeface="Trebuchet MS"/>
              </a:rPr>
              <a:t> برند های </a:t>
            </a:r>
            <a:r>
              <a:rPr lang="fa-IR" sz="1800" b="1" spc="35" dirty="0" smtClean="0">
                <a:latin typeface="Trebuchet MS"/>
                <a:cs typeface="Trebuchet MS"/>
              </a:rPr>
              <a:t>کاتی</a:t>
            </a:r>
            <a:endParaRPr sz="1800" b="1" dirty="0">
              <a:latin typeface="Trebuchet MS"/>
              <a:cs typeface="Trebuchet MS"/>
            </a:endParaRPr>
          </a:p>
        </p:txBody>
      </p:sp>
      <p:sp>
        <p:nvSpPr>
          <p:cNvPr id="28" name="object 28"/>
          <p:cNvSpPr txBox="1"/>
          <p:nvPr/>
        </p:nvSpPr>
        <p:spPr>
          <a:xfrm>
            <a:off x="9203055" y="2365893"/>
            <a:ext cx="2169795" cy="430887"/>
          </a:xfrm>
          <a:prstGeom prst="rect">
            <a:avLst/>
          </a:prstGeom>
        </p:spPr>
        <p:txBody>
          <a:bodyPr vert="horz" wrap="square" lIns="0" tIns="0" rIns="0" bIns="0" rtlCol="0">
            <a:spAutoFit/>
          </a:bodyPr>
          <a:lstStyle/>
          <a:p>
            <a:pPr algn="ctr">
              <a:lnSpc>
                <a:spcPct val="100000"/>
              </a:lnSpc>
            </a:pPr>
            <a:r>
              <a:rPr lang="fa-IR" sz="2800" spc="55" dirty="0" smtClean="0">
                <a:latin typeface="Trebuchet MS"/>
                <a:cs typeface="Trebuchet MS"/>
              </a:rPr>
              <a:t>میراث قدرتمند </a:t>
            </a:r>
            <a:endParaRPr sz="1800" dirty="0">
              <a:latin typeface="Trebuchet MS"/>
              <a:cs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31738" y="6546443"/>
            <a:ext cx="128905" cy="236854"/>
          </a:xfrm>
          <a:prstGeom prst="rect">
            <a:avLst/>
          </a:prstGeom>
        </p:spPr>
        <p:txBody>
          <a:bodyPr vert="horz" wrap="square" lIns="0" tIns="0" rIns="0" bIns="0" rtlCol="0">
            <a:spAutoFit/>
          </a:bodyPr>
          <a:lstStyle/>
          <a:p>
            <a:pPr marL="12700">
              <a:lnSpc>
                <a:spcPct val="100000"/>
              </a:lnSpc>
            </a:pPr>
            <a:r>
              <a:rPr sz="1450" spc="5" dirty="0">
                <a:solidFill>
                  <a:srgbClr val="FFFFFF"/>
                </a:solidFill>
                <a:latin typeface="Arial"/>
                <a:cs typeface="Arial"/>
              </a:rPr>
              <a:t>9</a:t>
            </a:r>
            <a:endParaRPr sz="1450">
              <a:latin typeface="Arial"/>
              <a:cs typeface="Arial"/>
            </a:endParaRPr>
          </a:p>
        </p:txBody>
      </p:sp>
      <p:sp>
        <p:nvSpPr>
          <p:cNvPr id="3" name="object 3"/>
          <p:cNvSpPr/>
          <p:nvPr/>
        </p:nvSpPr>
        <p:spPr>
          <a:xfrm>
            <a:off x="4757928" y="1688591"/>
            <a:ext cx="7434071" cy="516940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98120" y="0"/>
            <a:ext cx="6408420" cy="2725547"/>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type="title"/>
          </p:nvPr>
        </p:nvSpPr>
        <p:spPr>
          <a:xfrm>
            <a:off x="2296160" y="1197991"/>
            <a:ext cx="2288540" cy="1000274"/>
          </a:xfrm>
          <a:prstGeom prst="rect">
            <a:avLst/>
          </a:prstGeom>
        </p:spPr>
        <p:txBody>
          <a:bodyPr vert="horz" wrap="square" lIns="0" tIns="0" rIns="0" bIns="0" rtlCol="0">
            <a:spAutoFit/>
          </a:bodyPr>
          <a:lstStyle/>
          <a:p>
            <a:pPr marL="12700" marR="5080" indent="358140">
              <a:lnSpc>
                <a:spcPts val="3890"/>
              </a:lnSpc>
            </a:pPr>
            <a:r>
              <a:rPr lang="fa-IR" sz="3600" spc="114" dirty="0" smtClean="0">
                <a:solidFill>
                  <a:srgbClr val="FFFFFF"/>
                </a:solidFill>
              </a:rPr>
              <a:t>در مورد بدن ما    </a:t>
            </a:r>
            <a:endParaRPr sz="36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1361</TotalTime>
  <Words>4663</Words>
  <Application>Microsoft Office PowerPoint</Application>
  <PresentationFormat>Custom</PresentationFormat>
  <Paragraphs>2748</Paragraphs>
  <Slides>76</Slides>
  <Notes>1</Notes>
  <HiddenSlides>0</HiddenSlides>
  <MMClips>0</MMClips>
  <ScaleCrop>false</ScaleCrop>
  <HeadingPairs>
    <vt:vector size="4" baseType="variant">
      <vt:variant>
        <vt:lpstr>Theme</vt:lpstr>
      </vt:variant>
      <vt:variant>
        <vt:i4>1</vt:i4>
      </vt:variant>
      <vt:variant>
        <vt:lpstr>Slide Titles</vt:lpstr>
      </vt:variant>
      <vt:variant>
        <vt:i4>76</vt:i4>
      </vt:variant>
    </vt:vector>
  </HeadingPairs>
  <TitlesOfParts>
    <vt:vector size="77" baseType="lpstr">
      <vt:lpstr>Office Theme</vt:lpstr>
      <vt:lpstr>PowerPoint Presentation</vt:lpstr>
      <vt:lpstr>دستورالعمل</vt:lpstr>
      <vt:lpstr>درمورد آدیداس</vt:lpstr>
      <vt:lpstr>ماموریت ما</vt:lpstr>
      <vt:lpstr>برند برتر آدیداس</vt:lpstr>
      <vt:lpstr>برند برتر آدیداس</vt:lpstr>
      <vt:lpstr>PowerPoint Presentation</vt:lpstr>
      <vt:lpstr>آدیداس &amp; کاتی قرارداد صدور گواهینامه ی کاتی با آدیداس</vt:lpstr>
      <vt:lpstr>در مورد بدن ما    </vt:lpstr>
      <vt:lpstr>چرا عرق می کنیم؟</vt:lpstr>
      <vt:lpstr>آیا میدانستید؟</vt:lpstr>
      <vt:lpstr>چگونه تعرق خود را مدیریت کنیم؟</vt:lpstr>
      <vt:lpstr>تفاوت میان اسپری و ضد تعریق</vt:lpstr>
      <vt:lpstr>دسته بندی های آدیداس    </vt:lpstr>
      <vt:lpstr>آدیداس در سه دسته بندی آمده است</vt:lpstr>
      <vt:lpstr>برطرف کننده ی بوی بد برای آقایان</vt:lpstr>
      <vt:lpstr> برای آقایانEAU DE TOILETTE &amp; افتر شیو</vt:lpstr>
      <vt:lpstr>ژل حمام آقایان</vt:lpstr>
      <vt:lpstr>ضد بو برای خانم ها</vt:lpstr>
      <vt:lpstr>Eau DE TOILETTE خانم ها </vt:lpstr>
      <vt:lpstr>ژل حمام خانم ها</vt:lpstr>
      <vt:lpstr>در مورد ساختار آدیداس</vt:lpstr>
      <vt:lpstr>PowerPoint Presentation</vt:lpstr>
      <vt:lpstr>ABOUT ADIDAS  BRAND ARCHITECTURE</vt:lpstr>
      <vt:lpstr>UEFA لیگ قهرمانی</vt:lpstr>
      <vt:lpstr>STAR EDITION (UEFA 2)</vt:lpstr>
      <vt:lpstr>ARENA ویرایش(UEFA 3)</vt:lpstr>
      <vt:lpstr>نسخه ی قهرمانی (UEFA 4)</vt:lpstr>
      <vt:lpstr>در مورد ساختار برند آدیداس              </vt:lpstr>
      <vt:lpstr>PowerPoint Presentation</vt:lpstr>
      <vt:lpstr>PowerPoint Presentation</vt:lpstr>
      <vt:lpstr>PowerPoint Presentation</vt:lpstr>
      <vt:lpstr>PowerPoint Presentation</vt:lpstr>
      <vt:lpstr>PowerPoint Presentation</vt:lpstr>
      <vt:lpstr>PowerPoint Presentation</vt:lpstr>
      <vt:lpstr>تیم پنج</vt:lpstr>
      <vt:lpstr>آماده شوید</vt:lpstr>
      <vt:lpstr>در مورد ساختار آدیداس</vt:lpstr>
      <vt:lpstr>PowerPoint Presentation</vt:lpstr>
      <vt:lpstr>PowerPoint Presentation</vt:lpstr>
      <vt:lpstr>PowerPoint Presentation</vt:lpstr>
      <vt:lpstr>PowerPoint Presentation</vt:lpstr>
      <vt:lpstr>رویای گل</vt:lpstr>
      <vt:lpstr>آماده باشید</vt:lpstr>
      <vt:lpstr>در مورد ساختار آدیداس</vt:lpstr>
      <vt:lpstr>اولویت      APD</vt:lpstr>
      <vt:lpstr>CLIMACOOL: عملکرد در تکنولوژی حرکت </vt:lpstr>
      <vt:lpstr>ADIPOWER</vt:lpstr>
      <vt:lpstr>ADIPOWER: فناوری پاسخ هوشمند بدن</vt:lpstr>
      <vt:lpstr>0   درصد الکل</vt:lpstr>
      <vt:lpstr>6 مزیت     1 DEO</vt:lpstr>
      <vt:lpstr>72 ساعت حفاظت</vt:lpstr>
      <vt:lpstr>72 ساعت  حفاظت</vt:lpstr>
      <vt:lpstr>کنترل</vt:lpstr>
      <vt:lpstr>در مورد ساختار آدیداس</vt:lpstr>
      <vt:lpstr>ژل ها حمام مستقل آقایان </vt:lpstr>
      <vt:lpstr>ژل های خمام مستقل بانوان</vt:lpstr>
      <vt:lpstr>در مورد ساختار آدیداس</vt:lpstr>
      <vt:lpstr>ضد تعرق مردانه    </vt:lpstr>
      <vt:lpstr>خط رایحه های مردانه</vt:lpstr>
      <vt:lpstr>تجهیزات عطری مردانه – UEFA</vt:lpstr>
      <vt:lpstr>ضد عرق – زنانه    </vt:lpstr>
      <vt:lpstr>تجهیزات عطری – زنانه     </vt:lpstr>
      <vt:lpstr>ژل های حمام مخصوص فعالیت های ورزشی (زنانه و مردانه)</vt:lpstr>
      <vt:lpstr>رقابت       </vt:lpstr>
      <vt:lpstr>رقبای ما    </vt:lpstr>
      <vt:lpstr>می خواهیم به چه کسی ضربه بزنیم؟ </vt:lpstr>
      <vt:lpstr>مخاطبین هدف        </vt:lpstr>
      <vt:lpstr>مصرف کنندگان اصلی فردا </vt:lpstr>
      <vt:lpstr>روش فروش        </vt:lpstr>
      <vt:lpstr>روش فروش  </vt:lpstr>
      <vt:lpstr>شما چهره ی نام تجاری هستید</vt:lpstr>
      <vt:lpstr>بایدها و نبایدها</vt:lpstr>
      <vt:lpstr>بیایید با هم ارتباط برقرار کنیم</vt:lpstr>
      <vt:lpstr>موفق باشید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MRT Pack 30 DVDs</cp:lastModifiedBy>
  <cp:revision>106</cp:revision>
  <dcterms:created xsi:type="dcterms:W3CDTF">2017-10-24T15:59:52Z</dcterms:created>
  <dcterms:modified xsi:type="dcterms:W3CDTF">2017-10-27T16:43:14Z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2017-08-23T00:00:00Z</vt:filetime>
  </property>
  <property fmtid="{D5CDD505-2E9C-101B-9397-08002B2CF9AE}" pid="3" name="Creator">
    <vt:lpwstr>Microsoft® PowerPoint® 2016</vt:lpwstr>
  </property>
  <property fmtid="{D5CDD505-2E9C-101B-9397-08002B2CF9AE}" pid="4" name="LastSaved">
    <vt:filetime>2017-10-24T00:00:00Z</vt:filetime>
  </property>
</Properties>
</file>