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6EBC74-60BD-4D14-8221-3D6230092DBE}" type="doc">
      <dgm:prSet loTypeId="urn:microsoft.com/office/officeart/2005/8/layout/hierarchy1" loCatId="hierarchy" qsTypeId="urn:microsoft.com/office/officeart/2005/8/quickstyle/simple1" qsCatId="simple" csTypeId="urn:microsoft.com/office/officeart/2005/8/colors/accent5_2" csCatId="accent5" phldr="1"/>
      <dgm:spPr/>
      <dgm:t>
        <a:bodyPr/>
        <a:lstStyle/>
        <a:p>
          <a:endParaRPr lang="en-US"/>
        </a:p>
      </dgm:t>
    </dgm:pt>
    <dgm:pt modelId="{DEDB05C1-FE90-4892-AC90-805B4247162D}">
      <dgm:prSet phldrT="[Text]" custT="1"/>
      <dgm:spPr/>
      <dgm:t>
        <a:bodyPr/>
        <a:lstStyle/>
        <a:p>
          <a:pPr rtl="1"/>
          <a:r>
            <a:rPr lang="fa-IR" sz="2000" b="1" dirty="0" smtClean="0"/>
            <a:t>درآمدهای شرکت</a:t>
          </a:r>
          <a:endParaRPr lang="en-US" sz="2000" b="1" dirty="0"/>
        </a:p>
      </dgm:t>
    </dgm:pt>
    <dgm:pt modelId="{CDB1C4F0-ABFC-457E-BFB0-80B6DEAF68E4}" type="parTrans" cxnId="{86FC460D-3A2B-449B-8DD5-B7CA8DA438D3}">
      <dgm:prSet/>
      <dgm:spPr/>
      <dgm:t>
        <a:bodyPr/>
        <a:lstStyle/>
        <a:p>
          <a:endParaRPr lang="en-US"/>
        </a:p>
      </dgm:t>
    </dgm:pt>
    <dgm:pt modelId="{96CCCD6E-B980-44A9-A1B5-24DBD5B26D7D}" type="sibTrans" cxnId="{86FC460D-3A2B-449B-8DD5-B7CA8DA438D3}">
      <dgm:prSet/>
      <dgm:spPr/>
      <dgm:t>
        <a:bodyPr/>
        <a:lstStyle/>
        <a:p>
          <a:endParaRPr lang="en-US"/>
        </a:p>
      </dgm:t>
    </dgm:pt>
    <dgm:pt modelId="{94741FF2-2CDB-4184-9176-2477FE46731F}">
      <dgm:prSet phldrT="[Text]" custT="1"/>
      <dgm:spPr/>
      <dgm:t>
        <a:bodyPr/>
        <a:lstStyle/>
        <a:p>
          <a:pPr rtl="1"/>
          <a:r>
            <a:rPr lang="fa-IR" sz="2000" b="1" dirty="0" smtClean="0"/>
            <a:t>پروانه</a:t>
          </a:r>
          <a:endParaRPr lang="en-US" sz="2000" b="1" dirty="0"/>
        </a:p>
      </dgm:t>
    </dgm:pt>
    <dgm:pt modelId="{783D9C82-44EE-42C5-BC5F-265C07BC05EA}" type="parTrans" cxnId="{2807E168-7C24-4FFE-8715-4954D5C0E012}">
      <dgm:prSet/>
      <dgm:spPr/>
      <dgm:t>
        <a:bodyPr/>
        <a:lstStyle/>
        <a:p>
          <a:endParaRPr lang="en-US"/>
        </a:p>
      </dgm:t>
    </dgm:pt>
    <dgm:pt modelId="{91B3BA5C-3437-4FDB-81FB-3775030EA38C}" type="sibTrans" cxnId="{2807E168-7C24-4FFE-8715-4954D5C0E012}">
      <dgm:prSet/>
      <dgm:spPr/>
      <dgm:t>
        <a:bodyPr/>
        <a:lstStyle/>
        <a:p>
          <a:endParaRPr lang="en-US"/>
        </a:p>
      </dgm:t>
    </dgm:pt>
    <dgm:pt modelId="{E5FD0B30-1D98-4323-88D2-8DBA4FEC2AEA}">
      <dgm:prSet phldrT="[Text]" custT="1"/>
      <dgm:spPr/>
      <dgm:t>
        <a:bodyPr/>
        <a:lstStyle/>
        <a:p>
          <a:pPr rtl="1"/>
          <a:r>
            <a:rPr lang="fa-IR" sz="2000" b="1" dirty="0" smtClean="0"/>
            <a:t>خرده فروشی</a:t>
          </a:r>
          <a:endParaRPr lang="en-US" sz="2000" b="1" dirty="0"/>
        </a:p>
      </dgm:t>
    </dgm:pt>
    <dgm:pt modelId="{5BDABE78-7E66-4AB5-B95E-D81DAFF0A1BB}" type="parTrans" cxnId="{1C8577B4-EAF7-4B34-8DD7-F6BF88D53970}">
      <dgm:prSet/>
      <dgm:spPr/>
      <dgm:t>
        <a:bodyPr/>
        <a:lstStyle/>
        <a:p>
          <a:endParaRPr lang="en-US"/>
        </a:p>
      </dgm:t>
    </dgm:pt>
    <dgm:pt modelId="{AC610E88-5DB1-4357-8DBB-C96E5AC83F9D}" type="sibTrans" cxnId="{1C8577B4-EAF7-4B34-8DD7-F6BF88D53970}">
      <dgm:prSet/>
      <dgm:spPr/>
      <dgm:t>
        <a:bodyPr/>
        <a:lstStyle/>
        <a:p>
          <a:endParaRPr lang="en-US"/>
        </a:p>
      </dgm:t>
    </dgm:pt>
    <dgm:pt modelId="{3D9E7092-3F0C-4910-A698-9BD541C992B9}">
      <dgm:prSet phldrT="[Text]" custT="1"/>
      <dgm:spPr/>
      <dgm:t>
        <a:bodyPr/>
        <a:lstStyle/>
        <a:p>
          <a:pPr rtl="1"/>
          <a:r>
            <a:rPr lang="fa-IR" sz="2000" b="1" dirty="0" smtClean="0"/>
            <a:t>عمده فروشی</a:t>
          </a:r>
          <a:endParaRPr lang="en-US" sz="2000" b="1" dirty="0"/>
        </a:p>
      </dgm:t>
    </dgm:pt>
    <dgm:pt modelId="{0655214A-B90F-447F-B2ED-CD84591A260C}" type="parTrans" cxnId="{4ADDE160-69DA-44BB-B0E5-A753DC891BE1}">
      <dgm:prSet/>
      <dgm:spPr/>
      <dgm:t>
        <a:bodyPr/>
        <a:lstStyle/>
        <a:p>
          <a:endParaRPr lang="en-US"/>
        </a:p>
      </dgm:t>
    </dgm:pt>
    <dgm:pt modelId="{078ED05C-1817-4D72-92E4-32E7DA470A97}" type="sibTrans" cxnId="{4ADDE160-69DA-44BB-B0E5-A753DC891BE1}">
      <dgm:prSet/>
      <dgm:spPr/>
      <dgm:t>
        <a:bodyPr/>
        <a:lstStyle/>
        <a:p>
          <a:endParaRPr lang="en-US"/>
        </a:p>
      </dgm:t>
    </dgm:pt>
    <dgm:pt modelId="{B701C64E-65A1-440E-9DA0-3FB5618FCFE9}" type="pres">
      <dgm:prSet presAssocID="{176EBC74-60BD-4D14-8221-3D6230092DBE}" presName="hierChild1" presStyleCnt="0">
        <dgm:presLayoutVars>
          <dgm:chPref val="1"/>
          <dgm:dir/>
          <dgm:animOne val="branch"/>
          <dgm:animLvl val="lvl"/>
          <dgm:resizeHandles/>
        </dgm:presLayoutVars>
      </dgm:prSet>
      <dgm:spPr/>
    </dgm:pt>
    <dgm:pt modelId="{8012B55A-FCE5-459D-8ACD-BDCCD3AC3F4A}" type="pres">
      <dgm:prSet presAssocID="{DEDB05C1-FE90-4892-AC90-805B4247162D}" presName="hierRoot1" presStyleCnt="0"/>
      <dgm:spPr/>
    </dgm:pt>
    <dgm:pt modelId="{D918398F-A298-4C4D-93E3-9AA26657A9A0}" type="pres">
      <dgm:prSet presAssocID="{DEDB05C1-FE90-4892-AC90-805B4247162D}" presName="composite" presStyleCnt="0"/>
      <dgm:spPr/>
    </dgm:pt>
    <dgm:pt modelId="{B5C333BD-EBEA-4018-9276-3AAFD83E69FE}" type="pres">
      <dgm:prSet presAssocID="{DEDB05C1-FE90-4892-AC90-805B4247162D}" presName="background" presStyleLbl="node0" presStyleIdx="0" presStyleCnt="1"/>
      <dgm:spPr/>
    </dgm:pt>
    <dgm:pt modelId="{BC898F43-8946-469F-9120-D14DCFC21C80}" type="pres">
      <dgm:prSet presAssocID="{DEDB05C1-FE90-4892-AC90-805B4247162D}" presName="text" presStyleLbl="fgAcc0" presStyleIdx="0" presStyleCnt="1">
        <dgm:presLayoutVars>
          <dgm:chPref val="3"/>
        </dgm:presLayoutVars>
      </dgm:prSet>
      <dgm:spPr/>
    </dgm:pt>
    <dgm:pt modelId="{BE08CB96-A5C0-4E6A-91F2-5C1A28FDED1B}" type="pres">
      <dgm:prSet presAssocID="{DEDB05C1-FE90-4892-AC90-805B4247162D}" presName="hierChild2" presStyleCnt="0"/>
      <dgm:spPr/>
    </dgm:pt>
    <dgm:pt modelId="{20FAA18C-07A7-4264-8E52-35AEC89BC443}" type="pres">
      <dgm:prSet presAssocID="{783D9C82-44EE-42C5-BC5F-265C07BC05EA}" presName="Name10" presStyleLbl="parChTrans1D2" presStyleIdx="0" presStyleCnt="3"/>
      <dgm:spPr/>
    </dgm:pt>
    <dgm:pt modelId="{2EB29C09-8183-4096-808F-6FE1FF59452E}" type="pres">
      <dgm:prSet presAssocID="{94741FF2-2CDB-4184-9176-2477FE46731F}" presName="hierRoot2" presStyleCnt="0"/>
      <dgm:spPr/>
    </dgm:pt>
    <dgm:pt modelId="{F0518118-53CD-4316-AF51-9C5B8D36042E}" type="pres">
      <dgm:prSet presAssocID="{94741FF2-2CDB-4184-9176-2477FE46731F}" presName="composite2" presStyleCnt="0"/>
      <dgm:spPr/>
    </dgm:pt>
    <dgm:pt modelId="{3EE9A33D-EB14-4ECB-8D6C-81504F512B36}" type="pres">
      <dgm:prSet presAssocID="{94741FF2-2CDB-4184-9176-2477FE46731F}" presName="background2" presStyleLbl="node2" presStyleIdx="0" presStyleCnt="3"/>
      <dgm:spPr/>
    </dgm:pt>
    <dgm:pt modelId="{8E2E1BEE-8008-410B-A45E-C76251C3D6D7}" type="pres">
      <dgm:prSet presAssocID="{94741FF2-2CDB-4184-9176-2477FE46731F}" presName="text2" presStyleLbl="fgAcc2" presStyleIdx="0" presStyleCnt="3">
        <dgm:presLayoutVars>
          <dgm:chPref val="3"/>
        </dgm:presLayoutVars>
      </dgm:prSet>
      <dgm:spPr/>
    </dgm:pt>
    <dgm:pt modelId="{01E00D2D-2EA0-4248-9F36-42E2BA1740FD}" type="pres">
      <dgm:prSet presAssocID="{94741FF2-2CDB-4184-9176-2477FE46731F}" presName="hierChild3" presStyleCnt="0"/>
      <dgm:spPr/>
    </dgm:pt>
    <dgm:pt modelId="{45ED6B28-BA43-4356-8EC5-16F7E0EF3BBB}" type="pres">
      <dgm:prSet presAssocID="{0655214A-B90F-447F-B2ED-CD84591A260C}" presName="Name10" presStyleLbl="parChTrans1D2" presStyleIdx="1" presStyleCnt="3"/>
      <dgm:spPr/>
    </dgm:pt>
    <dgm:pt modelId="{76C19854-4DFC-4846-AB5C-F7C0E480555C}" type="pres">
      <dgm:prSet presAssocID="{3D9E7092-3F0C-4910-A698-9BD541C992B9}" presName="hierRoot2" presStyleCnt="0"/>
      <dgm:spPr/>
    </dgm:pt>
    <dgm:pt modelId="{8A793766-AB63-4283-80B8-A1CD7E9E33FD}" type="pres">
      <dgm:prSet presAssocID="{3D9E7092-3F0C-4910-A698-9BD541C992B9}" presName="composite2" presStyleCnt="0"/>
      <dgm:spPr/>
    </dgm:pt>
    <dgm:pt modelId="{3C7E5E06-A214-46EA-999F-649DFB17CA2D}" type="pres">
      <dgm:prSet presAssocID="{3D9E7092-3F0C-4910-A698-9BD541C992B9}" presName="background2" presStyleLbl="node2" presStyleIdx="1" presStyleCnt="3"/>
      <dgm:spPr/>
    </dgm:pt>
    <dgm:pt modelId="{B7639B52-7DA3-48E9-9B0D-ACB7FBC794DA}" type="pres">
      <dgm:prSet presAssocID="{3D9E7092-3F0C-4910-A698-9BD541C992B9}" presName="text2" presStyleLbl="fgAcc2" presStyleIdx="1" presStyleCnt="3">
        <dgm:presLayoutVars>
          <dgm:chPref val="3"/>
        </dgm:presLayoutVars>
      </dgm:prSet>
      <dgm:spPr/>
    </dgm:pt>
    <dgm:pt modelId="{26FFEA29-1D4A-489A-BBD5-D63AC3884808}" type="pres">
      <dgm:prSet presAssocID="{3D9E7092-3F0C-4910-A698-9BD541C992B9}" presName="hierChild3" presStyleCnt="0"/>
      <dgm:spPr/>
    </dgm:pt>
    <dgm:pt modelId="{E2108CD1-88D8-4D49-A59C-DBB29818F928}" type="pres">
      <dgm:prSet presAssocID="{5BDABE78-7E66-4AB5-B95E-D81DAFF0A1BB}" presName="Name10" presStyleLbl="parChTrans1D2" presStyleIdx="2" presStyleCnt="3"/>
      <dgm:spPr/>
    </dgm:pt>
    <dgm:pt modelId="{F92F7FCD-96D8-42D4-B73C-6F9A15435446}" type="pres">
      <dgm:prSet presAssocID="{E5FD0B30-1D98-4323-88D2-8DBA4FEC2AEA}" presName="hierRoot2" presStyleCnt="0"/>
      <dgm:spPr/>
    </dgm:pt>
    <dgm:pt modelId="{73BAE04A-BFDA-4062-AD77-9885A0F66A4E}" type="pres">
      <dgm:prSet presAssocID="{E5FD0B30-1D98-4323-88D2-8DBA4FEC2AEA}" presName="composite2" presStyleCnt="0"/>
      <dgm:spPr/>
    </dgm:pt>
    <dgm:pt modelId="{6FD5D477-F7CC-4DA3-8628-2CD91C35597A}" type="pres">
      <dgm:prSet presAssocID="{E5FD0B30-1D98-4323-88D2-8DBA4FEC2AEA}" presName="background2" presStyleLbl="node2" presStyleIdx="2" presStyleCnt="3"/>
      <dgm:spPr/>
    </dgm:pt>
    <dgm:pt modelId="{BA003C00-649E-48AC-B5A8-48AA6308BBEA}" type="pres">
      <dgm:prSet presAssocID="{E5FD0B30-1D98-4323-88D2-8DBA4FEC2AEA}" presName="text2" presStyleLbl="fgAcc2" presStyleIdx="2" presStyleCnt="3">
        <dgm:presLayoutVars>
          <dgm:chPref val="3"/>
        </dgm:presLayoutVars>
      </dgm:prSet>
      <dgm:spPr/>
      <dgm:t>
        <a:bodyPr/>
        <a:lstStyle/>
        <a:p>
          <a:endParaRPr lang="en-US"/>
        </a:p>
      </dgm:t>
    </dgm:pt>
    <dgm:pt modelId="{293144CC-F1E1-4F23-B7D5-2615787A96C0}" type="pres">
      <dgm:prSet presAssocID="{E5FD0B30-1D98-4323-88D2-8DBA4FEC2AEA}" presName="hierChild3" presStyleCnt="0"/>
      <dgm:spPr/>
    </dgm:pt>
  </dgm:ptLst>
  <dgm:cxnLst>
    <dgm:cxn modelId="{FD4B8A71-91E1-407E-BA4C-D10115F22176}" type="presOf" srcId="{3D9E7092-3F0C-4910-A698-9BD541C992B9}" destId="{B7639B52-7DA3-48E9-9B0D-ACB7FBC794DA}" srcOrd="0" destOrd="0" presId="urn:microsoft.com/office/officeart/2005/8/layout/hierarchy1"/>
    <dgm:cxn modelId="{824DC034-A405-46C5-9F38-CAE707C28058}" type="presOf" srcId="{94741FF2-2CDB-4184-9176-2477FE46731F}" destId="{8E2E1BEE-8008-410B-A45E-C76251C3D6D7}" srcOrd="0" destOrd="0" presId="urn:microsoft.com/office/officeart/2005/8/layout/hierarchy1"/>
    <dgm:cxn modelId="{1C8577B4-EAF7-4B34-8DD7-F6BF88D53970}" srcId="{DEDB05C1-FE90-4892-AC90-805B4247162D}" destId="{E5FD0B30-1D98-4323-88D2-8DBA4FEC2AEA}" srcOrd="2" destOrd="0" parTransId="{5BDABE78-7E66-4AB5-B95E-D81DAFF0A1BB}" sibTransId="{AC610E88-5DB1-4357-8DBB-C96E5AC83F9D}"/>
    <dgm:cxn modelId="{0715A0D8-58A8-4ED0-BEE7-C69C56EA1463}" type="presOf" srcId="{176EBC74-60BD-4D14-8221-3D6230092DBE}" destId="{B701C64E-65A1-440E-9DA0-3FB5618FCFE9}" srcOrd="0" destOrd="0" presId="urn:microsoft.com/office/officeart/2005/8/layout/hierarchy1"/>
    <dgm:cxn modelId="{C1398400-6EF1-446D-BDC4-C788018F419F}" type="presOf" srcId="{DEDB05C1-FE90-4892-AC90-805B4247162D}" destId="{BC898F43-8946-469F-9120-D14DCFC21C80}" srcOrd="0" destOrd="0" presId="urn:microsoft.com/office/officeart/2005/8/layout/hierarchy1"/>
    <dgm:cxn modelId="{86FC460D-3A2B-449B-8DD5-B7CA8DA438D3}" srcId="{176EBC74-60BD-4D14-8221-3D6230092DBE}" destId="{DEDB05C1-FE90-4892-AC90-805B4247162D}" srcOrd="0" destOrd="0" parTransId="{CDB1C4F0-ABFC-457E-BFB0-80B6DEAF68E4}" sibTransId="{96CCCD6E-B980-44A9-A1B5-24DBD5B26D7D}"/>
    <dgm:cxn modelId="{1792E4AD-1C09-43E5-AF56-B3B7C6B74A7E}" type="presOf" srcId="{783D9C82-44EE-42C5-BC5F-265C07BC05EA}" destId="{20FAA18C-07A7-4264-8E52-35AEC89BC443}" srcOrd="0" destOrd="0" presId="urn:microsoft.com/office/officeart/2005/8/layout/hierarchy1"/>
    <dgm:cxn modelId="{4EB1400B-05A7-45EF-AB90-8BBFB3A82009}" type="presOf" srcId="{E5FD0B30-1D98-4323-88D2-8DBA4FEC2AEA}" destId="{BA003C00-649E-48AC-B5A8-48AA6308BBEA}" srcOrd="0" destOrd="0" presId="urn:microsoft.com/office/officeart/2005/8/layout/hierarchy1"/>
    <dgm:cxn modelId="{4ADDE160-69DA-44BB-B0E5-A753DC891BE1}" srcId="{DEDB05C1-FE90-4892-AC90-805B4247162D}" destId="{3D9E7092-3F0C-4910-A698-9BD541C992B9}" srcOrd="1" destOrd="0" parTransId="{0655214A-B90F-447F-B2ED-CD84591A260C}" sibTransId="{078ED05C-1817-4D72-92E4-32E7DA470A97}"/>
    <dgm:cxn modelId="{56C31557-769C-4EBC-BC39-EBF25E278A0A}" type="presOf" srcId="{5BDABE78-7E66-4AB5-B95E-D81DAFF0A1BB}" destId="{E2108CD1-88D8-4D49-A59C-DBB29818F928}" srcOrd="0" destOrd="0" presId="urn:microsoft.com/office/officeart/2005/8/layout/hierarchy1"/>
    <dgm:cxn modelId="{2807E168-7C24-4FFE-8715-4954D5C0E012}" srcId="{DEDB05C1-FE90-4892-AC90-805B4247162D}" destId="{94741FF2-2CDB-4184-9176-2477FE46731F}" srcOrd="0" destOrd="0" parTransId="{783D9C82-44EE-42C5-BC5F-265C07BC05EA}" sibTransId="{91B3BA5C-3437-4FDB-81FB-3775030EA38C}"/>
    <dgm:cxn modelId="{AD63C19D-FBF3-429D-8086-8868375DFFDD}" type="presOf" srcId="{0655214A-B90F-447F-B2ED-CD84591A260C}" destId="{45ED6B28-BA43-4356-8EC5-16F7E0EF3BBB}" srcOrd="0" destOrd="0" presId="urn:microsoft.com/office/officeart/2005/8/layout/hierarchy1"/>
    <dgm:cxn modelId="{B6D4F099-4826-4238-8B2E-12C2E49E0D88}" type="presParOf" srcId="{B701C64E-65A1-440E-9DA0-3FB5618FCFE9}" destId="{8012B55A-FCE5-459D-8ACD-BDCCD3AC3F4A}" srcOrd="0" destOrd="0" presId="urn:microsoft.com/office/officeart/2005/8/layout/hierarchy1"/>
    <dgm:cxn modelId="{4E30DC92-3081-43BC-AE2F-7617690F8792}" type="presParOf" srcId="{8012B55A-FCE5-459D-8ACD-BDCCD3AC3F4A}" destId="{D918398F-A298-4C4D-93E3-9AA26657A9A0}" srcOrd="0" destOrd="0" presId="urn:microsoft.com/office/officeart/2005/8/layout/hierarchy1"/>
    <dgm:cxn modelId="{C21BD1BC-D6C6-42D5-9DF5-94720646F8FB}" type="presParOf" srcId="{D918398F-A298-4C4D-93E3-9AA26657A9A0}" destId="{B5C333BD-EBEA-4018-9276-3AAFD83E69FE}" srcOrd="0" destOrd="0" presId="urn:microsoft.com/office/officeart/2005/8/layout/hierarchy1"/>
    <dgm:cxn modelId="{4C23D3C5-DABE-4CDB-8980-16DC1C7C6035}" type="presParOf" srcId="{D918398F-A298-4C4D-93E3-9AA26657A9A0}" destId="{BC898F43-8946-469F-9120-D14DCFC21C80}" srcOrd="1" destOrd="0" presId="urn:microsoft.com/office/officeart/2005/8/layout/hierarchy1"/>
    <dgm:cxn modelId="{1944790E-94B5-44AC-B486-187F338D4740}" type="presParOf" srcId="{8012B55A-FCE5-459D-8ACD-BDCCD3AC3F4A}" destId="{BE08CB96-A5C0-4E6A-91F2-5C1A28FDED1B}" srcOrd="1" destOrd="0" presId="urn:microsoft.com/office/officeart/2005/8/layout/hierarchy1"/>
    <dgm:cxn modelId="{38BECC6F-D205-41CF-9FCB-949CAD78B503}" type="presParOf" srcId="{BE08CB96-A5C0-4E6A-91F2-5C1A28FDED1B}" destId="{20FAA18C-07A7-4264-8E52-35AEC89BC443}" srcOrd="0" destOrd="0" presId="urn:microsoft.com/office/officeart/2005/8/layout/hierarchy1"/>
    <dgm:cxn modelId="{0DA99BBA-3AEB-4BC5-A4C2-26C2A8A6F41B}" type="presParOf" srcId="{BE08CB96-A5C0-4E6A-91F2-5C1A28FDED1B}" destId="{2EB29C09-8183-4096-808F-6FE1FF59452E}" srcOrd="1" destOrd="0" presId="urn:microsoft.com/office/officeart/2005/8/layout/hierarchy1"/>
    <dgm:cxn modelId="{C24F2FDA-5792-4DBC-BD59-BFC888D3C245}" type="presParOf" srcId="{2EB29C09-8183-4096-808F-6FE1FF59452E}" destId="{F0518118-53CD-4316-AF51-9C5B8D36042E}" srcOrd="0" destOrd="0" presId="urn:microsoft.com/office/officeart/2005/8/layout/hierarchy1"/>
    <dgm:cxn modelId="{853B8A49-202C-44C7-8AC5-19F81850F32D}" type="presParOf" srcId="{F0518118-53CD-4316-AF51-9C5B8D36042E}" destId="{3EE9A33D-EB14-4ECB-8D6C-81504F512B36}" srcOrd="0" destOrd="0" presId="urn:microsoft.com/office/officeart/2005/8/layout/hierarchy1"/>
    <dgm:cxn modelId="{2D6FC927-F7CC-4747-8FC9-FFA26FC3C19E}" type="presParOf" srcId="{F0518118-53CD-4316-AF51-9C5B8D36042E}" destId="{8E2E1BEE-8008-410B-A45E-C76251C3D6D7}" srcOrd="1" destOrd="0" presId="urn:microsoft.com/office/officeart/2005/8/layout/hierarchy1"/>
    <dgm:cxn modelId="{DD3F1B04-894A-4D7F-A54C-4CCA8D1AD617}" type="presParOf" srcId="{2EB29C09-8183-4096-808F-6FE1FF59452E}" destId="{01E00D2D-2EA0-4248-9F36-42E2BA1740FD}" srcOrd="1" destOrd="0" presId="urn:microsoft.com/office/officeart/2005/8/layout/hierarchy1"/>
    <dgm:cxn modelId="{4DFF5B8F-C86B-40D3-828A-3F45AC65C3A1}" type="presParOf" srcId="{BE08CB96-A5C0-4E6A-91F2-5C1A28FDED1B}" destId="{45ED6B28-BA43-4356-8EC5-16F7E0EF3BBB}" srcOrd="2" destOrd="0" presId="urn:microsoft.com/office/officeart/2005/8/layout/hierarchy1"/>
    <dgm:cxn modelId="{C2E1CC6A-49A6-410D-94B1-149F97373BC7}" type="presParOf" srcId="{BE08CB96-A5C0-4E6A-91F2-5C1A28FDED1B}" destId="{76C19854-4DFC-4846-AB5C-F7C0E480555C}" srcOrd="3" destOrd="0" presId="urn:microsoft.com/office/officeart/2005/8/layout/hierarchy1"/>
    <dgm:cxn modelId="{A6E3CEAA-D2D5-422C-9255-7A718F1786C6}" type="presParOf" srcId="{76C19854-4DFC-4846-AB5C-F7C0E480555C}" destId="{8A793766-AB63-4283-80B8-A1CD7E9E33FD}" srcOrd="0" destOrd="0" presId="urn:microsoft.com/office/officeart/2005/8/layout/hierarchy1"/>
    <dgm:cxn modelId="{D5EF5906-7450-4A34-A57A-4088BA8841BC}" type="presParOf" srcId="{8A793766-AB63-4283-80B8-A1CD7E9E33FD}" destId="{3C7E5E06-A214-46EA-999F-649DFB17CA2D}" srcOrd="0" destOrd="0" presId="urn:microsoft.com/office/officeart/2005/8/layout/hierarchy1"/>
    <dgm:cxn modelId="{9E001116-CB86-4413-8806-161C7D5C97FC}" type="presParOf" srcId="{8A793766-AB63-4283-80B8-A1CD7E9E33FD}" destId="{B7639B52-7DA3-48E9-9B0D-ACB7FBC794DA}" srcOrd="1" destOrd="0" presId="urn:microsoft.com/office/officeart/2005/8/layout/hierarchy1"/>
    <dgm:cxn modelId="{B2C69FDF-8199-4365-861D-36E8F1404027}" type="presParOf" srcId="{76C19854-4DFC-4846-AB5C-F7C0E480555C}" destId="{26FFEA29-1D4A-489A-BBD5-D63AC3884808}" srcOrd="1" destOrd="0" presId="urn:microsoft.com/office/officeart/2005/8/layout/hierarchy1"/>
    <dgm:cxn modelId="{BF629746-4B1B-4F9A-9D09-65233B8E2ECA}" type="presParOf" srcId="{BE08CB96-A5C0-4E6A-91F2-5C1A28FDED1B}" destId="{E2108CD1-88D8-4D49-A59C-DBB29818F928}" srcOrd="4" destOrd="0" presId="urn:microsoft.com/office/officeart/2005/8/layout/hierarchy1"/>
    <dgm:cxn modelId="{1B2BBD1F-0183-4212-9C41-967C2A336B01}" type="presParOf" srcId="{BE08CB96-A5C0-4E6A-91F2-5C1A28FDED1B}" destId="{F92F7FCD-96D8-42D4-B73C-6F9A15435446}" srcOrd="5" destOrd="0" presId="urn:microsoft.com/office/officeart/2005/8/layout/hierarchy1"/>
    <dgm:cxn modelId="{E36406EF-632A-4199-BE56-42B32ED40671}" type="presParOf" srcId="{F92F7FCD-96D8-42D4-B73C-6F9A15435446}" destId="{73BAE04A-BFDA-4062-AD77-9885A0F66A4E}" srcOrd="0" destOrd="0" presId="urn:microsoft.com/office/officeart/2005/8/layout/hierarchy1"/>
    <dgm:cxn modelId="{B6220BB5-B6F1-49B9-A333-04FC6415ABED}" type="presParOf" srcId="{73BAE04A-BFDA-4062-AD77-9885A0F66A4E}" destId="{6FD5D477-F7CC-4DA3-8628-2CD91C35597A}" srcOrd="0" destOrd="0" presId="urn:microsoft.com/office/officeart/2005/8/layout/hierarchy1"/>
    <dgm:cxn modelId="{97BCC12D-B01D-4E42-A155-F735AD6BD345}" type="presParOf" srcId="{73BAE04A-BFDA-4062-AD77-9885A0F66A4E}" destId="{BA003C00-649E-48AC-B5A8-48AA6308BBEA}" srcOrd="1" destOrd="0" presId="urn:microsoft.com/office/officeart/2005/8/layout/hierarchy1"/>
    <dgm:cxn modelId="{0B724661-CBB0-48EA-AABE-EA13719DF61B}" type="presParOf" srcId="{F92F7FCD-96D8-42D4-B73C-6F9A15435446}" destId="{293144CC-F1E1-4F23-B7D5-2615787A96C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CADACA-01EB-4F27-B5E6-1F3B3899D1FB}" type="doc">
      <dgm:prSet loTypeId="urn:microsoft.com/office/officeart/2008/layout/LinedList" loCatId="list" qsTypeId="urn:microsoft.com/office/officeart/2005/8/quickstyle/simple2" qsCatId="simple" csTypeId="urn:microsoft.com/office/officeart/2005/8/colors/accent6_5" csCatId="accent6" phldr="1"/>
      <dgm:spPr/>
      <dgm:t>
        <a:bodyPr/>
        <a:lstStyle/>
        <a:p>
          <a:endParaRPr lang="en-US"/>
        </a:p>
      </dgm:t>
    </dgm:pt>
    <dgm:pt modelId="{3EE0F39B-B7DA-46F6-AD97-9EB0EA2DF877}">
      <dgm:prSet phldrT="[Text]"/>
      <dgm:spPr/>
      <dgm:t>
        <a:bodyPr/>
        <a:lstStyle/>
        <a:p>
          <a:pPr rtl="1"/>
          <a:r>
            <a:rPr lang="fa-IR" dirty="0" smtClean="0">
              <a:solidFill>
                <a:srgbClr val="FFC000"/>
              </a:solidFill>
            </a:rPr>
            <a:t>بخش خرده فروشی</a:t>
          </a:r>
          <a:endParaRPr lang="en-US" dirty="0">
            <a:solidFill>
              <a:srgbClr val="FFC000"/>
            </a:solidFill>
          </a:endParaRPr>
        </a:p>
      </dgm:t>
    </dgm:pt>
    <dgm:pt modelId="{CE42B1BD-E6F5-4A10-AFEA-9B7928DE8DC5}" type="parTrans" cxnId="{83AC7A48-60C6-439F-84F2-5B005E9F5752}">
      <dgm:prSet/>
      <dgm:spPr/>
      <dgm:t>
        <a:bodyPr/>
        <a:lstStyle/>
        <a:p>
          <a:pPr rtl="1"/>
          <a:endParaRPr lang="en-US"/>
        </a:p>
      </dgm:t>
    </dgm:pt>
    <dgm:pt modelId="{F4E2FCF6-5720-4AAF-BCC3-4F14E71AC48D}" type="sibTrans" cxnId="{83AC7A48-60C6-439F-84F2-5B005E9F5752}">
      <dgm:prSet/>
      <dgm:spPr/>
      <dgm:t>
        <a:bodyPr/>
        <a:lstStyle/>
        <a:p>
          <a:pPr rtl="1"/>
          <a:endParaRPr lang="en-US"/>
        </a:p>
      </dgm:t>
    </dgm:pt>
    <dgm:pt modelId="{D5230D4D-6B72-4D9D-9CC1-BFE0C2928A05}">
      <dgm:prSet phldrT="[Text]"/>
      <dgm:spPr/>
      <dgm:t>
        <a:bodyPr/>
        <a:lstStyle/>
        <a:p>
          <a:pPr rtl="1"/>
          <a:r>
            <a:rPr lang="fa-IR" dirty="0" smtClean="0"/>
            <a:t>بیش از 279 فروشگاه با قیمت کامل و حراجی، شامل فروشگاه های شاخص عظیم در منهتن، لندن، پاریس، میلان، توکیو و در حال حاضر مسکو را اداره می کند.</a:t>
          </a:r>
          <a:endParaRPr lang="en-US" dirty="0"/>
        </a:p>
      </dgm:t>
    </dgm:pt>
    <dgm:pt modelId="{B37C7071-E170-4865-A535-324E7C3F3DE9}" type="parTrans" cxnId="{02045BEC-B574-4DB5-BB12-51EE322A308C}">
      <dgm:prSet/>
      <dgm:spPr/>
      <dgm:t>
        <a:bodyPr/>
        <a:lstStyle/>
        <a:p>
          <a:pPr rtl="1"/>
          <a:endParaRPr lang="en-US"/>
        </a:p>
      </dgm:t>
    </dgm:pt>
    <dgm:pt modelId="{E38E1899-9C66-4DF5-99E3-A79809D0630C}" type="sibTrans" cxnId="{02045BEC-B574-4DB5-BB12-51EE322A308C}">
      <dgm:prSet/>
      <dgm:spPr/>
      <dgm:t>
        <a:bodyPr/>
        <a:lstStyle/>
        <a:p>
          <a:pPr rtl="1"/>
          <a:endParaRPr lang="en-US"/>
        </a:p>
      </dgm:t>
    </dgm:pt>
    <dgm:pt modelId="{80A90AE9-8046-4F85-994C-4A35A5252308}">
      <dgm:prSet phldrT="[Text]"/>
      <dgm:spPr/>
      <dgm:t>
        <a:bodyPr/>
        <a:lstStyle/>
        <a:p>
          <a:pPr rtl="1"/>
          <a:r>
            <a:rPr lang="fa-IR" dirty="0" smtClean="0"/>
            <a:t>همچنین یک وبسایت جامع به نام </a:t>
          </a:r>
          <a:r>
            <a:rPr lang="en-US" dirty="0" smtClean="0"/>
            <a:t>Polo.com</a:t>
          </a:r>
          <a:r>
            <a:rPr lang="fa-IR" dirty="0" smtClean="0"/>
            <a:t> وجود دارد که به سرعت در حال رشد است و در حال حاضر 800،000 مشتری جهانی دارد. </a:t>
          </a:r>
          <a:endParaRPr lang="en-US" dirty="0"/>
        </a:p>
      </dgm:t>
    </dgm:pt>
    <dgm:pt modelId="{377F783D-6BE6-43F7-BF65-C8876B9DF596}" type="parTrans" cxnId="{F8CA9CA9-615F-4A3E-990D-CBA46946E378}">
      <dgm:prSet/>
      <dgm:spPr/>
      <dgm:t>
        <a:bodyPr/>
        <a:lstStyle/>
        <a:p>
          <a:pPr rtl="1"/>
          <a:endParaRPr lang="en-US"/>
        </a:p>
      </dgm:t>
    </dgm:pt>
    <dgm:pt modelId="{1B11B7C9-4A2C-4272-BA22-CDE278B8366D}" type="sibTrans" cxnId="{F8CA9CA9-615F-4A3E-990D-CBA46946E378}">
      <dgm:prSet/>
      <dgm:spPr/>
      <dgm:t>
        <a:bodyPr/>
        <a:lstStyle/>
        <a:p>
          <a:pPr rtl="1"/>
          <a:endParaRPr lang="en-US"/>
        </a:p>
      </dgm:t>
    </dgm:pt>
    <dgm:pt modelId="{E15E56C2-FEF8-4CCF-94EE-C95A2FA90646}">
      <dgm:prSet phldrT="[Text]"/>
      <dgm:spPr/>
      <dgm:t>
        <a:bodyPr/>
        <a:lstStyle/>
        <a:p>
          <a:pPr rtl="1"/>
          <a:r>
            <a:rPr lang="fa-IR" dirty="0" smtClean="0"/>
            <a:t>طبق شاخص تاثیر وبسایت لوکس (</a:t>
          </a:r>
          <a:r>
            <a:rPr lang="en-US" dirty="0" smtClean="0"/>
            <a:t>LWEI</a:t>
          </a:r>
          <a:r>
            <a:rPr lang="fa-IR" dirty="0" smtClean="0"/>
            <a:t>) 2006 موسسه لاکچری برای طراحان مد، پولو رالف لورن بالاترین امتیاز وبسایت را داراست.</a:t>
          </a:r>
        </a:p>
        <a:p>
          <a:pPr rtl="1"/>
          <a:r>
            <a:rPr lang="fa-IR" dirty="0" smtClean="0"/>
            <a:t>در حال حاضر خرده فروشی شامل 42 درصد از کل درآمدها می باشد.</a:t>
          </a:r>
          <a:endParaRPr lang="en-US" dirty="0"/>
        </a:p>
      </dgm:t>
    </dgm:pt>
    <dgm:pt modelId="{2E48C6BE-9A4E-4867-9F54-3FEF3A5F9075}" type="parTrans" cxnId="{CF977027-6DDA-4E0E-855B-8A309FEA3D0A}">
      <dgm:prSet/>
      <dgm:spPr/>
      <dgm:t>
        <a:bodyPr/>
        <a:lstStyle/>
        <a:p>
          <a:pPr rtl="1"/>
          <a:endParaRPr lang="en-US"/>
        </a:p>
      </dgm:t>
    </dgm:pt>
    <dgm:pt modelId="{ADAFCF6A-D330-45F3-BE91-EC0D06831E09}" type="sibTrans" cxnId="{CF977027-6DDA-4E0E-855B-8A309FEA3D0A}">
      <dgm:prSet/>
      <dgm:spPr/>
      <dgm:t>
        <a:bodyPr/>
        <a:lstStyle/>
        <a:p>
          <a:pPr rtl="1"/>
          <a:endParaRPr lang="en-US"/>
        </a:p>
      </dgm:t>
    </dgm:pt>
    <dgm:pt modelId="{BD75F900-A588-41C7-9045-9D994D65C126}" type="pres">
      <dgm:prSet presAssocID="{4BCADACA-01EB-4F27-B5E6-1F3B3899D1FB}" presName="vert0" presStyleCnt="0">
        <dgm:presLayoutVars>
          <dgm:dir val="rev"/>
          <dgm:animOne val="branch"/>
          <dgm:animLvl val="lvl"/>
        </dgm:presLayoutVars>
      </dgm:prSet>
      <dgm:spPr/>
    </dgm:pt>
    <dgm:pt modelId="{C5E19676-5A3F-4CFB-AF6F-5D1BAAF78C7A}" type="pres">
      <dgm:prSet presAssocID="{3EE0F39B-B7DA-46F6-AD97-9EB0EA2DF877}" presName="thickLine" presStyleLbl="alignNode1" presStyleIdx="0" presStyleCnt="1"/>
      <dgm:spPr/>
      <dgm:t>
        <a:bodyPr/>
        <a:lstStyle/>
        <a:p>
          <a:endParaRPr lang="en-US"/>
        </a:p>
      </dgm:t>
    </dgm:pt>
    <dgm:pt modelId="{C3A02423-72B6-429C-8429-8590E0497557}" type="pres">
      <dgm:prSet presAssocID="{3EE0F39B-B7DA-46F6-AD97-9EB0EA2DF877}" presName="horz1" presStyleCnt="0"/>
      <dgm:spPr/>
    </dgm:pt>
    <dgm:pt modelId="{E69DDB34-384D-4B9B-829B-889C487BAE1D}" type="pres">
      <dgm:prSet presAssocID="{3EE0F39B-B7DA-46F6-AD97-9EB0EA2DF877}" presName="tx1" presStyleLbl="revTx" presStyleIdx="0" presStyleCnt="4"/>
      <dgm:spPr/>
    </dgm:pt>
    <dgm:pt modelId="{F90E9BB0-76EF-4CE5-9863-CD224E26A7C3}" type="pres">
      <dgm:prSet presAssocID="{3EE0F39B-B7DA-46F6-AD97-9EB0EA2DF877}" presName="vert1" presStyleCnt="0"/>
      <dgm:spPr/>
    </dgm:pt>
    <dgm:pt modelId="{3757F951-FA89-4FB3-BC4A-3941C03B0207}" type="pres">
      <dgm:prSet presAssocID="{D5230D4D-6B72-4D9D-9CC1-BFE0C2928A05}" presName="vertSpace2a" presStyleCnt="0"/>
      <dgm:spPr/>
    </dgm:pt>
    <dgm:pt modelId="{5CC7184F-201D-484A-8DDD-C81940EB745A}" type="pres">
      <dgm:prSet presAssocID="{D5230D4D-6B72-4D9D-9CC1-BFE0C2928A05}" presName="horz2" presStyleCnt="0"/>
      <dgm:spPr/>
    </dgm:pt>
    <dgm:pt modelId="{E9B666B5-56BD-4E37-BEE5-B81B514E1827}" type="pres">
      <dgm:prSet presAssocID="{D5230D4D-6B72-4D9D-9CC1-BFE0C2928A05}" presName="horzSpace2" presStyleCnt="0"/>
      <dgm:spPr/>
    </dgm:pt>
    <dgm:pt modelId="{87F5604D-623B-4815-BE19-E5DD9E18D54C}" type="pres">
      <dgm:prSet presAssocID="{D5230D4D-6B72-4D9D-9CC1-BFE0C2928A05}" presName="tx2" presStyleLbl="revTx" presStyleIdx="1" presStyleCnt="4"/>
      <dgm:spPr/>
      <dgm:t>
        <a:bodyPr/>
        <a:lstStyle/>
        <a:p>
          <a:endParaRPr lang="en-US"/>
        </a:p>
      </dgm:t>
    </dgm:pt>
    <dgm:pt modelId="{A7BE7290-3BB5-4163-888E-1F35B64F9B00}" type="pres">
      <dgm:prSet presAssocID="{D5230D4D-6B72-4D9D-9CC1-BFE0C2928A05}" presName="vert2" presStyleCnt="0"/>
      <dgm:spPr/>
    </dgm:pt>
    <dgm:pt modelId="{E3364810-A710-4743-8AAF-5CDE39100D7B}" type="pres">
      <dgm:prSet presAssocID="{D5230D4D-6B72-4D9D-9CC1-BFE0C2928A05}" presName="thinLine2b" presStyleLbl="callout" presStyleIdx="0" presStyleCnt="3"/>
      <dgm:spPr/>
    </dgm:pt>
    <dgm:pt modelId="{D46E8C38-CC0B-44A9-AD91-CFD1D7E1C888}" type="pres">
      <dgm:prSet presAssocID="{D5230D4D-6B72-4D9D-9CC1-BFE0C2928A05}" presName="vertSpace2b" presStyleCnt="0"/>
      <dgm:spPr/>
    </dgm:pt>
    <dgm:pt modelId="{F611D135-AEEF-4B16-B73E-760FB4224BF2}" type="pres">
      <dgm:prSet presAssocID="{80A90AE9-8046-4F85-994C-4A35A5252308}" presName="horz2" presStyleCnt="0"/>
      <dgm:spPr/>
    </dgm:pt>
    <dgm:pt modelId="{D8A2CB2A-81E6-497E-8276-324F5580BBA5}" type="pres">
      <dgm:prSet presAssocID="{80A90AE9-8046-4F85-994C-4A35A5252308}" presName="horzSpace2" presStyleCnt="0"/>
      <dgm:spPr/>
    </dgm:pt>
    <dgm:pt modelId="{465259E5-651E-40CB-81D9-DBC64F603DB1}" type="pres">
      <dgm:prSet presAssocID="{80A90AE9-8046-4F85-994C-4A35A5252308}" presName="tx2" presStyleLbl="revTx" presStyleIdx="2" presStyleCnt="4"/>
      <dgm:spPr/>
      <dgm:t>
        <a:bodyPr/>
        <a:lstStyle/>
        <a:p>
          <a:endParaRPr lang="en-US"/>
        </a:p>
      </dgm:t>
    </dgm:pt>
    <dgm:pt modelId="{AD065EA0-014B-41C0-B852-B8B7819EA7D7}" type="pres">
      <dgm:prSet presAssocID="{80A90AE9-8046-4F85-994C-4A35A5252308}" presName="vert2" presStyleCnt="0"/>
      <dgm:spPr/>
    </dgm:pt>
    <dgm:pt modelId="{ED3574DD-238A-495A-9AED-C1F7F81E018B}" type="pres">
      <dgm:prSet presAssocID="{80A90AE9-8046-4F85-994C-4A35A5252308}" presName="thinLine2b" presStyleLbl="callout" presStyleIdx="1" presStyleCnt="3"/>
      <dgm:spPr/>
    </dgm:pt>
    <dgm:pt modelId="{900E67DC-57B9-460F-9FE3-7AB1EAE65040}" type="pres">
      <dgm:prSet presAssocID="{80A90AE9-8046-4F85-994C-4A35A5252308}" presName="vertSpace2b" presStyleCnt="0"/>
      <dgm:spPr/>
    </dgm:pt>
    <dgm:pt modelId="{7273396C-AE2C-46FC-96FF-153B0E5C711A}" type="pres">
      <dgm:prSet presAssocID="{E15E56C2-FEF8-4CCF-94EE-C95A2FA90646}" presName="horz2" presStyleCnt="0"/>
      <dgm:spPr/>
    </dgm:pt>
    <dgm:pt modelId="{8EBFB093-E079-45D2-BF3A-02F9F71CCCF3}" type="pres">
      <dgm:prSet presAssocID="{E15E56C2-FEF8-4CCF-94EE-C95A2FA90646}" presName="horzSpace2" presStyleCnt="0"/>
      <dgm:spPr/>
    </dgm:pt>
    <dgm:pt modelId="{60B1BFB0-0525-41EA-A496-038C5499295C}" type="pres">
      <dgm:prSet presAssocID="{E15E56C2-FEF8-4CCF-94EE-C95A2FA90646}" presName="tx2" presStyleLbl="revTx" presStyleIdx="3" presStyleCnt="4"/>
      <dgm:spPr/>
      <dgm:t>
        <a:bodyPr/>
        <a:lstStyle/>
        <a:p>
          <a:endParaRPr lang="en-US"/>
        </a:p>
      </dgm:t>
    </dgm:pt>
    <dgm:pt modelId="{CE2211A2-9B1C-431D-A625-6404F5A16D64}" type="pres">
      <dgm:prSet presAssocID="{E15E56C2-FEF8-4CCF-94EE-C95A2FA90646}" presName="vert2" presStyleCnt="0"/>
      <dgm:spPr/>
    </dgm:pt>
    <dgm:pt modelId="{998AF523-8569-489E-A6ED-E617F4F41DF4}" type="pres">
      <dgm:prSet presAssocID="{E15E56C2-FEF8-4CCF-94EE-C95A2FA90646}" presName="thinLine2b" presStyleLbl="callout" presStyleIdx="2" presStyleCnt="3"/>
      <dgm:spPr/>
    </dgm:pt>
    <dgm:pt modelId="{0F9E1644-2094-4FB6-A0B1-ED847880A413}" type="pres">
      <dgm:prSet presAssocID="{E15E56C2-FEF8-4CCF-94EE-C95A2FA90646}" presName="vertSpace2b" presStyleCnt="0"/>
      <dgm:spPr/>
    </dgm:pt>
  </dgm:ptLst>
  <dgm:cxnLst>
    <dgm:cxn modelId="{A71C9009-DDAC-47A4-8A3B-946CD8FD6940}" type="presOf" srcId="{80A90AE9-8046-4F85-994C-4A35A5252308}" destId="{465259E5-651E-40CB-81D9-DBC64F603DB1}" srcOrd="0" destOrd="0" presId="urn:microsoft.com/office/officeart/2008/layout/LinedList"/>
    <dgm:cxn modelId="{7E65E4F8-AE55-4B25-96C0-97997E7FAF2C}" type="presOf" srcId="{D5230D4D-6B72-4D9D-9CC1-BFE0C2928A05}" destId="{87F5604D-623B-4815-BE19-E5DD9E18D54C}" srcOrd="0" destOrd="0" presId="urn:microsoft.com/office/officeart/2008/layout/LinedList"/>
    <dgm:cxn modelId="{3B9596E2-F11C-4EE9-824E-DF22BB41B3F1}" type="presOf" srcId="{3EE0F39B-B7DA-46F6-AD97-9EB0EA2DF877}" destId="{E69DDB34-384D-4B9B-829B-889C487BAE1D}" srcOrd="0" destOrd="0" presId="urn:microsoft.com/office/officeart/2008/layout/LinedList"/>
    <dgm:cxn modelId="{CF977027-6DDA-4E0E-855B-8A309FEA3D0A}" srcId="{3EE0F39B-B7DA-46F6-AD97-9EB0EA2DF877}" destId="{E15E56C2-FEF8-4CCF-94EE-C95A2FA90646}" srcOrd="2" destOrd="0" parTransId="{2E48C6BE-9A4E-4867-9F54-3FEF3A5F9075}" sibTransId="{ADAFCF6A-D330-45F3-BE91-EC0D06831E09}"/>
    <dgm:cxn modelId="{02045BEC-B574-4DB5-BB12-51EE322A308C}" srcId="{3EE0F39B-B7DA-46F6-AD97-9EB0EA2DF877}" destId="{D5230D4D-6B72-4D9D-9CC1-BFE0C2928A05}" srcOrd="0" destOrd="0" parTransId="{B37C7071-E170-4865-A535-324E7C3F3DE9}" sibTransId="{E38E1899-9C66-4DF5-99E3-A79809D0630C}"/>
    <dgm:cxn modelId="{F8CA9CA9-615F-4A3E-990D-CBA46946E378}" srcId="{3EE0F39B-B7DA-46F6-AD97-9EB0EA2DF877}" destId="{80A90AE9-8046-4F85-994C-4A35A5252308}" srcOrd="1" destOrd="0" parTransId="{377F783D-6BE6-43F7-BF65-C8876B9DF596}" sibTransId="{1B11B7C9-4A2C-4272-BA22-CDE278B8366D}"/>
    <dgm:cxn modelId="{83AC7A48-60C6-439F-84F2-5B005E9F5752}" srcId="{4BCADACA-01EB-4F27-B5E6-1F3B3899D1FB}" destId="{3EE0F39B-B7DA-46F6-AD97-9EB0EA2DF877}" srcOrd="0" destOrd="0" parTransId="{CE42B1BD-E6F5-4A10-AFEA-9B7928DE8DC5}" sibTransId="{F4E2FCF6-5720-4AAF-BCC3-4F14E71AC48D}"/>
    <dgm:cxn modelId="{FB92E491-3CB2-4F6F-A4BA-85BDBBBB9987}" type="presOf" srcId="{4BCADACA-01EB-4F27-B5E6-1F3B3899D1FB}" destId="{BD75F900-A588-41C7-9045-9D994D65C126}" srcOrd="0" destOrd="0" presId="urn:microsoft.com/office/officeart/2008/layout/LinedList"/>
    <dgm:cxn modelId="{735DBE0F-0CD4-4E4E-AAEF-CF0D3DAAB2EC}" type="presOf" srcId="{E15E56C2-FEF8-4CCF-94EE-C95A2FA90646}" destId="{60B1BFB0-0525-41EA-A496-038C5499295C}" srcOrd="0" destOrd="0" presId="urn:microsoft.com/office/officeart/2008/layout/LinedList"/>
    <dgm:cxn modelId="{B2BDD28C-F853-4593-B6CE-D0514AD222E2}" type="presParOf" srcId="{BD75F900-A588-41C7-9045-9D994D65C126}" destId="{C5E19676-5A3F-4CFB-AF6F-5D1BAAF78C7A}" srcOrd="0" destOrd="0" presId="urn:microsoft.com/office/officeart/2008/layout/LinedList"/>
    <dgm:cxn modelId="{A25539F6-5424-4273-B26E-EFCA5D7D5E91}" type="presParOf" srcId="{BD75F900-A588-41C7-9045-9D994D65C126}" destId="{C3A02423-72B6-429C-8429-8590E0497557}" srcOrd="1" destOrd="0" presId="urn:microsoft.com/office/officeart/2008/layout/LinedList"/>
    <dgm:cxn modelId="{F2909B31-F22D-4EA4-884F-C876523CD021}" type="presParOf" srcId="{C3A02423-72B6-429C-8429-8590E0497557}" destId="{E69DDB34-384D-4B9B-829B-889C487BAE1D}" srcOrd="0" destOrd="0" presId="urn:microsoft.com/office/officeart/2008/layout/LinedList"/>
    <dgm:cxn modelId="{16AA9E6D-381E-4B08-806B-971C33ABBABD}" type="presParOf" srcId="{C3A02423-72B6-429C-8429-8590E0497557}" destId="{F90E9BB0-76EF-4CE5-9863-CD224E26A7C3}" srcOrd="1" destOrd="0" presId="urn:microsoft.com/office/officeart/2008/layout/LinedList"/>
    <dgm:cxn modelId="{36263863-A30D-44D3-BC45-025FC60E1E7B}" type="presParOf" srcId="{F90E9BB0-76EF-4CE5-9863-CD224E26A7C3}" destId="{3757F951-FA89-4FB3-BC4A-3941C03B0207}" srcOrd="0" destOrd="0" presId="urn:microsoft.com/office/officeart/2008/layout/LinedList"/>
    <dgm:cxn modelId="{DDB7A9FC-1151-4663-A745-830D64D2F853}" type="presParOf" srcId="{F90E9BB0-76EF-4CE5-9863-CD224E26A7C3}" destId="{5CC7184F-201D-484A-8DDD-C81940EB745A}" srcOrd="1" destOrd="0" presId="urn:microsoft.com/office/officeart/2008/layout/LinedList"/>
    <dgm:cxn modelId="{CB78D588-AECA-48EA-8B68-47F152D24B75}" type="presParOf" srcId="{5CC7184F-201D-484A-8DDD-C81940EB745A}" destId="{E9B666B5-56BD-4E37-BEE5-B81B514E1827}" srcOrd="0" destOrd="0" presId="urn:microsoft.com/office/officeart/2008/layout/LinedList"/>
    <dgm:cxn modelId="{0C0BCC44-F95C-4851-A6E4-4A37C564B224}" type="presParOf" srcId="{5CC7184F-201D-484A-8DDD-C81940EB745A}" destId="{87F5604D-623B-4815-BE19-E5DD9E18D54C}" srcOrd="1" destOrd="0" presId="urn:microsoft.com/office/officeart/2008/layout/LinedList"/>
    <dgm:cxn modelId="{66013ACF-DB82-4104-BF47-48A313FCDB3D}" type="presParOf" srcId="{5CC7184F-201D-484A-8DDD-C81940EB745A}" destId="{A7BE7290-3BB5-4163-888E-1F35B64F9B00}" srcOrd="2" destOrd="0" presId="urn:microsoft.com/office/officeart/2008/layout/LinedList"/>
    <dgm:cxn modelId="{D9938F95-803B-44BC-BB80-C3A767E1DFAD}" type="presParOf" srcId="{F90E9BB0-76EF-4CE5-9863-CD224E26A7C3}" destId="{E3364810-A710-4743-8AAF-5CDE39100D7B}" srcOrd="2" destOrd="0" presId="urn:microsoft.com/office/officeart/2008/layout/LinedList"/>
    <dgm:cxn modelId="{CC2BE3D8-060E-448D-AC37-14F7C6AC65F2}" type="presParOf" srcId="{F90E9BB0-76EF-4CE5-9863-CD224E26A7C3}" destId="{D46E8C38-CC0B-44A9-AD91-CFD1D7E1C888}" srcOrd="3" destOrd="0" presId="urn:microsoft.com/office/officeart/2008/layout/LinedList"/>
    <dgm:cxn modelId="{7F6C6A70-F0FF-4BA4-9C11-D9D528C63340}" type="presParOf" srcId="{F90E9BB0-76EF-4CE5-9863-CD224E26A7C3}" destId="{F611D135-AEEF-4B16-B73E-760FB4224BF2}" srcOrd="4" destOrd="0" presId="urn:microsoft.com/office/officeart/2008/layout/LinedList"/>
    <dgm:cxn modelId="{4A9AF7AC-53C4-4687-A646-97D0956E3DFC}" type="presParOf" srcId="{F611D135-AEEF-4B16-B73E-760FB4224BF2}" destId="{D8A2CB2A-81E6-497E-8276-324F5580BBA5}" srcOrd="0" destOrd="0" presId="urn:microsoft.com/office/officeart/2008/layout/LinedList"/>
    <dgm:cxn modelId="{CB2E12E1-8592-42F6-A932-9503CBFC01D3}" type="presParOf" srcId="{F611D135-AEEF-4B16-B73E-760FB4224BF2}" destId="{465259E5-651E-40CB-81D9-DBC64F603DB1}" srcOrd="1" destOrd="0" presId="urn:microsoft.com/office/officeart/2008/layout/LinedList"/>
    <dgm:cxn modelId="{9264A86C-AFDC-46E4-8DA0-CED9C4A112A1}" type="presParOf" srcId="{F611D135-AEEF-4B16-B73E-760FB4224BF2}" destId="{AD065EA0-014B-41C0-B852-B8B7819EA7D7}" srcOrd="2" destOrd="0" presId="urn:microsoft.com/office/officeart/2008/layout/LinedList"/>
    <dgm:cxn modelId="{C215356D-850A-49D4-AF60-37726A2E2684}" type="presParOf" srcId="{F90E9BB0-76EF-4CE5-9863-CD224E26A7C3}" destId="{ED3574DD-238A-495A-9AED-C1F7F81E018B}" srcOrd="5" destOrd="0" presId="urn:microsoft.com/office/officeart/2008/layout/LinedList"/>
    <dgm:cxn modelId="{EE5E91D5-0657-4C61-B682-E246BB16F01C}" type="presParOf" srcId="{F90E9BB0-76EF-4CE5-9863-CD224E26A7C3}" destId="{900E67DC-57B9-460F-9FE3-7AB1EAE65040}" srcOrd="6" destOrd="0" presId="urn:microsoft.com/office/officeart/2008/layout/LinedList"/>
    <dgm:cxn modelId="{080CE13D-102D-4FA5-9573-947F44995833}" type="presParOf" srcId="{F90E9BB0-76EF-4CE5-9863-CD224E26A7C3}" destId="{7273396C-AE2C-46FC-96FF-153B0E5C711A}" srcOrd="7" destOrd="0" presId="urn:microsoft.com/office/officeart/2008/layout/LinedList"/>
    <dgm:cxn modelId="{DD79AFD3-75B1-4CCE-8AE6-339044A567C9}" type="presParOf" srcId="{7273396C-AE2C-46FC-96FF-153B0E5C711A}" destId="{8EBFB093-E079-45D2-BF3A-02F9F71CCCF3}" srcOrd="0" destOrd="0" presId="urn:microsoft.com/office/officeart/2008/layout/LinedList"/>
    <dgm:cxn modelId="{ACA72130-6958-4D4B-90BF-1AA51BBC2C55}" type="presParOf" srcId="{7273396C-AE2C-46FC-96FF-153B0E5C711A}" destId="{60B1BFB0-0525-41EA-A496-038C5499295C}" srcOrd="1" destOrd="0" presId="urn:microsoft.com/office/officeart/2008/layout/LinedList"/>
    <dgm:cxn modelId="{800AF1CB-2B85-43D3-B56D-F6008252CB02}" type="presParOf" srcId="{7273396C-AE2C-46FC-96FF-153B0E5C711A}" destId="{CE2211A2-9B1C-431D-A625-6404F5A16D64}" srcOrd="2" destOrd="0" presId="urn:microsoft.com/office/officeart/2008/layout/LinedList"/>
    <dgm:cxn modelId="{B88C965D-26D9-431C-BEE3-9285D013F96B}" type="presParOf" srcId="{F90E9BB0-76EF-4CE5-9863-CD224E26A7C3}" destId="{998AF523-8569-489E-A6ED-E617F4F41DF4}" srcOrd="8" destOrd="0" presId="urn:microsoft.com/office/officeart/2008/layout/LinedList"/>
    <dgm:cxn modelId="{613512F7-C8CF-4460-BAFF-6FA2A9AB3B1C}" type="presParOf" srcId="{F90E9BB0-76EF-4CE5-9863-CD224E26A7C3}" destId="{0F9E1644-2094-4FB6-A0B1-ED847880A41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606664-8BBB-4A49-BD8E-D961B351B3D9}" type="doc">
      <dgm:prSet loTypeId="urn:microsoft.com/office/officeart/2005/8/layout/radial6" loCatId="cycle" qsTypeId="urn:microsoft.com/office/officeart/2005/8/quickstyle/simple1" qsCatId="simple" csTypeId="urn:microsoft.com/office/officeart/2005/8/colors/accent5_2" csCatId="accent5" phldr="1"/>
      <dgm:spPr/>
      <dgm:t>
        <a:bodyPr/>
        <a:lstStyle/>
        <a:p>
          <a:endParaRPr lang="en-US"/>
        </a:p>
      </dgm:t>
    </dgm:pt>
    <dgm:pt modelId="{9853739A-9FBB-4B8A-95DD-C6EC49CF2960}">
      <dgm:prSet phldrT="[Text]"/>
      <dgm:spPr/>
      <dgm:t>
        <a:bodyPr/>
        <a:lstStyle/>
        <a:p>
          <a:pPr algn="ctr" rtl="1"/>
          <a:r>
            <a:rPr lang="fa-IR" b="1" dirty="0" smtClean="0">
              <a:solidFill>
                <a:schemeClr val="bg1"/>
              </a:solidFill>
            </a:rPr>
            <a:t>چهار مولفه ی تاثیر در یک وبسایت لاکچری از دیدگاه </a:t>
          </a:r>
          <a:r>
            <a:rPr lang="en-US" b="1" dirty="0" smtClean="0">
              <a:solidFill>
                <a:schemeClr val="bg1"/>
              </a:solidFill>
            </a:rPr>
            <a:t>LWEI</a:t>
          </a:r>
          <a:endParaRPr lang="en-US" b="1" dirty="0">
            <a:solidFill>
              <a:schemeClr val="bg1"/>
            </a:solidFill>
          </a:endParaRPr>
        </a:p>
      </dgm:t>
    </dgm:pt>
    <dgm:pt modelId="{74D9C02A-D3BE-4A70-91A4-F1FCD509917B}" type="parTrans" cxnId="{8FDDDE17-AC74-4714-AC56-25BD2AED7422}">
      <dgm:prSet/>
      <dgm:spPr/>
      <dgm:t>
        <a:bodyPr/>
        <a:lstStyle/>
        <a:p>
          <a:pPr algn="ctr" rtl="1"/>
          <a:endParaRPr lang="en-US" b="1">
            <a:solidFill>
              <a:schemeClr val="bg1"/>
            </a:solidFill>
          </a:endParaRPr>
        </a:p>
      </dgm:t>
    </dgm:pt>
    <dgm:pt modelId="{33FF2871-B9EC-44C3-AEE2-AF0A996E70D3}" type="sibTrans" cxnId="{8FDDDE17-AC74-4714-AC56-25BD2AED7422}">
      <dgm:prSet/>
      <dgm:spPr/>
      <dgm:t>
        <a:bodyPr/>
        <a:lstStyle/>
        <a:p>
          <a:pPr algn="ctr" rtl="1"/>
          <a:endParaRPr lang="en-US" b="1">
            <a:solidFill>
              <a:schemeClr val="bg1"/>
            </a:solidFill>
          </a:endParaRPr>
        </a:p>
      </dgm:t>
    </dgm:pt>
    <dgm:pt modelId="{28FC9B53-F2F2-4E09-9A50-6A5BE9AC529F}">
      <dgm:prSet phldrT="[Text]"/>
      <dgm:spPr/>
      <dgm:t>
        <a:bodyPr/>
        <a:lstStyle/>
        <a:p>
          <a:pPr algn="ctr" rtl="1"/>
          <a:r>
            <a:rPr lang="fa-IR" b="1" dirty="0" smtClean="0">
              <a:solidFill>
                <a:schemeClr val="bg1"/>
              </a:solidFill>
            </a:rPr>
            <a:t>مفید بودن محتوا</a:t>
          </a:r>
          <a:endParaRPr lang="en-US" b="1" dirty="0">
            <a:solidFill>
              <a:schemeClr val="bg1"/>
            </a:solidFill>
          </a:endParaRPr>
        </a:p>
      </dgm:t>
    </dgm:pt>
    <dgm:pt modelId="{4FAD7277-C2AB-41D2-B1FB-F2DB55C1531F}" type="parTrans" cxnId="{4FABE466-9AA1-4355-A5E9-C844E3006F3D}">
      <dgm:prSet/>
      <dgm:spPr/>
      <dgm:t>
        <a:bodyPr/>
        <a:lstStyle/>
        <a:p>
          <a:pPr algn="ctr" rtl="1"/>
          <a:endParaRPr lang="en-US" b="1">
            <a:solidFill>
              <a:schemeClr val="bg1"/>
            </a:solidFill>
          </a:endParaRPr>
        </a:p>
      </dgm:t>
    </dgm:pt>
    <dgm:pt modelId="{412B45A7-CAC6-4368-BCCA-F588EFE9216C}" type="sibTrans" cxnId="{4FABE466-9AA1-4355-A5E9-C844E3006F3D}">
      <dgm:prSet/>
      <dgm:spPr/>
      <dgm:t>
        <a:bodyPr/>
        <a:lstStyle/>
        <a:p>
          <a:pPr algn="ctr" rtl="1"/>
          <a:endParaRPr lang="en-US" b="1">
            <a:solidFill>
              <a:schemeClr val="bg1"/>
            </a:solidFill>
          </a:endParaRPr>
        </a:p>
      </dgm:t>
    </dgm:pt>
    <dgm:pt modelId="{2AFF1DB8-6083-47C3-A194-EA2451A91FCF}">
      <dgm:prSet phldrT="[Text]"/>
      <dgm:spPr/>
      <dgm:t>
        <a:bodyPr/>
        <a:lstStyle/>
        <a:p>
          <a:pPr algn="ctr" rtl="1"/>
          <a:r>
            <a:rPr lang="fa-IR" b="1" dirty="0" smtClean="0">
              <a:solidFill>
                <a:schemeClr val="bg1"/>
              </a:solidFill>
            </a:rPr>
            <a:t>آسانی مسیریابی</a:t>
          </a:r>
          <a:endParaRPr lang="en-US" b="1" dirty="0">
            <a:solidFill>
              <a:schemeClr val="bg1"/>
            </a:solidFill>
          </a:endParaRPr>
        </a:p>
      </dgm:t>
    </dgm:pt>
    <dgm:pt modelId="{86267231-75D4-4B19-A368-8413132A0606}" type="parTrans" cxnId="{3FD6A5AC-DDB4-441F-991A-8BAB610210E4}">
      <dgm:prSet/>
      <dgm:spPr/>
      <dgm:t>
        <a:bodyPr/>
        <a:lstStyle/>
        <a:p>
          <a:pPr algn="ctr" rtl="1"/>
          <a:endParaRPr lang="en-US" b="1">
            <a:solidFill>
              <a:schemeClr val="bg1"/>
            </a:solidFill>
          </a:endParaRPr>
        </a:p>
      </dgm:t>
    </dgm:pt>
    <dgm:pt modelId="{45DAC2F9-E96A-452F-A073-87A409064F31}" type="sibTrans" cxnId="{3FD6A5AC-DDB4-441F-991A-8BAB610210E4}">
      <dgm:prSet/>
      <dgm:spPr/>
      <dgm:t>
        <a:bodyPr/>
        <a:lstStyle/>
        <a:p>
          <a:pPr algn="ctr" rtl="1"/>
          <a:endParaRPr lang="en-US" b="1">
            <a:solidFill>
              <a:schemeClr val="bg1"/>
            </a:solidFill>
          </a:endParaRPr>
        </a:p>
      </dgm:t>
    </dgm:pt>
    <dgm:pt modelId="{CC7B3887-C3CE-4504-A32E-DA4C5E47DDEB}">
      <dgm:prSet phldrT="[Text]"/>
      <dgm:spPr/>
      <dgm:t>
        <a:bodyPr/>
        <a:lstStyle/>
        <a:p>
          <a:pPr algn="ctr" rtl="1"/>
          <a:r>
            <a:rPr lang="fa-IR" b="1" dirty="0" smtClean="0">
              <a:solidFill>
                <a:schemeClr val="bg1"/>
              </a:solidFill>
            </a:rPr>
            <a:t>اعتماد به اطلاعات شخصی</a:t>
          </a:r>
          <a:endParaRPr lang="en-US" b="1" dirty="0">
            <a:solidFill>
              <a:schemeClr val="bg1"/>
            </a:solidFill>
          </a:endParaRPr>
        </a:p>
      </dgm:t>
    </dgm:pt>
    <dgm:pt modelId="{46CB4A79-9477-496C-A838-B09AF1C320EA}" type="parTrans" cxnId="{17F31563-B393-431F-AE41-27C02F2C8B50}">
      <dgm:prSet/>
      <dgm:spPr/>
      <dgm:t>
        <a:bodyPr/>
        <a:lstStyle/>
        <a:p>
          <a:pPr algn="ctr" rtl="1"/>
          <a:endParaRPr lang="en-US" b="1">
            <a:solidFill>
              <a:schemeClr val="bg1"/>
            </a:solidFill>
          </a:endParaRPr>
        </a:p>
      </dgm:t>
    </dgm:pt>
    <dgm:pt modelId="{80BBA192-FAE4-49D6-BF33-36C2B37F4B0A}" type="sibTrans" cxnId="{17F31563-B393-431F-AE41-27C02F2C8B50}">
      <dgm:prSet/>
      <dgm:spPr/>
      <dgm:t>
        <a:bodyPr/>
        <a:lstStyle/>
        <a:p>
          <a:pPr algn="ctr" rtl="1"/>
          <a:endParaRPr lang="en-US" b="1">
            <a:solidFill>
              <a:schemeClr val="bg1"/>
            </a:solidFill>
          </a:endParaRPr>
        </a:p>
      </dgm:t>
    </dgm:pt>
    <dgm:pt modelId="{D8CB4FA7-5BA0-4371-A88B-B76E0E3D6794}">
      <dgm:prSet phldrT="[Text]"/>
      <dgm:spPr/>
      <dgm:t>
        <a:bodyPr/>
        <a:lstStyle/>
        <a:p>
          <a:pPr algn="ctr" rtl="1"/>
          <a:r>
            <a:rPr lang="fa-IR" b="1" dirty="0" smtClean="0">
              <a:solidFill>
                <a:schemeClr val="bg1"/>
              </a:solidFill>
            </a:rPr>
            <a:t>نگاه و حس کلی </a:t>
          </a:r>
          <a:endParaRPr lang="en-US" b="1" dirty="0">
            <a:solidFill>
              <a:schemeClr val="bg1"/>
            </a:solidFill>
          </a:endParaRPr>
        </a:p>
      </dgm:t>
    </dgm:pt>
    <dgm:pt modelId="{5E0CACD0-CB44-498D-9190-32D102E8146F}" type="parTrans" cxnId="{4DE26E50-0E35-4595-9D98-93C336378AED}">
      <dgm:prSet/>
      <dgm:spPr/>
      <dgm:t>
        <a:bodyPr/>
        <a:lstStyle/>
        <a:p>
          <a:pPr algn="ctr" rtl="1"/>
          <a:endParaRPr lang="en-US" b="1">
            <a:solidFill>
              <a:schemeClr val="bg1"/>
            </a:solidFill>
          </a:endParaRPr>
        </a:p>
      </dgm:t>
    </dgm:pt>
    <dgm:pt modelId="{BDD87D47-71FC-45C3-A3DC-05D07DEAFF4C}" type="sibTrans" cxnId="{4DE26E50-0E35-4595-9D98-93C336378AED}">
      <dgm:prSet/>
      <dgm:spPr/>
      <dgm:t>
        <a:bodyPr/>
        <a:lstStyle/>
        <a:p>
          <a:pPr algn="ctr" rtl="1"/>
          <a:endParaRPr lang="en-US" b="1">
            <a:solidFill>
              <a:schemeClr val="bg1"/>
            </a:solidFill>
          </a:endParaRPr>
        </a:p>
      </dgm:t>
    </dgm:pt>
    <dgm:pt modelId="{04E14F25-BECB-41AE-9BDC-46EC84D3E095}" type="pres">
      <dgm:prSet presAssocID="{90606664-8BBB-4A49-BD8E-D961B351B3D9}" presName="Name0" presStyleCnt="0">
        <dgm:presLayoutVars>
          <dgm:chMax val="1"/>
          <dgm:dir/>
          <dgm:animLvl val="ctr"/>
          <dgm:resizeHandles val="exact"/>
        </dgm:presLayoutVars>
      </dgm:prSet>
      <dgm:spPr/>
    </dgm:pt>
    <dgm:pt modelId="{8E0DC27B-1708-4200-B75E-C49531902DF5}" type="pres">
      <dgm:prSet presAssocID="{9853739A-9FBB-4B8A-95DD-C6EC49CF2960}" presName="centerShape" presStyleLbl="node0" presStyleIdx="0" presStyleCnt="1"/>
      <dgm:spPr/>
      <dgm:t>
        <a:bodyPr/>
        <a:lstStyle/>
        <a:p>
          <a:endParaRPr lang="en-US"/>
        </a:p>
      </dgm:t>
    </dgm:pt>
    <dgm:pt modelId="{84BD7F29-55DA-4DAC-9A29-283CF41F6286}" type="pres">
      <dgm:prSet presAssocID="{28FC9B53-F2F2-4E09-9A50-6A5BE9AC529F}" presName="node" presStyleLbl="node1" presStyleIdx="0" presStyleCnt="4">
        <dgm:presLayoutVars>
          <dgm:bulletEnabled val="1"/>
        </dgm:presLayoutVars>
      </dgm:prSet>
      <dgm:spPr/>
      <dgm:t>
        <a:bodyPr/>
        <a:lstStyle/>
        <a:p>
          <a:endParaRPr lang="en-US"/>
        </a:p>
      </dgm:t>
    </dgm:pt>
    <dgm:pt modelId="{DF2C3E12-89A0-41B6-AED5-E03C21E7199C}" type="pres">
      <dgm:prSet presAssocID="{28FC9B53-F2F2-4E09-9A50-6A5BE9AC529F}" presName="dummy" presStyleCnt="0"/>
      <dgm:spPr/>
    </dgm:pt>
    <dgm:pt modelId="{1538A636-58B8-4E23-A91C-9DBFCA02A2E0}" type="pres">
      <dgm:prSet presAssocID="{412B45A7-CAC6-4368-BCCA-F588EFE9216C}" presName="sibTrans" presStyleLbl="sibTrans2D1" presStyleIdx="0" presStyleCnt="4"/>
      <dgm:spPr/>
    </dgm:pt>
    <dgm:pt modelId="{23BBBC5C-7F0D-4426-BB96-FB6C4CF3C72C}" type="pres">
      <dgm:prSet presAssocID="{2AFF1DB8-6083-47C3-A194-EA2451A91FCF}" presName="node" presStyleLbl="node1" presStyleIdx="1" presStyleCnt="4">
        <dgm:presLayoutVars>
          <dgm:bulletEnabled val="1"/>
        </dgm:presLayoutVars>
      </dgm:prSet>
      <dgm:spPr/>
      <dgm:t>
        <a:bodyPr/>
        <a:lstStyle/>
        <a:p>
          <a:endParaRPr lang="en-US"/>
        </a:p>
      </dgm:t>
    </dgm:pt>
    <dgm:pt modelId="{1BADA05F-8F34-4E46-B334-16AFB66826E0}" type="pres">
      <dgm:prSet presAssocID="{2AFF1DB8-6083-47C3-A194-EA2451A91FCF}" presName="dummy" presStyleCnt="0"/>
      <dgm:spPr/>
    </dgm:pt>
    <dgm:pt modelId="{1934C480-496F-4FEF-AAD1-584E0BD0B3C4}" type="pres">
      <dgm:prSet presAssocID="{45DAC2F9-E96A-452F-A073-87A409064F31}" presName="sibTrans" presStyleLbl="sibTrans2D1" presStyleIdx="1" presStyleCnt="4"/>
      <dgm:spPr/>
    </dgm:pt>
    <dgm:pt modelId="{706D5DEB-1779-4AEA-AD55-91E2B71B6217}" type="pres">
      <dgm:prSet presAssocID="{CC7B3887-C3CE-4504-A32E-DA4C5E47DDEB}" presName="node" presStyleLbl="node1" presStyleIdx="2" presStyleCnt="4">
        <dgm:presLayoutVars>
          <dgm:bulletEnabled val="1"/>
        </dgm:presLayoutVars>
      </dgm:prSet>
      <dgm:spPr/>
      <dgm:t>
        <a:bodyPr/>
        <a:lstStyle/>
        <a:p>
          <a:endParaRPr lang="en-US"/>
        </a:p>
      </dgm:t>
    </dgm:pt>
    <dgm:pt modelId="{5BCCB946-F5ED-49BA-A9B1-F126124B1A2A}" type="pres">
      <dgm:prSet presAssocID="{CC7B3887-C3CE-4504-A32E-DA4C5E47DDEB}" presName="dummy" presStyleCnt="0"/>
      <dgm:spPr/>
    </dgm:pt>
    <dgm:pt modelId="{1996F6DF-C70B-4040-9735-774B0EC21511}" type="pres">
      <dgm:prSet presAssocID="{80BBA192-FAE4-49D6-BF33-36C2B37F4B0A}" presName="sibTrans" presStyleLbl="sibTrans2D1" presStyleIdx="2" presStyleCnt="4"/>
      <dgm:spPr/>
    </dgm:pt>
    <dgm:pt modelId="{43465098-6120-4929-9AA1-F73564E7C18D}" type="pres">
      <dgm:prSet presAssocID="{D8CB4FA7-5BA0-4371-A88B-B76E0E3D6794}" presName="node" presStyleLbl="node1" presStyleIdx="3" presStyleCnt="4">
        <dgm:presLayoutVars>
          <dgm:bulletEnabled val="1"/>
        </dgm:presLayoutVars>
      </dgm:prSet>
      <dgm:spPr/>
      <dgm:t>
        <a:bodyPr/>
        <a:lstStyle/>
        <a:p>
          <a:endParaRPr lang="en-US"/>
        </a:p>
      </dgm:t>
    </dgm:pt>
    <dgm:pt modelId="{B43D8A71-80B2-4BF6-B470-2868A8A41C4D}" type="pres">
      <dgm:prSet presAssocID="{D8CB4FA7-5BA0-4371-A88B-B76E0E3D6794}" presName="dummy" presStyleCnt="0"/>
      <dgm:spPr/>
    </dgm:pt>
    <dgm:pt modelId="{2DCDDC8F-AE62-4485-8AA1-8FCC6A7B677C}" type="pres">
      <dgm:prSet presAssocID="{BDD87D47-71FC-45C3-A3DC-05D07DEAFF4C}" presName="sibTrans" presStyleLbl="sibTrans2D1" presStyleIdx="3" presStyleCnt="4"/>
      <dgm:spPr/>
    </dgm:pt>
  </dgm:ptLst>
  <dgm:cxnLst>
    <dgm:cxn modelId="{A54C8854-89ED-4741-A8A2-229745A8F283}" type="presOf" srcId="{90606664-8BBB-4A49-BD8E-D961B351B3D9}" destId="{04E14F25-BECB-41AE-9BDC-46EC84D3E095}" srcOrd="0" destOrd="0" presId="urn:microsoft.com/office/officeart/2005/8/layout/radial6"/>
    <dgm:cxn modelId="{804625DB-8CB9-400A-BE8B-357DD8BD6F58}" type="presOf" srcId="{28FC9B53-F2F2-4E09-9A50-6A5BE9AC529F}" destId="{84BD7F29-55DA-4DAC-9A29-283CF41F6286}" srcOrd="0" destOrd="0" presId="urn:microsoft.com/office/officeart/2005/8/layout/radial6"/>
    <dgm:cxn modelId="{8FDDDE17-AC74-4714-AC56-25BD2AED7422}" srcId="{90606664-8BBB-4A49-BD8E-D961B351B3D9}" destId="{9853739A-9FBB-4B8A-95DD-C6EC49CF2960}" srcOrd="0" destOrd="0" parTransId="{74D9C02A-D3BE-4A70-91A4-F1FCD509917B}" sibTransId="{33FF2871-B9EC-44C3-AEE2-AF0A996E70D3}"/>
    <dgm:cxn modelId="{4F25C0BE-BA11-4334-BC73-7EAB2BFEACC6}" type="presOf" srcId="{D8CB4FA7-5BA0-4371-A88B-B76E0E3D6794}" destId="{43465098-6120-4929-9AA1-F73564E7C18D}" srcOrd="0" destOrd="0" presId="urn:microsoft.com/office/officeart/2005/8/layout/radial6"/>
    <dgm:cxn modelId="{1DC747C2-EA20-436C-BCC4-3C2C0F9DEB13}" type="presOf" srcId="{45DAC2F9-E96A-452F-A073-87A409064F31}" destId="{1934C480-496F-4FEF-AAD1-584E0BD0B3C4}" srcOrd="0" destOrd="0" presId="urn:microsoft.com/office/officeart/2005/8/layout/radial6"/>
    <dgm:cxn modelId="{4DE26E50-0E35-4595-9D98-93C336378AED}" srcId="{9853739A-9FBB-4B8A-95DD-C6EC49CF2960}" destId="{D8CB4FA7-5BA0-4371-A88B-B76E0E3D6794}" srcOrd="3" destOrd="0" parTransId="{5E0CACD0-CB44-498D-9190-32D102E8146F}" sibTransId="{BDD87D47-71FC-45C3-A3DC-05D07DEAFF4C}"/>
    <dgm:cxn modelId="{F4ECF436-4564-4FF9-852E-C43E26905272}" type="presOf" srcId="{BDD87D47-71FC-45C3-A3DC-05D07DEAFF4C}" destId="{2DCDDC8F-AE62-4485-8AA1-8FCC6A7B677C}" srcOrd="0" destOrd="0" presId="urn:microsoft.com/office/officeart/2005/8/layout/radial6"/>
    <dgm:cxn modelId="{3FD6A5AC-DDB4-441F-991A-8BAB610210E4}" srcId="{9853739A-9FBB-4B8A-95DD-C6EC49CF2960}" destId="{2AFF1DB8-6083-47C3-A194-EA2451A91FCF}" srcOrd="1" destOrd="0" parTransId="{86267231-75D4-4B19-A368-8413132A0606}" sibTransId="{45DAC2F9-E96A-452F-A073-87A409064F31}"/>
    <dgm:cxn modelId="{245C0CB9-8AC3-4473-B966-85266F7FB483}" type="presOf" srcId="{2AFF1DB8-6083-47C3-A194-EA2451A91FCF}" destId="{23BBBC5C-7F0D-4426-BB96-FB6C4CF3C72C}" srcOrd="0" destOrd="0" presId="urn:microsoft.com/office/officeart/2005/8/layout/radial6"/>
    <dgm:cxn modelId="{17F31563-B393-431F-AE41-27C02F2C8B50}" srcId="{9853739A-9FBB-4B8A-95DD-C6EC49CF2960}" destId="{CC7B3887-C3CE-4504-A32E-DA4C5E47DDEB}" srcOrd="2" destOrd="0" parTransId="{46CB4A79-9477-496C-A838-B09AF1C320EA}" sibTransId="{80BBA192-FAE4-49D6-BF33-36C2B37F4B0A}"/>
    <dgm:cxn modelId="{98625BAE-5113-40A4-B00C-6C034E051DCE}" type="presOf" srcId="{412B45A7-CAC6-4368-BCCA-F588EFE9216C}" destId="{1538A636-58B8-4E23-A91C-9DBFCA02A2E0}" srcOrd="0" destOrd="0" presId="urn:microsoft.com/office/officeart/2005/8/layout/radial6"/>
    <dgm:cxn modelId="{D47C0551-9A55-442E-8DD1-02723A4E05FA}" type="presOf" srcId="{CC7B3887-C3CE-4504-A32E-DA4C5E47DDEB}" destId="{706D5DEB-1779-4AEA-AD55-91E2B71B6217}" srcOrd="0" destOrd="0" presId="urn:microsoft.com/office/officeart/2005/8/layout/radial6"/>
    <dgm:cxn modelId="{4F627A86-974B-402E-A52F-30A005115E72}" type="presOf" srcId="{80BBA192-FAE4-49D6-BF33-36C2B37F4B0A}" destId="{1996F6DF-C70B-4040-9735-774B0EC21511}" srcOrd="0" destOrd="0" presId="urn:microsoft.com/office/officeart/2005/8/layout/radial6"/>
    <dgm:cxn modelId="{6063FFBE-09E2-4CC4-81C2-4F98FF8AE13D}" type="presOf" srcId="{9853739A-9FBB-4B8A-95DD-C6EC49CF2960}" destId="{8E0DC27B-1708-4200-B75E-C49531902DF5}" srcOrd="0" destOrd="0" presId="urn:microsoft.com/office/officeart/2005/8/layout/radial6"/>
    <dgm:cxn modelId="{4FABE466-9AA1-4355-A5E9-C844E3006F3D}" srcId="{9853739A-9FBB-4B8A-95DD-C6EC49CF2960}" destId="{28FC9B53-F2F2-4E09-9A50-6A5BE9AC529F}" srcOrd="0" destOrd="0" parTransId="{4FAD7277-C2AB-41D2-B1FB-F2DB55C1531F}" sibTransId="{412B45A7-CAC6-4368-BCCA-F588EFE9216C}"/>
    <dgm:cxn modelId="{21E14DFA-EB08-4D78-9CCB-BC4B1B3A6348}" type="presParOf" srcId="{04E14F25-BECB-41AE-9BDC-46EC84D3E095}" destId="{8E0DC27B-1708-4200-B75E-C49531902DF5}" srcOrd="0" destOrd="0" presId="urn:microsoft.com/office/officeart/2005/8/layout/radial6"/>
    <dgm:cxn modelId="{5DD6F735-2F75-4325-B2E2-28E63A2D6B99}" type="presParOf" srcId="{04E14F25-BECB-41AE-9BDC-46EC84D3E095}" destId="{84BD7F29-55DA-4DAC-9A29-283CF41F6286}" srcOrd="1" destOrd="0" presId="urn:microsoft.com/office/officeart/2005/8/layout/radial6"/>
    <dgm:cxn modelId="{897BCB2B-4F7D-4EC3-A652-A0FE07E96584}" type="presParOf" srcId="{04E14F25-BECB-41AE-9BDC-46EC84D3E095}" destId="{DF2C3E12-89A0-41B6-AED5-E03C21E7199C}" srcOrd="2" destOrd="0" presId="urn:microsoft.com/office/officeart/2005/8/layout/radial6"/>
    <dgm:cxn modelId="{CC0DFDA8-F2E8-4CFE-AC76-4B3C18E69B7F}" type="presParOf" srcId="{04E14F25-BECB-41AE-9BDC-46EC84D3E095}" destId="{1538A636-58B8-4E23-A91C-9DBFCA02A2E0}" srcOrd="3" destOrd="0" presId="urn:microsoft.com/office/officeart/2005/8/layout/radial6"/>
    <dgm:cxn modelId="{E795AA56-20F3-452B-AED9-6DDC7ECE3BB8}" type="presParOf" srcId="{04E14F25-BECB-41AE-9BDC-46EC84D3E095}" destId="{23BBBC5C-7F0D-4426-BB96-FB6C4CF3C72C}" srcOrd="4" destOrd="0" presId="urn:microsoft.com/office/officeart/2005/8/layout/radial6"/>
    <dgm:cxn modelId="{8062D125-98ED-486A-A91C-FDEB466D37E7}" type="presParOf" srcId="{04E14F25-BECB-41AE-9BDC-46EC84D3E095}" destId="{1BADA05F-8F34-4E46-B334-16AFB66826E0}" srcOrd="5" destOrd="0" presId="urn:microsoft.com/office/officeart/2005/8/layout/radial6"/>
    <dgm:cxn modelId="{D4BC45E6-2C01-47F2-816B-EC4EA76848EC}" type="presParOf" srcId="{04E14F25-BECB-41AE-9BDC-46EC84D3E095}" destId="{1934C480-496F-4FEF-AAD1-584E0BD0B3C4}" srcOrd="6" destOrd="0" presId="urn:microsoft.com/office/officeart/2005/8/layout/radial6"/>
    <dgm:cxn modelId="{BCCB9E2F-B104-4A5E-BB19-73B3DF87B519}" type="presParOf" srcId="{04E14F25-BECB-41AE-9BDC-46EC84D3E095}" destId="{706D5DEB-1779-4AEA-AD55-91E2B71B6217}" srcOrd="7" destOrd="0" presId="urn:microsoft.com/office/officeart/2005/8/layout/radial6"/>
    <dgm:cxn modelId="{FBB0C2A0-C1AC-464C-818A-6D69111D0B80}" type="presParOf" srcId="{04E14F25-BECB-41AE-9BDC-46EC84D3E095}" destId="{5BCCB946-F5ED-49BA-A9B1-F126124B1A2A}" srcOrd="8" destOrd="0" presId="urn:microsoft.com/office/officeart/2005/8/layout/radial6"/>
    <dgm:cxn modelId="{F5984D71-4C89-4B37-AA1B-BE49B5FB1172}" type="presParOf" srcId="{04E14F25-BECB-41AE-9BDC-46EC84D3E095}" destId="{1996F6DF-C70B-4040-9735-774B0EC21511}" srcOrd="9" destOrd="0" presId="urn:microsoft.com/office/officeart/2005/8/layout/radial6"/>
    <dgm:cxn modelId="{92B814BF-DEA1-43BE-8463-6132062AD297}" type="presParOf" srcId="{04E14F25-BECB-41AE-9BDC-46EC84D3E095}" destId="{43465098-6120-4929-9AA1-F73564E7C18D}" srcOrd="10" destOrd="0" presId="urn:microsoft.com/office/officeart/2005/8/layout/radial6"/>
    <dgm:cxn modelId="{FEFDADF5-CF87-4982-8AF3-3AC83857048F}" type="presParOf" srcId="{04E14F25-BECB-41AE-9BDC-46EC84D3E095}" destId="{B43D8A71-80B2-4BF6-B470-2868A8A41C4D}" srcOrd="11" destOrd="0" presId="urn:microsoft.com/office/officeart/2005/8/layout/radial6"/>
    <dgm:cxn modelId="{22EB3ECF-B35E-4A99-8647-37A24272820D}" type="presParOf" srcId="{04E14F25-BECB-41AE-9BDC-46EC84D3E095}" destId="{2DCDDC8F-AE62-4485-8AA1-8FCC6A7B677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DB6153-ACCC-44E4-9ECA-499B2FD2677B}" type="doc">
      <dgm:prSet loTypeId="urn:microsoft.com/office/officeart/2005/8/layout/hierarchy2" loCatId="hierarchy" qsTypeId="urn:microsoft.com/office/officeart/2005/8/quickstyle/simple1" qsCatId="simple" csTypeId="urn:microsoft.com/office/officeart/2005/8/colors/accent4_3" csCatId="accent4" phldr="1"/>
      <dgm:spPr/>
      <dgm:t>
        <a:bodyPr/>
        <a:lstStyle/>
        <a:p>
          <a:endParaRPr lang="en-US"/>
        </a:p>
      </dgm:t>
    </dgm:pt>
    <dgm:pt modelId="{B905A340-57E9-47AC-85AC-897B94F37A59}">
      <dgm:prSet phldrT="[Text]" custT="1"/>
      <dgm:spPr/>
      <dgm:t>
        <a:bodyPr/>
        <a:lstStyle/>
        <a:p>
          <a:pPr algn="ctr" rtl="1"/>
          <a:r>
            <a:rPr lang="fa-IR" sz="2400" b="1" dirty="0" smtClean="0"/>
            <a:t>بخش عمده فروشی</a:t>
          </a:r>
          <a:endParaRPr lang="en-US" sz="2400" b="1" dirty="0"/>
        </a:p>
      </dgm:t>
    </dgm:pt>
    <dgm:pt modelId="{1EBD81D3-FD11-4B88-B517-7E54DDA95B65}" type="parTrans" cxnId="{352E3158-C307-4904-BF2F-2C381F17C3B6}">
      <dgm:prSet/>
      <dgm:spPr/>
      <dgm:t>
        <a:bodyPr/>
        <a:lstStyle/>
        <a:p>
          <a:pPr algn="ctr" rtl="1"/>
          <a:endParaRPr lang="en-US" sz="1100" b="1"/>
        </a:p>
      </dgm:t>
    </dgm:pt>
    <dgm:pt modelId="{C9A6CDAF-D1E8-4E52-AE67-9B4C09C35C62}" type="sibTrans" cxnId="{352E3158-C307-4904-BF2F-2C381F17C3B6}">
      <dgm:prSet/>
      <dgm:spPr/>
      <dgm:t>
        <a:bodyPr/>
        <a:lstStyle/>
        <a:p>
          <a:pPr algn="ctr" rtl="1"/>
          <a:endParaRPr lang="en-US" sz="1100" b="1"/>
        </a:p>
      </dgm:t>
    </dgm:pt>
    <dgm:pt modelId="{B693FB64-C3F7-4776-BB0B-DC80CC9E9548}">
      <dgm:prSet phldrT="[Text]" custT="1"/>
      <dgm:spPr/>
      <dgm:t>
        <a:bodyPr/>
        <a:lstStyle/>
        <a:p>
          <a:pPr algn="ctr" rtl="1"/>
          <a:r>
            <a:rPr lang="fa-IR" sz="2400" b="1" dirty="0" smtClean="0"/>
            <a:t>برندهای پولو </a:t>
          </a:r>
          <a:endParaRPr lang="en-US" sz="2400" b="1" dirty="0"/>
        </a:p>
      </dgm:t>
    </dgm:pt>
    <dgm:pt modelId="{1588A1D9-ACBC-48CA-8163-364162EA6F6F}" type="parTrans" cxnId="{3E61D0B7-C2E3-4568-A32E-64F4AF09BEFD}">
      <dgm:prSet custT="1"/>
      <dgm:spPr/>
      <dgm:t>
        <a:bodyPr/>
        <a:lstStyle/>
        <a:p>
          <a:pPr algn="ctr" rtl="1"/>
          <a:endParaRPr lang="en-US" sz="100" b="1"/>
        </a:p>
      </dgm:t>
    </dgm:pt>
    <dgm:pt modelId="{BD574653-1CB7-498F-86EC-924F8198A952}" type="sibTrans" cxnId="{3E61D0B7-C2E3-4568-A32E-64F4AF09BEFD}">
      <dgm:prSet/>
      <dgm:spPr/>
      <dgm:t>
        <a:bodyPr/>
        <a:lstStyle/>
        <a:p>
          <a:pPr algn="ctr" rtl="1"/>
          <a:endParaRPr lang="en-US" sz="1100" b="1"/>
        </a:p>
      </dgm:t>
    </dgm:pt>
    <dgm:pt modelId="{D4950BCD-E430-4D75-B6B6-146EA5756E79}">
      <dgm:prSet phldrT="[Text]" custT="1"/>
      <dgm:spPr/>
      <dgm:t>
        <a:bodyPr/>
        <a:lstStyle/>
        <a:p>
          <a:pPr algn="ctr" rtl="1"/>
          <a:r>
            <a:rPr lang="fa-IR" sz="2400" b="1" dirty="0" smtClean="0"/>
            <a:t>برندهای کلکسیون</a:t>
          </a:r>
          <a:endParaRPr lang="en-US" sz="2400" b="1" dirty="0"/>
        </a:p>
      </dgm:t>
    </dgm:pt>
    <dgm:pt modelId="{641FD30E-EF8B-4AAB-BA7C-7E99D672C6AE}" type="parTrans" cxnId="{DAC8236A-10FB-4D7F-A423-A9049DD300ED}">
      <dgm:prSet custT="1"/>
      <dgm:spPr/>
      <dgm:t>
        <a:bodyPr/>
        <a:lstStyle/>
        <a:p>
          <a:pPr algn="ctr" rtl="1"/>
          <a:endParaRPr lang="en-US" sz="100" b="1"/>
        </a:p>
      </dgm:t>
    </dgm:pt>
    <dgm:pt modelId="{7EA92DAC-BC59-4678-A630-FB321A8BF179}" type="sibTrans" cxnId="{DAC8236A-10FB-4D7F-A423-A9049DD300ED}">
      <dgm:prSet/>
      <dgm:spPr/>
      <dgm:t>
        <a:bodyPr/>
        <a:lstStyle/>
        <a:p>
          <a:pPr algn="ctr" rtl="1"/>
          <a:endParaRPr lang="en-US" sz="1100" b="1"/>
        </a:p>
      </dgm:t>
    </dgm:pt>
    <dgm:pt modelId="{32DB1C91-DA5B-4F9C-962E-18C39C028AFA}" type="pres">
      <dgm:prSet presAssocID="{50DB6153-ACCC-44E4-9ECA-499B2FD2677B}" presName="diagram" presStyleCnt="0">
        <dgm:presLayoutVars>
          <dgm:chPref val="1"/>
          <dgm:dir val="rev"/>
          <dgm:animOne val="branch"/>
          <dgm:animLvl val="lvl"/>
          <dgm:resizeHandles val="exact"/>
        </dgm:presLayoutVars>
      </dgm:prSet>
      <dgm:spPr/>
    </dgm:pt>
    <dgm:pt modelId="{2059E094-ECC3-4267-B742-EBE248B1C753}" type="pres">
      <dgm:prSet presAssocID="{B905A340-57E9-47AC-85AC-897B94F37A59}" presName="root1" presStyleCnt="0"/>
      <dgm:spPr/>
    </dgm:pt>
    <dgm:pt modelId="{5F634F79-5360-48B9-A258-F4887AC59935}" type="pres">
      <dgm:prSet presAssocID="{B905A340-57E9-47AC-85AC-897B94F37A59}" presName="LevelOneTextNode" presStyleLbl="node0" presStyleIdx="0" presStyleCnt="1" custLinFactNeighborY="-2000">
        <dgm:presLayoutVars>
          <dgm:chPref val="3"/>
        </dgm:presLayoutVars>
      </dgm:prSet>
      <dgm:spPr/>
    </dgm:pt>
    <dgm:pt modelId="{D35BCA76-8B11-4DDD-8C80-7A93301EDC69}" type="pres">
      <dgm:prSet presAssocID="{B905A340-57E9-47AC-85AC-897B94F37A59}" presName="level2hierChild" presStyleCnt="0"/>
      <dgm:spPr/>
    </dgm:pt>
    <dgm:pt modelId="{CE5A570F-6FAE-4856-8FD0-31FFEAFF17AF}" type="pres">
      <dgm:prSet presAssocID="{1588A1D9-ACBC-48CA-8163-364162EA6F6F}" presName="conn2-1" presStyleLbl="parChTrans1D2" presStyleIdx="0" presStyleCnt="2"/>
      <dgm:spPr/>
    </dgm:pt>
    <dgm:pt modelId="{AE59C076-2429-485F-9E0E-9E0DD65D8D8A}" type="pres">
      <dgm:prSet presAssocID="{1588A1D9-ACBC-48CA-8163-364162EA6F6F}" presName="connTx" presStyleLbl="parChTrans1D2" presStyleIdx="0" presStyleCnt="2"/>
      <dgm:spPr/>
    </dgm:pt>
    <dgm:pt modelId="{DAEFB01E-D6EA-4376-93EC-A95099FA4895}" type="pres">
      <dgm:prSet presAssocID="{B693FB64-C3F7-4776-BB0B-DC80CC9E9548}" presName="root2" presStyleCnt="0"/>
      <dgm:spPr/>
    </dgm:pt>
    <dgm:pt modelId="{091B5958-E04D-4F8E-9205-EDB80C04EEE8}" type="pres">
      <dgm:prSet presAssocID="{B693FB64-C3F7-4776-BB0B-DC80CC9E9548}" presName="LevelTwoTextNode" presStyleLbl="node2" presStyleIdx="0" presStyleCnt="2">
        <dgm:presLayoutVars>
          <dgm:chPref val="3"/>
        </dgm:presLayoutVars>
      </dgm:prSet>
      <dgm:spPr/>
      <dgm:t>
        <a:bodyPr/>
        <a:lstStyle/>
        <a:p>
          <a:endParaRPr lang="en-US"/>
        </a:p>
      </dgm:t>
    </dgm:pt>
    <dgm:pt modelId="{B2F63B10-9C71-4DE1-98AA-5966B3401CA6}" type="pres">
      <dgm:prSet presAssocID="{B693FB64-C3F7-4776-BB0B-DC80CC9E9548}" presName="level3hierChild" presStyleCnt="0"/>
      <dgm:spPr/>
    </dgm:pt>
    <dgm:pt modelId="{663E7AEE-C3BC-4FB1-BFCE-8CBDD25D2875}" type="pres">
      <dgm:prSet presAssocID="{641FD30E-EF8B-4AAB-BA7C-7E99D672C6AE}" presName="conn2-1" presStyleLbl="parChTrans1D2" presStyleIdx="1" presStyleCnt="2"/>
      <dgm:spPr/>
    </dgm:pt>
    <dgm:pt modelId="{DE578663-41EB-4408-9C31-0ED0B4463B00}" type="pres">
      <dgm:prSet presAssocID="{641FD30E-EF8B-4AAB-BA7C-7E99D672C6AE}" presName="connTx" presStyleLbl="parChTrans1D2" presStyleIdx="1" presStyleCnt="2"/>
      <dgm:spPr/>
    </dgm:pt>
    <dgm:pt modelId="{C3FECE6F-8A04-413D-9FD0-35573389A0F4}" type="pres">
      <dgm:prSet presAssocID="{D4950BCD-E430-4D75-B6B6-146EA5756E79}" presName="root2" presStyleCnt="0"/>
      <dgm:spPr/>
    </dgm:pt>
    <dgm:pt modelId="{034EF256-E87C-42AD-AEC6-EB5DFD19BC4D}" type="pres">
      <dgm:prSet presAssocID="{D4950BCD-E430-4D75-B6B6-146EA5756E79}" presName="LevelTwoTextNode" presStyleLbl="node2" presStyleIdx="1" presStyleCnt="2">
        <dgm:presLayoutVars>
          <dgm:chPref val="3"/>
        </dgm:presLayoutVars>
      </dgm:prSet>
      <dgm:spPr/>
      <dgm:t>
        <a:bodyPr/>
        <a:lstStyle/>
        <a:p>
          <a:endParaRPr lang="en-US"/>
        </a:p>
      </dgm:t>
    </dgm:pt>
    <dgm:pt modelId="{5F400D57-163B-4010-9318-E3BF6CD04826}" type="pres">
      <dgm:prSet presAssocID="{D4950BCD-E430-4D75-B6B6-146EA5756E79}" presName="level3hierChild" presStyleCnt="0"/>
      <dgm:spPr/>
    </dgm:pt>
  </dgm:ptLst>
  <dgm:cxnLst>
    <dgm:cxn modelId="{1DCF4A43-CD0E-497E-B63F-EC9337C9419A}" type="presOf" srcId="{B905A340-57E9-47AC-85AC-897B94F37A59}" destId="{5F634F79-5360-48B9-A258-F4887AC59935}" srcOrd="0" destOrd="0" presId="urn:microsoft.com/office/officeart/2005/8/layout/hierarchy2"/>
    <dgm:cxn modelId="{DAC8236A-10FB-4D7F-A423-A9049DD300ED}" srcId="{B905A340-57E9-47AC-85AC-897B94F37A59}" destId="{D4950BCD-E430-4D75-B6B6-146EA5756E79}" srcOrd="1" destOrd="0" parTransId="{641FD30E-EF8B-4AAB-BA7C-7E99D672C6AE}" sibTransId="{7EA92DAC-BC59-4678-A630-FB321A8BF179}"/>
    <dgm:cxn modelId="{EFF500A9-BD80-4D37-B16A-444C020C249F}" type="presOf" srcId="{1588A1D9-ACBC-48CA-8163-364162EA6F6F}" destId="{AE59C076-2429-485F-9E0E-9E0DD65D8D8A}" srcOrd="1" destOrd="0" presId="urn:microsoft.com/office/officeart/2005/8/layout/hierarchy2"/>
    <dgm:cxn modelId="{32245792-437C-4208-874F-298A1E73D279}" type="presOf" srcId="{641FD30E-EF8B-4AAB-BA7C-7E99D672C6AE}" destId="{663E7AEE-C3BC-4FB1-BFCE-8CBDD25D2875}" srcOrd="0" destOrd="0" presId="urn:microsoft.com/office/officeart/2005/8/layout/hierarchy2"/>
    <dgm:cxn modelId="{ACEE7D21-B851-4BEE-AD2C-A8494DB74452}" type="presOf" srcId="{B693FB64-C3F7-4776-BB0B-DC80CC9E9548}" destId="{091B5958-E04D-4F8E-9205-EDB80C04EEE8}" srcOrd="0" destOrd="0" presId="urn:microsoft.com/office/officeart/2005/8/layout/hierarchy2"/>
    <dgm:cxn modelId="{58F4EF81-8950-44F0-8DC4-8527F645488A}" type="presOf" srcId="{641FD30E-EF8B-4AAB-BA7C-7E99D672C6AE}" destId="{DE578663-41EB-4408-9C31-0ED0B4463B00}" srcOrd="1" destOrd="0" presId="urn:microsoft.com/office/officeart/2005/8/layout/hierarchy2"/>
    <dgm:cxn modelId="{DD272B2F-87E4-41B9-A5CA-2513588C2932}" type="presOf" srcId="{1588A1D9-ACBC-48CA-8163-364162EA6F6F}" destId="{CE5A570F-6FAE-4856-8FD0-31FFEAFF17AF}" srcOrd="0" destOrd="0" presId="urn:microsoft.com/office/officeart/2005/8/layout/hierarchy2"/>
    <dgm:cxn modelId="{3E61D0B7-C2E3-4568-A32E-64F4AF09BEFD}" srcId="{B905A340-57E9-47AC-85AC-897B94F37A59}" destId="{B693FB64-C3F7-4776-BB0B-DC80CC9E9548}" srcOrd="0" destOrd="0" parTransId="{1588A1D9-ACBC-48CA-8163-364162EA6F6F}" sibTransId="{BD574653-1CB7-498F-86EC-924F8198A952}"/>
    <dgm:cxn modelId="{352E3158-C307-4904-BF2F-2C381F17C3B6}" srcId="{50DB6153-ACCC-44E4-9ECA-499B2FD2677B}" destId="{B905A340-57E9-47AC-85AC-897B94F37A59}" srcOrd="0" destOrd="0" parTransId="{1EBD81D3-FD11-4B88-B517-7E54DDA95B65}" sibTransId="{C9A6CDAF-D1E8-4E52-AE67-9B4C09C35C62}"/>
    <dgm:cxn modelId="{D5D0C10F-A9C5-4B07-A4CC-B7EB8DE2720D}" type="presOf" srcId="{D4950BCD-E430-4D75-B6B6-146EA5756E79}" destId="{034EF256-E87C-42AD-AEC6-EB5DFD19BC4D}" srcOrd="0" destOrd="0" presId="urn:microsoft.com/office/officeart/2005/8/layout/hierarchy2"/>
    <dgm:cxn modelId="{9B34095F-36D7-4BFE-8B1C-535099916C80}" type="presOf" srcId="{50DB6153-ACCC-44E4-9ECA-499B2FD2677B}" destId="{32DB1C91-DA5B-4F9C-962E-18C39C028AFA}" srcOrd="0" destOrd="0" presId="urn:microsoft.com/office/officeart/2005/8/layout/hierarchy2"/>
    <dgm:cxn modelId="{CA84AD82-A698-460E-9787-6057CAEBE362}" type="presParOf" srcId="{32DB1C91-DA5B-4F9C-962E-18C39C028AFA}" destId="{2059E094-ECC3-4267-B742-EBE248B1C753}" srcOrd="0" destOrd="0" presId="urn:microsoft.com/office/officeart/2005/8/layout/hierarchy2"/>
    <dgm:cxn modelId="{164105F2-40F7-4414-84BA-EDD5F2D594BC}" type="presParOf" srcId="{2059E094-ECC3-4267-B742-EBE248B1C753}" destId="{5F634F79-5360-48B9-A258-F4887AC59935}" srcOrd="0" destOrd="0" presId="urn:microsoft.com/office/officeart/2005/8/layout/hierarchy2"/>
    <dgm:cxn modelId="{7AA416BF-4DD2-4EB8-BFEE-BFE93E16ED95}" type="presParOf" srcId="{2059E094-ECC3-4267-B742-EBE248B1C753}" destId="{D35BCA76-8B11-4DDD-8C80-7A93301EDC69}" srcOrd="1" destOrd="0" presId="urn:microsoft.com/office/officeart/2005/8/layout/hierarchy2"/>
    <dgm:cxn modelId="{199FBE5D-5CB1-4036-9367-7961F05F2430}" type="presParOf" srcId="{D35BCA76-8B11-4DDD-8C80-7A93301EDC69}" destId="{CE5A570F-6FAE-4856-8FD0-31FFEAFF17AF}" srcOrd="0" destOrd="0" presId="urn:microsoft.com/office/officeart/2005/8/layout/hierarchy2"/>
    <dgm:cxn modelId="{542EF5C8-3044-4C4C-99D8-FF2EEA459E8F}" type="presParOf" srcId="{CE5A570F-6FAE-4856-8FD0-31FFEAFF17AF}" destId="{AE59C076-2429-485F-9E0E-9E0DD65D8D8A}" srcOrd="0" destOrd="0" presId="urn:microsoft.com/office/officeart/2005/8/layout/hierarchy2"/>
    <dgm:cxn modelId="{FF1054CE-EAEE-4F8B-BEC0-27065F30B660}" type="presParOf" srcId="{D35BCA76-8B11-4DDD-8C80-7A93301EDC69}" destId="{DAEFB01E-D6EA-4376-93EC-A95099FA4895}" srcOrd="1" destOrd="0" presId="urn:microsoft.com/office/officeart/2005/8/layout/hierarchy2"/>
    <dgm:cxn modelId="{48C77364-0A00-478B-BF6E-B192ECC77C2C}" type="presParOf" srcId="{DAEFB01E-D6EA-4376-93EC-A95099FA4895}" destId="{091B5958-E04D-4F8E-9205-EDB80C04EEE8}" srcOrd="0" destOrd="0" presId="urn:microsoft.com/office/officeart/2005/8/layout/hierarchy2"/>
    <dgm:cxn modelId="{7469BEE0-19F4-4F76-846B-41595BF12AE5}" type="presParOf" srcId="{DAEFB01E-D6EA-4376-93EC-A95099FA4895}" destId="{B2F63B10-9C71-4DE1-98AA-5966B3401CA6}" srcOrd="1" destOrd="0" presId="urn:microsoft.com/office/officeart/2005/8/layout/hierarchy2"/>
    <dgm:cxn modelId="{3C4BB135-DA09-4A0A-A1E2-268368308C49}" type="presParOf" srcId="{D35BCA76-8B11-4DDD-8C80-7A93301EDC69}" destId="{663E7AEE-C3BC-4FB1-BFCE-8CBDD25D2875}" srcOrd="2" destOrd="0" presId="urn:microsoft.com/office/officeart/2005/8/layout/hierarchy2"/>
    <dgm:cxn modelId="{53A94497-3F65-4D80-96E2-F2145434A3F4}" type="presParOf" srcId="{663E7AEE-C3BC-4FB1-BFCE-8CBDD25D2875}" destId="{DE578663-41EB-4408-9C31-0ED0B4463B00}" srcOrd="0" destOrd="0" presId="urn:microsoft.com/office/officeart/2005/8/layout/hierarchy2"/>
    <dgm:cxn modelId="{2B2B4B5D-7BD5-440F-98CB-8826147DD941}" type="presParOf" srcId="{D35BCA76-8B11-4DDD-8C80-7A93301EDC69}" destId="{C3FECE6F-8A04-413D-9FD0-35573389A0F4}" srcOrd="3" destOrd="0" presId="urn:microsoft.com/office/officeart/2005/8/layout/hierarchy2"/>
    <dgm:cxn modelId="{7E5B2D8B-FBAF-4140-9266-C5E1B68E3AA9}" type="presParOf" srcId="{C3FECE6F-8A04-413D-9FD0-35573389A0F4}" destId="{034EF256-E87C-42AD-AEC6-EB5DFD19BC4D}" srcOrd="0" destOrd="0" presId="urn:microsoft.com/office/officeart/2005/8/layout/hierarchy2"/>
    <dgm:cxn modelId="{03C36640-F8D6-4557-AC94-72AF0E43DE6D}" type="presParOf" srcId="{C3FECE6F-8A04-413D-9FD0-35573389A0F4}" destId="{5F400D57-163B-4010-9318-E3BF6CD0482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CADACA-01EB-4F27-B5E6-1F3B3899D1FB}" type="doc">
      <dgm:prSet loTypeId="urn:microsoft.com/office/officeart/2008/layout/LinedList" loCatId="list" qsTypeId="urn:microsoft.com/office/officeart/2005/8/quickstyle/simple2" qsCatId="simple" csTypeId="urn:microsoft.com/office/officeart/2005/8/colors/accent6_5" csCatId="accent6" phldr="1"/>
      <dgm:spPr/>
      <dgm:t>
        <a:bodyPr/>
        <a:lstStyle/>
        <a:p>
          <a:endParaRPr lang="en-US"/>
        </a:p>
      </dgm:t>
    </dgm:pt>
    <dgm:pt modelId="{3EE0F39B-B7DA-46F6-AD97-9EB0EA2DF877}">
      <dgm:prSet phldrT="[Text]"/>
      <dgm:spPr/>
      <dgm:t>
        <a:bodyPr/>
        <a:lstStyle/>
        <a:p>
          <a:pPr rtl="1"/>
          <a:r>
            <a:rPr lang="fa-IR" dirty="0" smtClean="0">
              <a:solidFill>
                <a:srgbClr val="FFC000"/>
              </a:solidFill>
            </a:rPr>
            <a:t>بخش پروانه </a:t>
          </a:r>
          <a:endParaRPr lang="en-US" dirty="0">
            <a:solidFill>
              <a:srgbClr val="FFC000"/>
            </a:solidFill>
          </a:endParaRPr>
        </a:p>
      </dgm:t>
    </dgm:pt>
    <dgm:pt modelId="{CE42B1BD-E6F5-4A10-AFEA-9B7928DE8DC5}" type="parTrans" cxnId="{83AC7A48-60C6-439F-84F2-5B005E9F5752}">
      <dgm:prSet/>
      <dgm:spPr/>
      <dgm:t>
        <a:bodyPr/>
        <a:lstStyle/>
        <a:p>
          <a:pPr rtl="1"/>
          <a:endParaRPr lang="en-US"/>
        </a:p>
      </dgm:t>
    </dgm:pt>
    <dgm:pt modelId="{F4E2FCF6-5720-4AAF-BCC3-4F14E71AC48D}" type="sibTrans" cxnId="{83AC7A48-60C6-439F-84F2-5B005E9F5752}">
      <dgm:prSet/>
      <dgm:spPr/>
      <dgm:t>
        <a:bodyPr/>
        <a:lstStyle/>
        <a:p>
          <a:pPr rtl="1"/>
          <a:endParaRPr lang="en-US"/>
        </a:p>
      </dgm:t>
    </dgm:pt>
    <dgm:pt modelId="{D5230D4D-6B72-4D9D-9CC1-BFE0C2928A05}">
      <dgm:prSet phldrT="[Text]"/>
      <dgm:spPr/>
      <dgm:t>
        <a:bodyPr/>
        <a:lstStyle/>
        <a:p>
          <a:pPr rtl="1"/>
          <a:r>
            <a:rPr lang="fa-IR" dirty="0" smtClean="0"/>
            <a:t>تقریبا شامل 10 درصد از کل فروش می شود، درآمدها از حق الامتیازهای از طریق پیمان (اتحاد) مجوز تولید می شود که به وسیله ی آن مجوز حق استفاده از علائم تجاری در ارتباط با تولید و فروش محصولات مشخصی در نواحی جغرافیایی خاصی اعطا شده است.</a:t>
          </a:r>
          <a:endParaRPr lang="en-US" dirty="0"/>
        </a:p>
      </dgm:t>
    </dgm:pt>
    <dgm:pt modelId="{B37C7071-E170-4865-A535-324E7C3F3DE9}" type="parTrans" cxnId="{02045BEC-B574-4DB5-BB12-51EE322A308C}">
      <dgm:prSet/>
      <dgm:spPr/>
      <dgm:t>
        <a:bodyPr/>
        <a:lstStyle/>
        <a:p>
          <a:pPr rtl="1"/>
          <a:endParaRPr lang="en-US"/>
        </a:p>
      </dgm:t>
    </dgm:pt>
    <dgm:pt modelId="{E38E1899-9C66-4DF5-99E3-A79809D0630C}" type="sibTrans" cxnId="{02045BEC-B574-4DB5-BB12-51EE322A308C}">
      <dgm:prSet/>
      <dgm:spPr/>
      <dgm:t>
        <a:bodyPr/>
        <a:lstStyle/>
        <a:p>
          <a:pPr rtl="1"/>
          <a:endParaRPr lang="en-US"/>
        </a:p>
      </dgm:t>
    </dgm:pt>
    <dgm:pt modelId="{80A90AE9-8046-4F85-994C-4A35A5252308}">
      <dgm:prSet phldrT="[Text]"/>
      <dgm:spPr/>
      <dgm:t>
        <a:bodyPr/>
        <a:lstStyle/>
        <a:p>
          <a:pPr rtl="1"/>
          <a:r>
            <a:rPr lang="fa-IR" dirty="0" smtClean="0"/>
            <a:t>به عنوان بخشی از استراتژی جهانی آن، </a:t>
          </a:r>
          <a:r>
            <a:rPr lang="en-US" dirty="0" smtClean="0"/>
            <a:t>PRL </a:t>
          </a:r>
          <a:r>
            <a:rPr lang="fa-IR" dirty="0" smtClean="0"/>
            <a:t>ژاپنی مجوز پوشاک و لوازم جانبی مردانه، زنانه و جین را خرید.</a:t>
          </a:r>
          <a:endParaRPr lang="en-US" dirty="0"/>
        </a:p>
      </dgm:t>
    </dgm:pt>
    <dgm:pt modelId="{377F783D-6BE6-43F7-BF65-C8876B9DF596}" type="parTrans" cxnId="{F8CA9CA9-615F-4A3E-990D-CBA46946E378}">
      <dgm:prSet/>
      <dgm:spPr/>
      <dgm:t>
        <a:bodyPr/>
        <a:lstStyle/>
        <a:p>
          <a:pPr rtl="1"/>
          <a:endParaRPr lang="en-US"/>
        </a:p>
      </dgm:t>
    </dgm:pt>
    <dgm:pt modelId="{1B11B7C9-4A2C-4272-BA22-CDE278B8366D}" type="sibTrans" cxnId="{F8CA9CA9-615F-4A3E-990D-CBA46946E378}">
      <dgm:prSet/>
      <dgm:spPr/>
      <dgm:t>
        <a:bodyPr/>
        <a:lstStyle/>
        <a:p>
          <a:pPr rtl="1"/>
          <a:endParaRPr lang="en-US"/>
        </a:p>
      </dgm:t>
    </dgm:pt>
    <dgm:pt modelId="{E15E56C2-FEF8-4CCF-94EE-C95A2FA90646}">
      <dgm:prSet phldrT="[Text]"/>
      <dgm:spPr/>
      <dgm:t>
        <a:bodyPr/>
        <a:lstStyle/>
        <a:p>
          <a:pPr rtl="1"/>
          <a:r>
            <a:rPr lang="fa-IR" dirty="0" smtClean="0"/>
            <a:t>رئیس پولو رالف لورن راجر فرح در یک کنفرانس خبری بیان کرد ما به دنبال تقویت برند و ارتقاء توزیع تصویر در ژاپن خواهیم بود تا به طور جهانی با تجارت ما هم تراز باشد، وی اضافه کرد: ژاپن یک بازار لاکچری کلیدی است.</a:t>
          </a:r>
          <a:endParaRPr lang="en-US" dirty="0"/>
        </a:p>
      </dgm:t>
    </dgm:pt>
    <dgm:pt modelId="{2E48C6BE-9A4E-4867-9F54-3FEF3A5F9075}" type="parTrans" cxnId="{CF977027-6DDA-4E0E-855B-8A309FEA3D0A}">
      <dgm:prSet/>
      <dgm:spPr/>
      <dgm:t>
        <a:bodyPr/>
        <a:lstStyle/>
        <a:p>
          <a:pPr rtl="1"/>
          <a:endParaRPr lang="en-US"/>
        </a:p>
      </dgm:t>
    </dgm:pt>
    <dgm:pt modelId="{ADAFCF6A-D330-45F3-BE91-EC0D06831E09}" type="sibTrans" cxnId="{CF977027-6DDA-4E0E-855B-8A309FEA3D0A}">
      <dgm:prSet/>
      <dgm:spPr/>
      <dgm:t>
        <a:bodyPr/>
        <a:lstStyle/>
        <a:p>
          <a:pPr rtl="1"/>
          <a:endParaRPr lang="en-US"/>
        </a:p>
      </dgm:t>
    </dgm:pt>
    <dgm:pt modelId="{BD75F900-A588-41C7-9045-9D994D65C126}" type="pres">
      <dgm:prSet presAssocID="{4BCADACA-01EB-4F27-B5E6-1F3B3899D1FB}" presName="vert0" presStyleCnt="0">
        <dgm:presLayoutVars>
          <dgm:dir val="rev"/>
          <dgm:animOne val="branch"/>
          <dgm:animLvl val="lvl"/>
        </dgm:presLayoutVars>
      </dgm:prSet>
      <dgm:spPr/>
    </dgm:pt>
    <dgm:pt modelId="{C5E19676-5A3F-4CFB-AF6F-5D1BAAF78C7A}" type="pres">
      <dgm:prSet presAssocID="{3EE0F39B-B7DA-46F6-AD97-9EB0EA2DF877}" presName="thickLine" presStyleLbl="alignNode1" presStyleIdx="0" presStyleCnt="1"/>
      <dgm:spPr/>
      <dgm:t>
        <a:bodyPr/>
        <a:lstStyle/>
        <a:p>
          <a:endParaRPr lang="en-US"/>
        </a:p>
      </dgm:t>
    </dgm:pt>
    <dgm:pt modelId="{C3A02423-72B6-429C-8429-8590E0497557}" type="pres">
      <dgm:prSet presAssocID="{3EE0F39B-B7DA-46F6-AD97-9EB0EA2DF877}" presName="horz1" presStyleCnt="0"/>
      <dgm:spPr/>
    </dgm:pt>
    <dgm:pt modelId="{E69DDB34-384D-4B9B-829B-889C487BAE1D}" type="pres">
      <dgm:prSet presAssocID="{3EE0F39B-B7DA-46F6-AD97-9EB0EA2DF877}" presName="tx1" presStyleLbl="revTx" presStyleIdx="0" presStyleCnt="4"/>
      <dgm:spPr/>
      <dgm:t>
        <a:bodyPr/>
        <a:lstStyle/>
        <a:p>
          <a:endParaRPr lang="en-US"/>
        </a:p>
      </dgm:t>
    </dgm:pt>
    <dgm:pt modelId="{F90E9BB0-76EF-4CE5-9863-CD224E26A7C3}" type="pres">
      <dgm:prSet presAssocID="{3EE0F39B-B7DA-46F6-AD97-9EB0EA2DF877}" presName="vert1" presStyleCnt="0"/>
      <dgm:spPr/>
    </dgm:pt>
    <dgm:pt modelId="{3757F951-FA89-4FB3-BC4A-3941C03B0207}" type="pres">
      <dgm:prSet presAssocID="{D5230D4D-6B72-4D9D-9CC1-BFE0C2928A05}" presName="vertSpace2a" presStyleCnt="0"/>
      <dgm:spPr/>
    </dgm:pt>
    <dgm:pt modelId="{5CC7184F-201D-484A-8DDD-C81940EB745A}" type="pres">
      <dgm:prSet presAssocID="{D5230D4D-6B72-4D9D-9CC1-BFE0C2928A05}" presName="horz2" presStyleCnt="0"/>
      <dgm:spPr/>
    </dgm:pt>
    <dgm:pt modelId="{E9B666B5-56BD-4E37-BEE5-B81B514E1827}" type="pres">
      <dgm:prSet presAssocID="{D5230D4D-6B72-4D9D-9CC1-BFE0C2928A05}" presName="horzSpace2" presStyleCnt="0"/>
      <dgm:spPr/>
    </dgm:pt>
    <dgm:pt modelId="{87F5604D-623B-4815-BE19-E5DD9E18D54C}" type="pres">
      <dgm:prSet presAssocID="{D5230D4D-6B72-4D9D-9CC1-BFE0C2928A05}" presName="tx2" presStyleLbl="revTx" presStyleIdx="1" presStyleCnt="4"/>
      <dgm:spPr/>
      <dgm:t>
        <a:bodyPr/>
        <a:lstStyle/>
        <a:p>
          <a:endParaRPr lang="en-US"/>
        </a:p>
      </dgm:t>
    </dgm:pt>
    <dgm:pt modelId="{A7BE7290-3BB5-4163-888E-1F35B64F9B00}" type="pres">
      <dgm:prSet presAssocID="{D5230D4D-6B72-4D9D-9CC1-BFE0C2928A05}" presName="vert2" presStyleCnt="0"/>
      <dgm:spPr/>
    </dgm:pt>
    <dgm:pt modelId="{E3364810-A710-4743-8AAF-5CDE39100D7B}" type="pres">
      <dgm:prSet presAssocID="{D5230D4D-6B72-4D9D-9CC1-BFE0C2928A05}" presName="thinLine2b" presStyleLbl="callout" presStyleIdx="0" presStyleCnt="3"/>
      <dgm:spPr/>
    </dgm:pt>
    <dgm:pt modelId="{D46E8C38-CC0B-44A9-AD91-CFD1D7E1C888}" type="pres">
      <dgm:prSet presAssocID="{D5230D4D-6B72-4D9D-9CC1-BFE0C2928A05}" presName="vertSpace2b" presStyleCnt="0"/>
      <dgm:spPr/>
    </dgm:pt>
    <dgm:pt modelId="{F611D135-AEEF-4B16-B73E-760FB4224BF2}" type="pres">
      <dgm:prSet presAssocID="{80A90AE9-8046-4F85-994C-4A35A5252308}" presName="horz2" presStyleCnt="0"/>
      <dgm:spPr/>
    </dgm:pt>
    <dgm:pt modelId="{D8A2CB2A-81E6-497E-8276-324F5580BBA5}" type="pres">
      <dgm:prSet presAssocID="{80A90AE9-8046-4F85-994C-4A35A5252308}" presName="horzSpace2" presStyleCnt="0"/>
      <dgm:spPr/>
    </dgm:pt>
    <dgm:pt modelId="{465259E5-651E-40CB-81D9-DBC64F603DB1}" type="pres">
      <dgm:prSet presAssocID="{80A90AE9-8046-4F85-994C-4A35A5252308}" presName="tx2" presStyleLbl="revTx" presStyleIdx="2" presStyleCnt="4"/>
      <dgm:spPr/>
      <dgm:t>
        <a:bodyPr/>
        <a:lstStyle/>
        <a:p>
          <a:endParaRPr lang="en-US"/>
        </a:p>
      </dgm:t>
    </dgm:pt>
    <dgm:pt modelId="{AD065EA0-014B-41C0-B852-B8B7819EA7D7}" type="pres">
      <dgm:prSet presAssocID="{80A90AE9-8046-4F85-994C-4A35A5252308}" presName="vert2" presStyleCnt="0"/>
      <dgm:spPr/>
    </dgm:pt>
    <dgm:pt modelId="{ED3574DD-238A-495A-9AED-C1F7F81E018B}" type="pres">
      <dgm:prSet presAssocID="{80A90AE9-8046-4F85-994C-4A35A5252308}" presName="thinLine2b" presStyleLbl="callout" presStyleIdx="1" presStyleCnt="3"/>
      <dgm:spPr/>
    </dgm:pt>
    <dgm:pt modelId="{900E67DC-57B9-460F-9FE3-7AB1EAE65040}" type="pres">
      <dgm:prSet presAssocID="{80A90AE9-8046-4F85-994C-4A35A5252308}" presName="vertSpace2b" presStyleCnt="0"/>
      <dgm:spPr/>
    </dgm:pt>
    <dgm:pt modelId="{7273396C-AE2C-46FC-96FF-153B0E5C711A}" type="pres">
      <dgm:prSet presAssocID="{E15E56C2-FEF8-4CCF-94EE-C95A2FA90646}" presName="horz2" presStyleCnt="0"/>
      <dgm:spPr/>
    </dgm:pt>
    <dgm:pt modelId="{8EBFB093-E079-45D2-BF3A-02F9F71CCCF3}" type="pres">
      <dgm:prSet presAssocID="{E15E56C2-FEF8-4CCF-94EE-C95A2FA90646}" presName="horzSpace2" presStyleCnt="0"/>
      <dgm:spPr/>
    </dgm:pt>
    <dgm:pt modelId="{60B1BFB0-0525-41EA-A496-038C5499295C}" type="pres">
      <dgm:prSet presAssocID="{E15E56C2-FEF8-4CCF-94EE-C95A2FA90646}" presName="tx2" presStyleLbl="revTx" presStyleIdx="3" presStyleCnt="4"/>
      <dgm:spPr/>
      <dgm:t>
        <a:bodyPr/>
        <a:lstStyle/>
        <a:p>
          <a:endParaRPr lang="en-US"/>
        </a:p>
      </dgm:t>
    </dgm:pt>
    <dgm:pt modelId="{CE2211A2-9B1C-431D-A625-6404F5A16D64}" type="pres">
      <dgm:prSet presAssocID="{E15E56C2-FEF8-4CCF-94EE-C95A2FA90646}" presName="vert2" presStyleCnt="0"/>
      <dgm:spPr/>
    </dgm:pt>
    <dgm:pt modelId="{998AF523-8569-489E-A6ED-E617F4F41DF4}" type="pres">
      <dgm:prSet presAssocID="{E15E56C2-FEF8-4CCF-94EE-C95A2FA90646}" presName="thinLine2b" presStyleLbl="callout" presStyleIdx="2" presStyleCnt="3"/>
      <dgm:spPr/>
    </dgm:pt>
    <dgm:pt modelId="{0F9E1644-2094-4FB6-A0B1-ED847880A413}" type="pres">
      <dgm:prSet presAssocID="{E15E56C2-FEF8-4CCF-94EE-C95A2FA90646}" presName="vertSpace2b" presStyleCnt="0"/>
      <dgm:spPr/>
    </dgm:pt>
  </dgm:ptLst>
  <dgm:cxnLst>
    <dgm:cxn modelId="{6ED67836-6810-4B56-BCA0-753BA72ADA22}" type="presOf" srcId="{80A90AE9-8046-4F85-994C-4A35A5252308}" destId="{465259E5-651E-40CB-81D9-DBC64F603DB1}" srcOrd="0" destOrd="0" presId="urn:microsoft.com/office/officeart/2008/layout/LinedList"/>
    <dgm:cxn modelId="{CF977027-6DDA-4E0E-855B-8A309FEA3D0A}" srcId="{3EE0F39B-B7DA-46F6-AD97-9EB0EA2DF877}" destId="{E15E56C2-FEF8-4CCF-94EE-C95A2FA90646}" srcOrd="2" destOrd="0" parTransId="{2E48C6BE-9A4E-4867-9F54-3FEF3A5F9075}" sibTransId="{ADAFCF6A-D330-45F3-BE91-EC0D06831E09}"/>
    <dgm:cxn modelId="{02045BEC-B574-4DB5-BB12-51EE322A308C}" srcId="{3EE0F39B-B7DA-46F6-AD97-9EB0EA2DF877}" destId="{D5230D4D-6B72-4D9D-9CC1-BFE0C2928A05}" srcOrd="0" destOrd="0" parTransId="{B37C7071-E170-4865-A535-324E7C3F3DE9}" sibTransId="{E38E1899-9C66-4DF5-99E3-A79809D0630C}"/>
    <dgm:cxn modelId="{B6325C4B-657F-4E2E-A99A-02196446E596}" type="presOf" srcId="{3EE0F39B-B7DA-46F6-AD97-9EB0EA2DF877}" destId="{E69DDB34-384D-4B9B-829B-889C487BAE1D}" srcOrd="0" destOrd="0" presId="urn:microsoft.com/office/officeart/2008/layout/LinedList"/>
    <dgm:cxn modelId="{F8CA9CA9-615F-4A3E-990D-CBA46946E378}" srcId="{3EE0F39B-B7DA-46F6-AD97-9EB0EA2DF877}" destId="{80A90AE9-8046-4F85-994C-4A35A5252308}" srcOrd="1" destOrd="0" parTransId="{377F783D-6BE6-43F7-BF65-C8876B9DF596}" sibTransId="{1B11B7C9-4A2C-4272-BA22-CDE278B8366D}"/>
    <dgm:cxn modelId="{AEAF844A-99A6-4EEE-B538-0ADB8503A983}" type="presOf" srcId="{4BCADACA-01EB-4F27-B5E6-1F3B3899D1FB}" destId="{BD75F900-A588-41C7-9045-9D994D65C126}" srcOrd="0" destOrd="0" presId="urn:microsoft.com/office/officeart/2008/layout/LinedList"/>
    <dgm:cxn modelId="{40AF4640-ADAB-4245-AD08-AD5B86DC5A0B}" type="presOf" srcId="{E15E56C2-FEF8-4CCF-94EE-C95A2FA90646}" destId="{60B1BFB0-0525-41EA-A496-038C5499295C}" srcOrd="0" destOrd="0" presId="urn:microsoft.com/office/officeart/2008/layout/LinedList"/>
    <dgm:cxn modelId="{83AC7A48-60C6-439F-84F2-5B005E9F5752}" srcId="{4BCADACA-01EB-4F27-B5E6-1F3B3899D1FB}" destId="{3EE0F39B-B7DA-46F6-AD97-9EB0EA2DF877}" srcOrd="0" destOrd="0" parTransId="{CE42B1BD-E6F5-4A10-AFEA-9B7928DE8DC5}" sibTransId="{F4E2FCF6-5720-4AAF-BCC3-4F14E71AC48D}"/>
    <dgm:cxn modelId="{EAE87A3A-1C5D-4D00-AA7D-5718AE501FDF}" type="presOf" srcId="{D5230D4D-6B72-4D9D-9CC1-BFE0C2928A05}" destId="{87F5604D-623B-4815-BE19-E5DD9E18D54C}" srcOrd="0" destOrd="0" presId="urn:microsoft.com/office/officeart/2008/layout/LinedList"/>
    <dgm:cxn modelId="{5C61F381-4CB5-4292-9299-1CB5F29C0E16}" type="presParOf" srcId="{BD75F900-A588-41C7-9045-9D994D65C126}" destId="{C5E19676-5A3F-4CFB-AF6F-5D1BAAF78C7A}" srcOrd="0" destOrd="0" presId="urn:microsoft.com/office/officeart/2008/layout/LinedList"/>
    <dgm:cxn modelId="{E266763F-2AFC-4755-B968-DA19C683DC91}" type="presParOf" srcId="{BD75F900-A588-41C7-9045-9D994D65C126}" destId="{C3A02423-72B6-429C-8429-8590E0497557}" srcOrd="1" destOrd="0" presId="urn:microsoft.com/office/officeart/2008/layout/LinedList"/>
    <dgm:cxn modelId="{CC6C8F70-26CB-4AD7-89D9-DEB631316CD6}" type="presParOf" srcId="{C3A02423-72B6-429C-8429-8590E0497557}" destId="{E69DDB34-384D-4B9B-829B-889C487BAE1D}" srcOrd="0" destOrd="0" presId="urn:microsoft.com/office/officeart/2008/layout/LinedList"/>
    <dgm:cxn modelId="{9BECE810-D4FF-42FE-96A6-CC481B78460B}" type="presParOf" srcId="{C3A02423-72B6-429C-8429-8590E0497557}" destId="{F90E9BB0-76EF-4CE5-9863-CD224E26A7C3}" srcOrd="1" destOrd="0" presId="urn:microsoft.com/office/officeart/2008/layout/LinedList"/>
    <dgm:cxn modelId="{C3B5ABDA-8FF1-4BD4-AF9B-CA3886BCD1B4}" type="presParOf" srcId="{F90E9BB0-76EF-4CE5-9863-CD224E26A7C3}" destId="{3757F951-FA89-4FB3-BC4A-3941C03B0207}" srcOrd="0" destOrd="0" presId="urn:microsoft.com/office/officeart/2008/layout/LinedList"/>
    <dgm:cxn modelId="{1E74ED79-0AE2-4DCD-8912-9742E900A589}" type="presParOf" srcId="{F90E9BB0-76EF-4CE5-9863-CD224E26A7C3}" destId="{5CC7184F-201D-484A-8DDD-C81940EB745A}" srcOrd="1" destOrd="0" presId="urn:microsoft.com/office/officeart/2008/layout/LinedList"/>
    <dgm:cxn modelId="{28A266F6-1503-436A-A181-F30930354CFC}" type="presParOf" srcId="{5CC7184F-201D-484A-8DDD-C81940EB745A}" destId="{E9B666B5-56BD-4E37-BEE5-B81B514E1827}" srcOrd="0" destOrd="0" presId="urn:microsoft.com/office/officeart/2008/layout/LinedList"/>
    <dgm:cxn modelId="{214F5F96-DC65-4A16-8E6B-5314B80741CE}" type="presParOf" srcId="{5CC7184F-201D-484A-8DDD-C81940EB745A}" destId="{87F5604D-623B-4815-BE19-E5DD9E18D54C}" srcOrd="1" destOrd="0" presId="urn:microsoft.com/office/officeart/2008/layout/LinedList"/>
    <dgm:cxn modelId="{976C6F0A-3723-4E3E-AA25-EA1807CBA282}" type="presParOf" srcId="{5CC7184F-201D-484A-8DDD-C81940EB745A}" destId="{A7BE7290-3BB5-4163-888E-1F35B64F9B00}" srcOrd="2" destOrd="0" presId="urn:microsoft.com/office/officeart/2008/layout/LinedList"/>
    <dgm:cxn modelId="{348DCB28-5D0B-41A9-8C07-612A6077FA73}" type="presParOf" srcId="{F90E9BB0-76EF-4CE5-9863-CD224E26A7C3}" destId="{E3364810-A710-4743-8AAF-5CDE39100D7B}" srcOrd="2" destOrd="0" presId="urn:microsoft.com/office/officeart/2008/layout/LinedList"/>
    <dgm:cxn modelId="{7354BDE1-F81E-4B18-A923-6445146111B6}" type="presParOf" srcId="{F90E9BB0-76EF-4CE5-9863-CD224E26A7C3}" destId="{D46E8C38-CC0B-44A9-AD91-CFD1D7E1C888}" srcOrd="3" destOrd="0" presId="urn:microsoft.com/office/officeart/2008/layout/LinedList"/>
    <dgm:cxn modelId="{07091813-3DBA-4393-9F98-9C342295455D}" type="presParOf" srcId="{F90E9BB0-76EF-4CE5-9863-CD224E26A7C3}" destId="{F611D135-AEEF-4B16-B73E-760FB4224BF2}" srcOrd="4" destOrd="0" presId="urn:microsoft.com/office/officeart/2008/layout/LinedList"/>
    <dgm:cxn modelId="{C76ABF20-77EE-446E-9DCC-3916E6C04EBA}" type="presParOf" srcId="{F611D135-AEEF-4B16-B73E-760FB4224BF2}" destId="{D8A2CB2A-81E6-497E-8276-324F5580BBA5}" srcOrd="0" destOrd="0" presId="urn:microsoft.com/office/officeart/2008/layout/LinedList"/>
    <dgm:cxn modelId="{EACA8333-BDE0-4EF3-8CEF-E6BA4AA3D092}" type="presParOf" srcId="{F611D135-AEEF-4B16-B73E-760FB4224BF2}" destId="{465259E5-651E-40CB-81D9-DBC64F603DB1}" srcOrd="1" destOrd="0" presId="urn:microsoft.com/office/officeart/2008/layout/LinedList"/>
    <dgm:cxn modelId="{0B0B8A2E-2F9A-4396-BF51-A6939FE83E7B}" type="presParOf" srcId="{F611D135-AEEF-4B16-B73E-760FB4224BF2}" destId="{AD065EA0-014B-41C0-B852-B8B7819EA7D7}" srcOrd="2" destOrd="0" presId="urn:microsoft.com/office/officeart/2008/layout/LinedList"/>
    <dgm:cxn modelId="{9B54A6A0-3E05-4C27-A3E9-425FB10FEA4C}" type="presParOf" srcId="{F90E9BB0-76EF-4CE5-9863-CD224E26A7C3}" destId="{ED3574DD-238A-495A-9AED-C1F7F81E018B}" srcOrd="5" destOrd="0" presId="urn:microsoft.com/office/officeart/2008/layout/LinedList"/>
    <dgm:cxn modelId="{A526788F-F92D-4171-85D4-DD7F81D28D15}" type="presParOf" srcId="{F90E9BB0-76EF-4CE5-9863-CD224E26A7C3}" destId="{900E67DC-57B9-460F-9FE3-7AB1EAE65040}" srcOrd="6" destOrd="0" presId="urn:microsoft.com/office/officeart/2008/layout/LinedList"/>
    <dgm:cxn modelId="{D910D6F5-32BD-420F-B249-B5BD0C43B594}" type="presParOf" srcId="{F90E9BB0-76EF-4CE5-9863-CD224E26A7C3}" destId="{7273396C-AE2C-46FC-96FF-153B0E5C711A}" srcOrd="7" destOrd="0" presId="urn:microsoft.com/office/officeart/2008/layout/LinedList"/>
    <dgm:cxn modelId="{D5AC51DE-1FC0-4BF1-AE45-46C9E64CBDE9}" type="presParOf" srcId="{7273396C-AE2C-46FC-96FF-153B0E5C711A}" destId="{8EBFB093-E079-45D2-BF3A-02F9F71CCCF3}" srcOrd="0" destOrd="0" presId="urn:microsoft.com/office/officeart/2008/layout/LinedList"/>
    <dgm:cxn modelId="{30480A14-AB0B-46E3-88EA-D399DEB55FB5}" type="presParOf" srcId="{7273396C-AE2C-46FC-96FF-153B0E5C711A}" destId="{60B1BFB0-0525-41EA-A496-038C5499295C}" srcOrd="1" destOrd="0" presId="urn:microsoft.com/office/officeart/2008/layout/LinedList"/>
    <dgm:cxn modelId="{B208ADBD-B1E3-43E4-BC60-2DC584E77809}" type="presParOf" srcId="{7273396C-AE2C-46FC-96FF-153B0E5C711A}" destId="{CE2211A2-9B1C-431D-A625-6404F5A16D64}" srcOrd="2" destOrd="0" presId="urn:microsoft.com/office/officeart/2008/layout/LinedList"/>
    <dgm:cxn modelId="{3DDCA96D-E3CA-42B1-AC88-A5171C11EA44}" type="presParOf" srcId="{F90E9BB0-76EF-4CE5-9863-CD224E26A7C3}" destId="{998AF523-8569-489E-A6ED-E617F4F41DF4}" srcOrd="8" destOrd="0" presId="urn:microsoft.com/office/officeart/2008/layout/LinedList"/>
    <dgm:cxn modelId="{CD969FA0-283E-4A51-AACF-593D198C4117}" type="presParOf" srcId="{F90E9BB0-76EF-4CE5-9863-CD224E26A7C3}" destId="{0F9E1644-2094-4FB6-A0B1-ED847880A41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68F883-66F8-437C-8426-54B46C3C234A}" type="doc">
      <dgm:prSet loTypeId="urn:microsoft.com/office/officeart/2008/layout/RadialCluster" loCatId="relationship" qsTypeId="urn:microsoft.com/office/officeart/2005/8/quickstyle/simple1" qsCatId="simple" csTypeId="urn:microsoft.com/office/officeart/2005/8/colors/accent6_5" csCatId="accent6" phldr="1"/>
      <dgm:spPr/>
      <dgm:t>
        <a:bodyPr/>
        <a:lstStyle/>
        <a:p>
          <a:endParaRPr lang="en-US"/>
        </a:p>
      </dgm:t>
    </dgm:pt>
    <dgm:pt modelId="{3017088F-4134-4A36-B306-AD3E57C7B2AF}">
      <dgm:prSet phldrT="[Text]"/>
      <dgm:spPr/>
      <dgm:t>
        <a:bodyPr/>
        <a:lstStyle/>
        <a:p>
          <a:r>
            <a:rPr lang="fa-IR" b="1" dirty="0" smtClean="0"/>
            <a:t>نام های برند شرکت</a:t>
          </a:r>
          <a:endParaRPr lang="en-US" b="1" dirty="0"/>
        </a:p>
      </dgm:t>
    </dgm:pt>
    <dgm:pt modelId="{C58B276F-6AD6-453B-A003-515960466382}" type="parTrans" cxnId="{BB7F199A-C6ED-4929-BC1E-BF121A8D54C0}">
      <dgm:prSet/>
      <dgm:spPr/>
      <dgm:t>
        <a:bodyPr/>
        <a:lstStyle/>
        <a:p>
          <a:endParaRPr lang="en-US" b="1"/>
        </a:p>
      </dgm:t>
    </dgm:pt>
    <dgm:pt modelId="{4BA40951-C021-4989-BF52-48B952E5BA7F}" type="sibTrans" cxnId="{BB7F199A-C6ED-4929-BC1E-BF121A8D54C0}">
      <dgm:prSet/>
      <dgm:spPr/>
      <dgm:t>
        <a:bodyPr/>
        <a:lstStyle/>
        <a:p>
          <a:endParaRPr lang="en-US" b="1"/>
        </a:p>
      </dgm:t>
    </dgm:pt>
    <dgm:pt modelId="{9D8D66A5-BF67-428D-A9D5-9EC9D00B25C1}">
      <dgm:prSet phldrT="[Text]"/>
      <dgm:spPr/>
      <dgm:t>
        <a:bodyPr/>
        <a:lstStyle/>
        <a:p>
          <a:r>
            <a:rPr lang="fa-IR" b="1" dirty="0" smtClean="0"/>
            <a:t>پولو توسط رالف لورن</a:t>
          </a:r>
          <a:endParaRPr lang="en-US" b="1" dirty="0"/>
        </a:p>
      </dgm:t>
    </dgm:pt>
    <dgm:pt modelId="{A42D333A-3A86-4066-A46E-1D9A966D16FF}" type="parTrans" cxnId="{DA581066-1EE5-4197-AAD4-5AA2E669F1EA}">
      <dgm:prSet/>
      <dgm:spPr/>
      <dgm:t>
        <a:bodyPr/>
        <a:lstStyle/>
        <a:p>
          <a:endParaRPr lang="en-US" b="1"/>
        </a:p>
      </dgm:t>
    </dgm:pt>
    <dgm:pt modelId="{8D5C17CB-6C69-4A36-AF62-6920C1E34A0A}" type="sibTrans" cxnId="{DA581066-1EE5-4197-AAD4-5AA2E669F1EA}">
      <dgm:prSet/>
      <dgm:spPr/>
      <dgm:t>
        <a:bodyPr/>
        <a:lstStyle/>
        <a:p>
          <a:endParaRPr lang="en-US" b="1"/>
        </a:p>
      </dgm:t>
    </dgm:pt>
    <dgm:pt modelId="{1813FEED-8873-4DEC-8929-732892C08695}">
      <dgm:prSet phldrT="[Text]"/>
      <dgm:spPr/>
      <dgm:t>
        <a:bodyPr/>
        <a:lstStyle/>
        <a:p>
          <a:r>
            <a:rPr lang="fa-IR" b="1" dirty="0" smtClean="0"/>
            <a:t>رالف لورن</a:t>
          </a:r>
          <a:endParaRPr lang="en-US" b="1" dirty="0"/>
        </a:p>
      </dgm:t>
    </dgm:pt>
    <dgm:pt modelId="{557BCAD6-911B-47A0-A710-74D6EA7730EC}" type="parTrans" cxnId="{BD496D28-204F-4F12-ADE6-95FB17922F4C}">
      <dgm:prSet/>
      <dgm:spPr/>
      <dgm:t>
        <a:bodyPr/>
        <a:lstStyle/>
        <a:p>
          <a:endParaRPr lang="en-US" b="1"/>
        </a:p>
      </dgm:t>
    </dgm:pt>
    <dgm:pt modelId="{9A6486AD-60EA-4132-8AB5-9A0FE09340DE}" type="sibTrans" cxnId="{BD496D28-204F-4F12-ADE6-95FB17922F4C}">
      <dgm:prSet/>
      <dgm:spPr/>
      <dgm:t>
        <a:bodyPr/>
        <a:lstStyle/>
        <a:p>
          <a:endParaRPr lang="en-US" b="1"/>
        </a:p>
      </dgm:t>
    </dgm:pt>
    <dgm:pt modelId="{D1CD7A1C-4C66-451B-AA99-FCE844D86102}">
      <dgm:prSet phldrT="[Text]"/>
      <dgm:spPr/>
      <dgm:t>
        <a:bodyPr/>
        <a:lstStyle/>
        <a:p>
          <a:r>
            <a:rPr lang="fa-IR" b="1" dirty="0" smtClean="0"/>
            <a:t>برچسب بنفش رالف لورن</a:t>
          </a:r>
          <a:endParaRPr lang="en-US" b="1" dirty="0"/>
        </a:p>
      </dgm:t>
    </dgm:pt>
    <dgm:pt modelId="{708C96B6-02D9-488E-B5AB-32D870311D8C}" type="parTrans" cxnId="{18A9A1BA-BA00-47D8-B2AF-A141E7D9E2E1}">
      <dgm:prSet/>
      <dgm:spPr/>
      <dgm:t>
        <a:bodyPr/>
        <a:lstStyle/>
        <a:p>
          <a:endParaRPr lang="en-US" b="1"/>
        </a:p>
      </dgm:t>
    </dgm:pt>
    <dgm:pt modelId="{81CA637D-A408-490A-A2EC-33410D2212DA}" type="sibTrans" cxnId="{18A9A1BA-BA00-47D8-B2AF-A141E7D9E2E1}">
      <dgm:prSet/>
      <dgm:spPr/>
      <dgm:t>
        <a:bodyPr/>
        <a:lstStyle/>
        <a:p>
          <a:endParaRPr lang="en-US" b="1"/>
        </a:p>
      </dgm:t>
    </dgm:pt>
    <dgm:pt modelId="{28EA398C-1404-44A3-90D2-DD468BB46F8D}">
      <dgm:prSet phldrT="[Text]"/>
      <dgm:spPr/>
      <dgm:t>
        <a:bodyPr/>
        <a:lstStyle/>
        <a:p>
          <a:r>
            <a:rPr lang="fa-IR" b="1" dirty="0" smtClean="0"/>
            <a:t>برچسب آبی</a:t>
          </a:r>
          <a:endParaRPr lang="en-US" b="1" dirty="0"/>
        </a:p>
      </dgm:t>
    </dgm:pt>
    <dgm:pt modelId="{D895B4C0-DB2C-47DD-90AD-9DF5A44234BB}" type="parTrans" cxnId="{8193380B-79B3-4A3B-833F-DE5E974B5011}">
      <dgm:prSet/>
      <dgm:spPr/>
      <dgm:t>
        <a:bodyPr/>
        <a:lstStyle/>
        <a:p>
          <a:endParaRPr lang="en-US" b="1"/>
        </a:p>
      </dgm:t>
    </dgm:pt>
    <dgm:pt modelId="{3BC80FF2-0251-4823-922B-2F38865A71A3}" type="sibTrans" cxnId="{8193380B-79B3-4A3B-833F-DE5E974B5011}">
      <dgm:prSet/>
      <dgm:spPr/>
      <dgm:t>
        <a:bodyPr/>
        <a:lstStyle/>
        <a:p>
          <a:endParaRPr lang="en-US" b="1"/>
        </a:p>
      </dgm:t>
    </dgm:pt>
    <dgm:pt modelId="{4660CC88-6FD9-49EA-B60F-D6DB6C611A1D}">
      <dgm:prSet phldrT="[Text]"/>
      <dgm:spPr/>
      <dgm:t>
        <a:bodyPr/>
        <a:lstStyle/>
        <a:p>
          <a:r>
            <a:rPr lang="fa-IR" b="1" dirty="0" smtClean="0"/>
            <a:t>شرکت جین پولو</a:t>
          </a:r>
          <a:endParaRPr lang="en-US" b="1" dirty="0"/>
        </a:p>
      </dgm:t>
    </dgm:pt>
    <dgm:pt modelId="{01896E74-E4EF-4288-BC2A-728AF41AC621}" type="parTrans" cxnId="{606FE277-9CDE-4079-A5B0-0383A4C209B3}">
      <dgm:prSet/>
      <dgm:spPr/>
      <dgm:t>
        <a:bodyPr/>
        <a:lstStyle/>
        <a:p>
          <a:endParaRPr lang="en-US" b="1"/>
        </a:p>
      </dgm:t>
    </dgm:pt>
    <dgm:pt modelId="{C03D9300-4E96-42F0-8EDE-1BC6D318B362}" type="sibTrans" cxnId="{606FE277-9CDE-4079-A5B0-0383A4C209B3}">
      <dgm:prSet/>
      <dgm:spPr/>
      <dgm:t>
        <a:bodyPr/>
        <a:lstStyle/>
        <a:p>
          <a:endParaRPr lang="en-US" b="1"/>
        </a:p>
      </dgm:t>
    </dgm:pt>
    <dgm:pt modelId="{B0FD2B84-910C-45A7-9BD7-79AE5583FB2F}">
      <dgm:prSet phldrT="[Text]"/>
      <dgm:spPr/>
      <dgm:t>
        <a:bodyPr/>
        <a:lstStyle/>
        <a:p>
          <a:r>
            <a:rPr lang="fa-IR" b="1" dirty="0" smtClean="0"/>
            <a:t>پوشاک کودکان </a:t>
          </a:r>
          <a:r>
            <a:rPr lang="en-US" b="1" dirty="0" smtClean="0"/>
            <a:t>RL</a:t>
          </a:r>
          <a:endParaRPr lang="en-US" b="1" dirty="0"/>
        </a:p>
      </dgm:t>
    </dgm:pt>
    <dgm:pt modelId="{B74DC392-5BF7-45AE-8BBF-D0AC1EB493B0}" type="parTrans" cxnId="{80DE843F-9765-45F2-BF7C-D40878C5E1D0}">
      <dgm:prSet/>
      <dgm:spPr/>
      <dgm:t>
        <a:bodyPr/>
        <a:lstStyle/>
        <a:p>
          <a:endParaRPr lang="en-US" b="1"/>
        </a:p>
      </dgm:t>
    </dgm:pt>
    <dgm:pt modelId="{35BB52F9-DBB7-49F2-8472-97A351F00EE6}" type="sibTrans" cxnId="{80DE843F-9765-45F2-BF7C-D40878C5E1D0}">
      <dgm:prSet/>
      <dgm:spPr/>
      <dgm:t>
        <a:bodyPr/>
        <a:lstStyle/>
        <a:p>
          <a:endParaRPr lang="en-US" b="1"/>
        </a:p>
      </dgm:t>
    </dgm:pt>
    <dgm:pt modelId="{7F950963-0A29-4F7B-9720-6CA26873F7F2}">
      <dgm:prSet phldrT="[Text]"/>
      <dgm:spPr/>
    </dgm:pt>
    <dgm:pt modelId="{1503BFC8-DE50-4527-840A-58A982828CDA}" type="parTrans" cxnId="{64904DBC-703F-42D2-811E-8CB476C939AC}">
      <dgm:prSet/>
      <dgm:spPr/>
      <dgm:t>
        <a:bodyPr/>
        <a:lstStyle/>
        <a:p>
          <a:endParaRPr lang="en-US" b="1"/>
        </a:p>
      </dgm:t>
    </dgm:pt>
    <dgm:pt modelId="{AB3051B7-C3EC-4924-9CE0-2849C11795FC}" type="sibTrans" cxnId="{64904DBC-703F-42D2-811E-8CB476C939AC}">
      <dgm:prSet/>
      <dgm:spPr/>
      <dgm:t>
        <a:bodyPr/>
        <a:lstStyle/>
        <a:p>
          <a:endParaRPr lang="en-US" b="1"/>
        </a:p>
      </dgm:t>
    </dgm:pt>
    <dgm:pt modelId="{6A96B4AE-644B-4B26-A8BD-6A18202D189A}">
      <dgm:prSet/>
      <dgm:spPr/>
    </dgm:pt>
    <dgm:pt modelId="{2D6F811D-7D9A-47CB-84B5-9A0EABDDF7E8}" type="parTrans" cxnId="{566D51DE-9F90-4D3C-8757-5F8DDA0123A8}">
      <dgm:prSet/>
      <dgm:spPr/>
      <dgm:t>
        <a:bodyPr/>
        <a:lstStyle/>
        <a:p>
          <a:endParaRPr lang="en-US" b="1"/>
        </a:p>
      </dgm:t>
    </dgm:pt>
    <dgm:pt modelId="{573A0705-A01C-4F07-B3D9-1CEE36CA0DD5}" type="sibTrans" cxnId="{566D51DE-9F90-4D3C-8757-5F8DDA0123A8}">
      <dgm:prSet/>
      <dgm:spPr/>
      <dgm:t>
        <a:bodyPr/>
        <a:lstStyle/>
        <a:p>
          <a:endParaRPr lang="en-US" b="1"/>
        </a:p>
      </dgm:t>
    </dgm:pt>
    <dgm:pt modelId="{EAC999EC-5E30-4AC6-A465-F798674808CD}">
      <dgm:prSet/>
      <dgm:spPr/>
      <dgm:t>
        <a:bodyPr/>
        <a:lstStyle/>
        <a:p>
          <a:r>
            <a:rPr lang="fa-IR" b="1" smtClean="0"/>
            <a:t>رالف لورن توسط رالف لورن</a:t>
          </a:r>
          <a:endParaRPr lang="en-US" b="1"/>
        </a:p>
      </dgm:t>
    </dgm:pt>
    <dgm:pt modelId="{5FFF555F-BA08-4724-BD31-303989EEE033}" type="parTrans" cxnId="{409E1CE0-BCFA-4230-83B6-A0AD5C4BE521}">
      <dgm:prSet/>
      <dgm:spPr/>
      <dgm:t>
        <a:bodyPr/>
        <a:lstStyle/>
        <a:p>
          <a:endParaRPr lang="en-US" b="1"/>
        </a:p>
      </dgm:t>
    </dgm:pt>
    <dgm:pt modelId="{C3FF11CF-EC30-4266-8760-BE494EE4ED6D}" type="sibTrans" cxnId="{409E1CE0-BCFA-4230-83B6-A0AD5C4BE521}">
      <dgm:prSet/>
      <dgm:spPr/>
      <dgm:t>
        <a:bodyPr/>
        <a:lstStyle/>
        <a:p>
          <a:endParaRPr lang="en-US" b="1"/>
        </a:p>
      </dgm:t>
    </dgm:pt>
    <dgm:pt modelId="{0F548DA1-F957-43FE-B9C6-1FBDE489D813}" type="pres">
      <dgm:prSet presAssocID="{8068F883-66F8-437C-8426-54B46C3C234A}" presName="Name0" presStyleCnt="0">
        <dgm:presLayoutVars>
          <dgm:chMax val="1"/>
          <dgm:chPref val="1"/>
          <dgm:dir/>
          <dgm:animOne val="branch"/>
          <dgm:animLvl val="lvl"/>
        </dgm:presLayoutVars>
      </dgm:prSet>
      <dgm:spPr/>
    </dgm:pt>
    <dgm:pt modelId="{926A9F04-E49E-405E-8A28-344F3376EBAE}" type="pres">
      <dgm:prSet presAssocID="{3017088F-4134-4A36-B306-AD3E57C7B2AF}" presName="singleCycle" presStyleCnt="0"/>
      <dgm:spPr/>
    </dgm:pt>
    <dgm:pt modelId="{CC9B41D7-6ACB-4CD8-A12A-CB17E0B54B02}" type="pres">
      <dgm:prSet presAssocID="{3017088F-4134-4A36-B306-AD3E57C7B2AF}" presName="singleCenter" presStyleLbl="node1" presStyleIdx="0" presStyleCnt="8">
        <dgm:presLayoutVars>
          <dgm:chMax val="7"/>
          <dgm:chPref val="7"/>
        </dgm:presLayoutVars>
      </dgm:prSet>
      <dgm:spPr/>
      <dgm:t>
        <a:bodyPr/>
        <a:lstStyle/>
        <a:p>
          <a:endParaRPr lang="en-US"/>
        </a:p>
      </dgm:t>
    </dgm:pt>
    <dgm:pt modelId="{616325C4-A719-4BAE-B2FE-BEB365080924}" type="pres">
      <dgm:prSet presAssocID="{A42D333A-3A86-4066-A46E-1D9A966D16FF}" presName="Name56" presStyleLbl="parChTrans1D2" presStyleIdx="0" presStyleCnt="7"/>
      <dgm:spPr/>
    </dgm:pt>
    <dgm:pt modelId="{D5934BB5-E564-42C8-AB33-E52EC34575BF}" type="pres">
      <dgm:prSet presAssocID="{9D8D66A5-BF67-428D-A9D5-9EC9D00B25C1}" presName="text0" presStyleLbl="node1" presStyleIdx="1" presStyleCnt="8">
        <dgm:presLayoutVars>
          <dgm:bulletEnabled val="1"/>
        </dgm:presLayoutVars>
      </dgm:prSet>
      <dgm:spPr/>
      <dgm:t>
        <a:bodyPr/>
        <a:lstStyle/>
        <a:p>
          <a:endParaRPr lang="en-US"/>
        </a:p>
      </dgm:t>
    </dgm:pt>
    <dgm:pt modelId="{45B847BD-CB48-48FE-A9E2-05ADEF1F584A}" type="pres">
      <dgm:prSet presAssocID="{557BCAD6-911B-47A0-A710-74D6EA7730EC}" presName="Name56" presStyleLbl="parChTrans1D2" presStyleIdx="1" presStyleCnt="7"/>
      <dgm:spPr/>
    </dgm:pt>
    <dgm:pt modelId="{8432D98F-5091-482A-AED7-CCDB732A7F55}" type="pres">
      <dgm:prSet presAssocID="{1813FEED-8873-4DEC-8929-732892C08695}" presName="text0" presStyleLbl="node1" presStyleIdx="2" presStyleCnt="8">
        <dgm:presLayoutVars>
          <dgm:bulletEnabled val="1"/>
        </dgm:presLayoutVars>
      </dgm:prSet>
      <dgm:spPr/>
      <dgm:t>
        <a:bodyPr/>
        <a:lstStyle/>
        <a:p>
          <a:endParaRPr lang="en-US"/>
        </a:p>
      </dgm:t>
    </dgm:pt>
    <dgm:pt modelId="{35220843-31BB-46B2-AB09-8E2D147C1FFC}" type="pres">
      <dgm:prSet presAssocID="{708C96B6-02D9-488E-B5AB-32D870311D8C}" presName="Name56" presStyleLbl="parChTrans1D2" presStyleIdx="2" presStyleCnt="7"/>
      <dgm:spPr/>
    </dgm:pt>
    <dgm:pt modelId="{B8577C81-DD82-45B9-863C-828C250A9390}" type="pres">
      <dgm:prSet presAssocID="{D1CD7A1C-4C66-451B-AA99-FCE844D86102}" presName="text0" presStyleLbl="node1" presStyleIdx="3" presStyleCnt="8">
        <dgm:presLayoutVars>
          <dgm:bulletEnabled val="1"/>
        </dgm:presLayoutVars>
      </dgm:prSet>
      <dgm:spPr/>
      <dgm:t>
        <a:bodyPr/>
        <a:lstStyle/>
        <a:p>
          <a:endParaRPr lang="en-US"/>
        </a:p>
      </dgm:t>
    </dgm:pt>
    <dgm:pt modelId="{DDECD2C6-B3A0-48B5-AF9D-7C8EF8103836}" type="pres">
      <dgm:prSet presAssocID="{D895B4C0-DB2C-47DD-90AD-9DF5A44234BB}" presName="Name56" presStyleLbl="parChTrans1D2" presStyleIdx="3" presStyleCnt="7"/>
      <dgm:spPr/>
    </dgm:pt>
    <dgm:pt modelId="{9D032108-DAA5-4E0A-9F65-F2218C2B8CBD}" type="pres">
      <dgm:prSet presAssocID="{28EA398C-1404-44A3-90D2-DD468BB46F8D}" presName="text0" presStyleLbl="node1" presStyleIdx="4" presStyleCnt="8">
        <dgm:presLayoutVars>
          <dgm:bulletEnabled val="1"/>
        </dgm:presLayoutVars>
      </dgm:prSet>
      <dgm:spPr/>
      <dgm:t>
        <a:bodyPr/>
        <a:lstStyle/>
        <a:p>
          <a:endParaRPr lang="en-US"/>
        </a:p>
      </dgm:t>
    </dgm:pt>
    <dgm:pt modelId="{EFD4E106-B4B7-496D-91DF-510F2069BCFB}" type="pres">
      <dgm:prSet presAssocID="{01896E74-E4EF-4288-BC2A-728AF41AC621}" presName="Name56" presStyleLbl="parChTrans1D2" presStyleIdx="4" presStyleCnt="7"/>
      <dgm:spPr/>
    </dgm:pt>
    <dgm:pt modelId="{3916A036-43EE-45AA-985F-D2354A2170A9}" type="pres">
      <dgm:prSet presAssocID="{4660CC88-6FD9-49EA-B60F-D6DB6C611A1D}" presName="text0" presStyleLbl="node1" presStyleIdx="5" presStyleCnt="8">
        <dgm:presLayoutVars>
          <dgm:bulletEnabled val="1"/>
        </dgm:presLayoutVars>
      </dgm:prSet>
      <dgm:spPr/>
      <dgm:t>
        <a:bodyPr/>
        <a:lstStyle/>
        <a:p>
          <a:endParaRPr lang="en-US"/>
        </a:p>
      </dgm:t>
    </dgm:pt>
    <dgm:pt modelId="{BF45E23D-1D95-4397-B8A4-C775AC7139EC}" type="pres">
      <dgm:prSet presAssocID="{5FFF555F-BA08-4724-BD31-303989EEE033}" presName="Name56" presStyleLbl="parChTrans1D2" presStyleIdx="5" presStyleCnt="7"/>
      <dgm:spPr/>
    </dgm:pt>
    <dgm:pt modelId="{5949D327-8475-458F-8441-52D201E262E3}" type="pres">
      <dgm:prSet presAssocID="{EAC999EC-5E30-4AC6-A465-F798674808CD}" presName="text0" presStyleLbl="node1" presStyleIdx="6" presStyleCnt="8">
        <dgm:presLayoutVars>
          <dgm:bulletEnabled val="1"/>
        </dgm:presLayoutVars>
      </dgm:prSet>
      <dgm:spPr/>
    </dgm:pt>
    <dgm:pt modelId="{086E828E-129D-4E4F-8F8C-38F51CD42AC1}" type="pres">
      <dgm:prSet presAssocID="{B74DC392-5BF7-45AE-8BBF-D0AC1EB493B0}" presName="Name56" presStyleLbl="parChTrans1D2" presStyleIdx="6" presStyleCnt="7"/>
      <dgm:spPr/>
    </dgm:pt>
    <dgm:pt modelId="{CACB0BB9-8A15-4974-9CC8-20A774E7A75E}" type="pres">
      <dgm:prSet presAssocID="{B0FD2B84-910C-45A7-9BD7-79AE5583FB2F}" presName="text0" presStyleLbl="node1" presStyleIdx="7" presStyleCnt="8">
        <dgm:presLayoutVars>
          <dgm:bulletEnabled val="1"/>
        </dgm:presLayoutVars>
      </dgm:prSet>
      <dgm:spPr/>
      <dgm:t>
        <a:bodyPr/>
        <a:lstStyle/>
        <a:p>
          <a:endParaRPr lang="en-US"/>
        </a:p>
      </dgm:t>
    </dgm:pt>
  </dgm:ptLst>
  <dgm:cxnLst>
    <dgm:cxn modelId="{3981E707-A4B2-46DF-9A80-7276FCCC843F}" type="presOf" srcId="{9D8D66A5-BF67-428D-A9D5-9EC9D00B25C1}" destId="{D5934BB5-E564-42C8-AB33-E52EC34575BF}" srcOrd="0" destOrd="0" presId="urn:microsoft.com/office/officeart/2008/layout/RadialCluster"/>
    <dgm:cxn modelId="{697A29A1-AA2E-40F4-AB1A-04A7B9EE6F93}" type="presOf" srcId="{3017088F-4134-4A36-B306-AD3E57C7B2AF}" destId="{CC9B41D7-6ACB-4CD8-A12A-CB17E0B54B02}" srcOrd="0" destOrd="0" presId="urn:microsoft.com/office/officeart/2008/layout/RadialCluster"/>
    <dgm:cxn modelId="{566D51DE-9F90-4D3C-8757-5F8DDA0123A8}" srcId="{8068F883-66F8-437C-8426-54B46C3C234A}" destId="{6A96B4AE-644B-4B26-A8BD-6A18202D189A}" srcOrd="1" destOrd="0" parTransId="{2D6F811D-7D9A-47CB-84B5-9A0EABDDF7E8}" sibTransId="{573A0705-A01C-4F07-B3D9-1CEE36CA0DD5}"/>
    <dgm:cxn modelId="{64904DBC-703F-42D2-811E-8CB476C939AC}" srcId="{3017088F-4134-4A36-B306-AD3E57C7B2AF}" destId="{7F950963-0A29-4F7B-9720-6CA26873F7F2}" srcOrd="7" destOrd="0" parTransId="{1503BFC8-DE50-4527-840A-58A982828CDA}" sibTransId="{AB3051B7-C3EC-4924-9CE0-2849C11795FC}"/>
    <dgm:cxn modelId="{BD496D28-204F-4F12-ADE6-95FB17922F4C}" srcId="{3017088F-4134-4A36-B306-AD3E57C7B2AF}" destId="{1813FEED-8873-4DEC-8929-732892C08695}" srcOrd="1" destOrd="0" parTransId="{557BCAD6-911B-47A0-A710-74D6EA7730EC}" sibTransId="{9A6486AD-60EA-4132-8AB5-9A0FE09340DE}"/>
    <dgm:cxn modelId="{409E1CE0-BCFA-4230-83B6-A0AD5C4BE521}" srcId="{3017088F-4134-4A36-B306-AD3E57C7B2AF}" destId="{EAC999EC-5E30-4AC6-A465-F798674808CD}" srcOrd="5" destOrd="0" parTransId="{5FFF555F-BA08-4724-BD31-303989EEE033}" sibTransId="{C3FF11CF-EC30-4266-8760-BE494EE4ED6D}"/>
    <dgm:cxn modelId="{797E58C1-112D-482B-9D34-9ECF93B6D74F}" type="presOf" srcId="{8068F883-66F8-437C-8426-54B46C3C234A}" destId="{0F548DA1-F957-43FE-B9C6-1FBDE489D813}" srcOrd="0" destOrd="0" presId="urn:microsoft.com/office/officeart/2008/layout/RadialCluster"/>
    <dgm:cxn modelId="{B1D886F9-C6AD-4C17-8B11-BC60F9AA99E0}" type="presOf" srcId="{B74DC392-5BF7-45AE-8BBF-D0AC1EB493B0}" destId="{086E828E-129D-4E4F-8F8C-38F51CD42AC1}" srcOrd="0" destOrd="0" presId="urn:microsoft.com/office/officeart/2008/layout/RadialCluster"/>
    <dgm:cxn modelId="{E8289D09-51B3-4D5D-B6EA-A2EC2DAC9DDC}" type="presOf" srcId="{D1CD7A1C-4C66-451B-AA99-FCE844D86102}" destId="{B8577C81-DD82-45B9-863C-828C250A9390}" srcOrd="0" destOrd="0" presId="urn:microsoft.com/office/officeart/2008/layout/RadialCluster"/>
    <dgm:cxn modelId="{BB7F199A-C6ED-4929-BC1E-BF121A8D54C0}" srcId="{8068F883-66F8-437C-8426-54B46C3C234A}" destId="{3017088F-4134-4A36-B306-AD3E57C7B2AF}" srcOrd="0" destOrd="0" parTransId="{C58B276F-6AD6-453B-A003-515960466382}" sibTransId="{4BA40951-C021-4989-BF52-48B952E5BA7F}"/>
    <dgm:cxn modelId="{316EE23F-D26E-4E74-A031-09220F7A6A35}" type="presOf" srcId="{708C96B6-02D9-488E-B5AB-32D870311D8C}" destId="{35220843-31BB-46B2-AB09-8E2D147C1FFC}" srcOrd="0" destOrd="0" presId="urn:microsoft.com/office/officeart/2008/layout/RadialCluster"/>
    <dgm:cxn modelId="{5311DFCD-9229-4C4D-A574-111402DBE9BE}" type="presOf" srcId="{28EA398C-1404-44A3-90D2-DD468BB46F8D}" destId="{9D032108-DAA5-4E0A-9F65-F2218C2B8CBD}" srcOrd="0" destOrd="0" presId="urn:microsoft.com/office/officeart/2008/layout/RadialCluster"/>
    <dgm:cxn modelId="{29FDE45E-CEE2-4C2D-9578-65939CDE3130}" type="presOf" srcId="{1813FEED-8873-4DEC-8929-732892C08695}" destId="{8432D98F-5091-482A-AED7-CCDB732A7F55}" srcOrd="0" destOrd="0" presId="urn:microsoft.com/office/officeart/2008/layout/RadialCluster"/>
    <dgm:cxn modelId="{FEC6E124-409B-402D-B748-1B86C966261A}" type="presOf" srcId="{557BCAD6-911B-47A0-A710-74D6EA7730EC}" destId="{45B847BD-CB48-48FE-A9E2-05ADEF1F584A}" srcOrd="0" destOrd="0" presId="urn:microsoft.com/office/officeart/2008/layout/RadialCluster"/>
    <dgm:cxn modelId="{8193380B-79B3-4A3B-833F-DE5E974B5011}" srcId="{3017088F-4134-4A36-B306-AD3E57C7B2AF}" destId="{28EA398C-1404-44A3-90D2-DD468BB46F8D}" srcOrd="3" destOrd="0" parTransId="{D895B4C0-DB2C-47DD-90AD-9DF5A44234BB}" sibTransId="{3BC80FF2-0251-4823-922B-2F38865A71A3}"/>
    <dgm:cxn modelId="{606FE277-9CDE-4079-A5B0-0383A4C209B3}" srcId="{3017088F-4134-4A36-B306-AD3E57C7B2AF}" destId="{4660CC88-6FD9-49EA-B60F-D6DB6C611A1D}" srcOrd="4" destOrd="0" parTransId="{01896E74-E4EF-4288-BC2A-728AF41AC621}" sibTransId="{C03D9300-4E96-42F0-8EDE-1BC6D318B362}"/>
    <dgm:cxn modelId="{67103961-0419-460B-AC8D-BC86C414ADB8}" type="presOf" srcId="{EAC999EC-5E30-4AC6-A465-F798674808CD}" destId="{5949D327-8475-458F-8441-52D201E262E3}" srcOrd="0" destOrd="0" presId="urn:microsoft.com/office/officeart/2008/layout/RadialCluster"/>
    <dgm:cxn modelId="{378EA1EA-5855-4277-9970-13D0A0D2388F}" type="presOf" srcId="{01896E74-E4EF-4288-BC2A-728AF41AC621}" destId="{EFD4E106-B4B7-496D-91DF-510F2069BCFB}" srcOrd="0" destOrd="0" presId="urn:microsoft.com/office/officeart/2008/layout/RadialCluster"/>
    <dgm:cxn modelId="{80DE843F-9765-45F2-BF7C-D40878C5E1D0}" srcId="{3017088F-4134-4A36-B306-AD3E57C7B2AF}" destId="{B0FD2B84-910C-45A7-9BD7-79AE5583FB2F}" srcOrd="6" destOrd="0" parTransId="{B74DC392-5BF7-45AE-8BBF-D0AC1EB493B0}" sibTransId="{35BB52F9-DBB7-49F2-8472-97A351F00EE6}"/>
    <dgm:cxn modelId="{5F0F2BB5-526B-441B-B89B-852209715237}" type="presOf" srcId="{5FFF555F-BA08-4724-BD31-303989EEE033}" destId="{BF45E23D-1D95-4397-B8A4-C775AC7139EC}" srcOrd="0" destOrd="0" presId="urn:microsoft.com/office/officeart/2008/layout/RadialCluster"/>
    <dgm:cxn modelId="{C2C3EE01-4B49-4BD9-883A-37C6D0CBD654}" type="presOf" srcId="{B0FD2B84-910C-45A7-9BD7-79AE5583FB2F}" destId="{CACB0BB9-8A15-4974-9CC8-20A774E7A75E}" srcOrd="0" destOrd="0" presId="urn:microsoft.com/office/officeart/2008/layout/RadialCluster"/>
    <dgm:cxn modelId="{B8A27F39-0F8A-4391-8B49-CF0EED8878D2}" type="presOf" srcId="{D895B4C0-DB2C-47DD-90AD-9DF5A44234BB}" destId="{DDECD2C6-B3A0-48B5-AF9D-7C8EF8103836}" srcOrd="0" destOrd="0" presId="urn:microsoft.com/office/officeart/2008/layout/RadialCluster"/>
    <dgm:cxn modelId="{18A9A1BA-BA00-47D8-B2AF-A141E7D9E2E1}" srcId="{3017088F-4134-4A36-B306-AD3E57C7B2AF}" destId="{D1CD7A1C-4C66-451B-AA99-FCE844D86102}" srcOrd="2" destOrd="0" parTransId="{708C96B6-02D9-488E-B5AB-32D870311D8C}" sibTransId="{81CA637D-A408-490A-A2EC-33410D2212DA}"/>
    <dgm:cxn modelId="{64315DC8-21A9-4603-BDA9-490EC3714317}" type="presOf" srcId="{4660CC88-6FD9-49EA-B60F-D6DB6C611A1D}" destId="{3916A036-43EE-45AA-985F-D2354A2170A9}" srcOrd="0" destOrd="0" presId="urn:microsoft.com/office/officeart/2008/layout/RadialCluster"/>
    <dgm:cxn modelId="{DA581066-1EE5-4197-AAD4-5AA2E669F1EA}" srcId="{3017088F-4134-4A36-B306-AD3E57C7B2AF}" destId="{9D8D66A5-BF67-428D-A9D5-9EC9D00B25C1}" srcOrd="0" destOrd="0" parTransId="{A42D333A-3A86-4066-A46E-1D9A966D16FF}" sibTransId="{8D5C17CB-6C69-4A36-AF62-6920C1E34A0A}"/>
    <dgm:cxn modelId="{15889EF0-6BF0-4880-8AE4-CE99ABCDDD13}" type="presOf" srcId="{A42D333A-3A86-4066-A46E-1D9A966D16FF}" destId="{616325C4-A719-4BAE-B2FE-BEB365080924}" srcOrd="0" destOrd="0" presId="urn:microsoft.com/office/officeart/2008/layout/RadialCluster"/>
    <dgm:cxn modelId="{C74DB699-3CC6-485A-A77F-CFCA36E40AF0}" type="presParOf" srcId="{0F548DA1-F957-43FE-B9C6-1FBDE489D813}" destId="{926A9F04-E49E-405E-8A28-344F3376EBAE}" srcOrd="0" destOrd="0" presId="urn:microsoft.com/office/officeart/2008/layout/RadialCluster"/>
    <dgm:cxn modelId="{4572C1E5-A237-4920-AE5E-94D6F268E554}" type="presParOf" srcId="{926A9F04-E49E-405E-8A28-344F3376EBAE}" destId="{CC9B41D7-6ACB-4CD8-A12A-CB17E0B54B02}" srcOrd="0" destOrd="0" presId="urn:microsoft.com/office/officeart/2008/layout/RadialCluster"/>
    <dgm:cxn modelId="{FDAF1322-0579-40E0-9A65-125A60C652A4}" type="presParOf" srcId="{926A9F04-E49E-405E-8A28-344F3376EBAE}" destId="{616325C4-A719-4BAE-B2FE-BEB365080924}" srcOrd="1" destOrd="0" presId="urn:microsoft.com/office/officeart/2008/layout/RadialCluster"/>
    <dgm:cxn modelId="{FB7ADE0C-EB1D-4FC4-BC6D-D04B5CF3D499}" type="presParOf" srcId="{926A9F04-E49E-405E-8A28-344F3376EBAE}" destId="{D5934BB5-E564-42C8-AB33-E52EC34575BF}" srcOrd="2" destOrd="0" presId="urn:microsoft.com/office/officeart/2008/layout/RadialCluster"/>
    <dgm:cxn modelId="{7346DADA-1CA3-4994-8045-89CDE05B20CA}" type="presParOf" srcId="{926A9F04-E49E-405E-8A28-344F3376EBAE}" destId="{45B847BD-CB48-48FE-A9E2-05ADEF1F584A}" srcOrd="3" destOrd="0" presId="urn:microsoft.com/office/officeart/2008/layout/RadialCluster"/>
    <dgm:cxn modelId="{8001339B-5246-4D50-BE85-416B92E274C5}" type="presParOf" srcId="{926A9F04-E49E-405E-8A28-344F3376EBAE}" destId="{8432D98F-5091-482A-AED7-CCDB732A7F55}" srcOrd="4" destOrd="0" presId="urn:microsoft.com/office/officeart/2008/layout/RadialCluster"/>
    <dgm:cxn modelId="{F0441C1B-605E-4E83-81FB-6AD388BB9F7B}" type="presParOf" srcId="{926A9F04-E49E-405E-8A28-344F3376EBAE}" destId="{35220843-31BB-46B2-AB09-8E2D147C1FFC}" srcOrd="5" destOrd="0" presId="urn:microsoft.com/office/officeart/2008/layout/RadialCluster"/>
    <dgm:cxn modelId="{E2AC19D3-C444-4CCC-B3C3-F716A9465406}" type="presParOf" srcId="{926A9F04-E49E-405E-8A28-344F3376EBAE}" destId="{B8577C81-DD82-45B9-863C-828C250A9390}" srcOrd="6" destOrd="0" presId="urn:microsoft.com/office/officeart/2008/layout/RadialCluster"/>
    <dgm:cxn modelId="{F6EC3AEE-7A2D-4168-8EB9-5B7A80E4BCC0}" type="presParOf" srcId="{926A9F04-E49E-405E-8A28-344F3376EBAE}" destId="{DDECD2C6-B3A0-48B5-AF9D-7C8EF8103836}" srcOrd="7" destOrd="0" presId="urn:microsoft.com/office/officeart/2008/layout/RadialCluster"/>
    <dgm:cxn modelId="{2317DF74-FCC1-4EB2-AC49-D22646B57A18}" type="presParOf" srcId="{926A9F04-E49E-405E-8A28-344F3376EBAE}" destId="{9D032108-DAA5-4E0A-9F65-F2218C2B8CBD}" srcOrd="8" destOrd="0" presId="urn:microsoft.com/office/officeart/2008/layout/RadialCluster"/>
    <dgm:cxn modelId="{2DCF1B50-9082-4DB6-91A7-E01DA1823081}" type="presParOf" srcId="{926A9F04-E49E-405E-8A28-344F3376EBAE}" destId="{EFD4E106-B4B7-496D-91DF-510F2069BCFB}" srcOrd="9" destOrd="0" presId="urn:microsoft.com/office/officeart/2008/layout/RadialCluster"/>
    <dgm:cxn modelId="{3DE03187-BB6E-4A80-B020-C4E2D02FEF7A}" type="presParOf" srcId="{926A9F04-E49E-405E-8A28-344F3376EBAE}" destId="{3916A036-43EE-45AA-985F-D2354A2170A9}" srcOrd="10" destOrd="0" presId="urn:microsoft.com/office/officeart/2008/layout/RadialCluster"/>
    <dgm:cxn modelId="{C68F9803-8F96-428E-B3A6-3C4471B9C421}" type="presParOf" srcId="{926A9F04-E49E-405E-8A28-344F3376EBAE}" destId="{BF45E23D-1D95-4397-B8A4-C775AC7139EC}" srcOrd="11" destOrd="0" presId="urn:microsoft.com/office/officeart/2008/layout/RadialCluster"/>
    <dgm:cxn modelId="{7186C1F8-A6A8-4DBB-A94B-A085820A6660}" type="presParOf" srcId="{926A9F04-E49E-405E-8A28-344F3376EBAE}" destId="{5949D327-8475-458F-8441-52D201E262E3}" srcOrd="12" destOrd="0" presId="urn:microsoft.com/office/officeart/2008/layout/RadialCluster"/>
    <dgm:cxn modelId="{6E486F7E-7141-4222-8FD6-FA16355C7094}" type="presParOf" srcId="{926A9F04-E49E-405E-8A28-344F3376EBAE}" destId="{086E828E-129D-4E4F-8F8C-38F51CD42AC1}" srcOrd="13" destOrd="0" presId="urn:microsoft.com/office/officeart/2008/layout/RadialCluster"/>
    <dgm:cxn modelId="{CB82F008-035F-4FBE-98CF-572C814C8401}" type="presParOf" srcId="{926A9F04-E49E-405E-8A28-344F3376EBAE}" destId="{CACB0BB9-8A15-4974-9CC8-20A774E7A75E}"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E6435E-8467-44AB-A216-B02B39DC82EB}" type="doc">
      <dgm:prSet loTypeId="urn:microsoft.com/office/officeart/2008/layout/VerticalAccentList" loCatId="list" qsTypeId="urn:microsoft.com/office/officeart/2005/8/quickstyle/simple1" qsCatId="simple" csTypeId="urn:microsoft.com/office/officeart/2005/8/colors/accent6_2" csCatId="accent6" phldr="1"/>
      <dgm:spPr/>
      <dgm:t>
        <a:bodyPr/>
        <a:lstStyle/>
        <a:p>
          <a:endParaRPr lang="en-US"/>
        </a:p>
      </dgm:t>
    </dgm:pt>
    <dgm:pt modelId="{F3C9369C-6ED9-411C-9CA4-2239AFC49D0C}">
      <dgm:prSet phldrT="[Text]" custT="1"/>
      <dgm:spPr/>
      <dgm:t>
        <a:bodyPr/>
        <a:lstStyle/>
        <a:p>
          <a:r>
            <a:rPr lang="fa-IR" sz="2800" b="1" dirty="0" smtClean="0">
              <a:solidFill>
                <a:srgbClr val="FFC000"/>
              </a:solidFill>
            </a:rPr>
            <a:t>همکاری های پولو رالف لورن</a:t>
          </a:r>
          <a:endParaRPr lang="en-US" sz="2800" b="1" dirty="0">
            <a:solidFill>
              <a:srgbClr val="FFC000"/>
            </a:solidFill>
          </a:endParaRPr>
        </a:p>
      </dgm:t>
    </dgm:pt>
    <dgm:pt modelId="{850A2156-D7DC-4B11-A4BC-DBF460D733A1}" type="parTrans" cxnId="{FC7D53C2-0BB3-42D7-BC9C-C3C5990A5890}">
      <dgm:prSet/>
      <dgm:spPr/>
      <dgm:t>
        <a:bodyPr/>
        <a:lstStyle/>
        <a:p>
          <a:endParaRPr lang="en-US"/>
        </a:p>
      </dgm:t>
    </dgm:pt>
    <dgm:pt modelId="{4493A7BE-D7D8-46AD-92EF-4AC259B6A4F0}" type="sibTrans" cxnId="{FC7D53C2-0BB3-42D7-BC9C-C3C5990A5890}">
      <dgm:prSet/>
      <dgm:spPr/>
      <dgm:t>
        <a:bodyPr/>
        <a:lstStyle/>
        <a:p>
          <a:endParaRPr lang="en-US"/>
        </a:p>
      </dgm:t>
    </dgm:pt>
    <dgm:pt modelId="{9525F0E6-8D57-4025-AA19-3BC2D607B13E}">
      <dgm:prSet phldrT="[Text]"/>
      <dgm:spPr/>
      <dgm:t>
        <a:bodyPr/>
        <a:lstStyle/>
        <a:p>
          <a:pPr algn="just" rtl="1"/>
          <a:r>
            <a:rPr lang="en-US" dirty="0" smtClean="0"/>
            <a:t>PRL</a:t>
          </a:r>
          <a:r>
            <a:rPr lang="fa-IR" dirty="0" smtClean="0"/>
            <a:t> اکنون تهیه کننده ی رسمی لباس ویمبلدون است و بوریس بکر سفیر برندش است. بوریس در تمام مدت تورنمنت در نقش خود به عنوان گزارشگر ویمبلدون و سفیر برند، رالف لورن خواهد پوشید. این ارتباط با بازیکن مشهور و شناخته شده بین المللی تورنمنت تنیس به اعتبار رالف لورن، به ویژه در بازار بریتانیایی بیشتر اضافه خواهد کرد.</a:t>
          </a:r>
          <a:endParaRPr lang="en-US" dirty="0"/>
        </a:p>
      </dgm:t>
    </dgm:pt>
    <dgm:pt modelId="{7DE5B509-E39C-45E8-B944-3BD59A1033D2}" type="parTrans" cxnId="{FBF66046-CD9C-43B0-9389-E3B257C8CAC3}">
      <dgm:prSet/>
      <dgm:spPr/>
      <dgm:t>
        <a:bodyPr/>
        <a:lstStyle/>
        <a:p>
          <a:endParaRPr lang="en-US"/>
        </a:p>
      </dgm:t>
    </dgm:pt>
    <dgm:pt modelId="{C7183EA9-A675-4034-828D-3DCBF4426DB7}" type="sibTrans" cxnId="{FBF66046-CD9C-43B0-9389-E3B257C8CAC3}">
      <dgm:prSet/>
      <dgm:spPr/>
      <dgm:t>
        <a:bodyPr/>
        <a:lstStyle/>
        <a:p>
          <a:endParaRPr lang="en-US"/>
        </a:p>
      </dgm:t>
    </dgm:pt>
    <dgm:pt modelId="{43515B5E-E910-4C85-B490-E202B0EFFE80}" type="pres">
      <dgm:prSet presAssocID="{D3E6435E-8467-44AB-A216-B02B39DC82EB}" presName="Name0" presStyleCnt="0">
        <dgm:presLayoutVars>
          <dgm:chMax/>
          <dgm:chPref/>
          <dgm:dir val="rev"/>
        </dgm:presLayoutVars>
      </dgm:prSet>
      <dgm:spPr/>
    </dgm:pt>
    <dgm:pt modelId="{F27CB0A9-6109-477B-9CAD-F64351B53841}" type="pres">
      <dgm:prSet presAssocID="{F3C9369C-6ED9-411C-9CA4-2239AFC49D0C}" presName="parenttextcomposite" presStyleCnt="0"/>
      <dgm:spPr/>
    </dgm:pt>
    <dgm:pt modelId="{FDC225E1-5F0B-49B7-8CC3-C03A071276D6}" type="pres">
      <dgm:prSet presAssocID="{F3C9369C-6ED9-411C-9CA4-2239AFC49D0C}" presName="parenttext" presStyleLbl="revTx" presStyleIdx="0" presStyleCnt="1">
        <dgm:presLayoutVars>
          <dgm:chMax/>
          <dgm:chPref val="2"/>
          <dgm:bulletEnabled val="1"/>
        </dgm:presLayoutVars>
      </dgm:prSet>
      <dgm:spPr/>
    </dgm:pt>
    <dgm:pt modelId="{BD914425-23A8-4321-82E4-46D62AF13E45}" type="pres">
      <dgm:prSet presAssocID="{F3C9369C-6ED9-411C-9CA4-2239AFC49D0C}" presName="composite" presStyleCnt="0"/>
      <dgm:spPr/>
    </dgm:pt>
    <dgm:pt modelId="{A6BB5DE5-3D06-4A51-8CF0-752BF5213F76}" type="pres">
      <dgm:prSet presAssocID="{F3C9369C-6ED9-411C-9CA4-2239AFC49D0C}" presName="chevron1" presStyleLbl="alignNode1" presStyleIdx="0" presStyleCnt="7"/>
      <dgm:spPr/>
    </dgm:pt>
    <dgm:pt modelId="{111F521B-FA2F-47EE-A4AD-AD4DB5DDB7B4}" type="pres">
      <dgm:prSet presAssocID="{F3C9369C-6ED9-411C-9CA4-2239AFC49D0C}" presName="chevron2" presStyleLbl="alignNode1" presStyleIdx="1" presStyleCnt="7"/>
      <dgm:spPr/>
    </dgm:pt>
    <dgm:pt modelId="{0151991B-C675-4DFF-AC87-1BE266A8C67D}" type="pres">
      <dgm:prSet presAssocID="{F3C9369C-6ED9-411C-9CA4-2239AFC49D0C}" presName="chevron3" presStyleLbl="alignNode1" presStyleIdx="2" presStyleCnt="7"/>
      <dgm:spPr/>
    </dgm:pt>
    <dgm:pt modelId="{89EA8A6F-B512-4336-9A1C-1AE7DEB7A118}" type="pres">
      <dgm:prSet presAssocID="{F3C9369C-6ED9-411C-9CA4-2239AFC49D0C}" presName="chevron4" presStyleLbl="alignNode1" presStyleIdx="3" presStyleCnt="7"/>
      <dgm:spPr/>
    </dgm:pt>
    <dgm:pt modelId="{FD733136-561F-4830-80BB-C002C76AE58B}" type="pres">
      <dgm:prSet presAssocID="{F3C9369C-6ED9-411C-9CA4-2239AFC49D0C}" presName="chevron5" presStyleLbl="alignNode1" presStyleIdx="4" presStyleCnt="7"/>
      <dgm:spPr/>
    </dgm:pt>
    <dgm:pt modelId="{03A0BF3A-DB4A-431E-9619-1C0FE344F4EB}" type="pres">
      <dgm:prSet presAssocID="{F3C9369C-6ED9-411C-9CA4-2239AFC49D0C}" presName="chevron6" presStyleLbl="alignNode1" presStyleIdx="5" presStyleCnt="7"/>
      <dgm:spPr/>
    </dgm:pt>
    <dgm:pt modelId="{526F2E9C-8379-4193-BE9F-23BDDD6D2CB9}" type="pres">
      <dgm:prSet presAssocID="{F3C9369C-6ED9-411C-9CA4-2239AFC49D0C}" presName="chevron7" presStyleLbl="alignNode1" presStyleIdx="6" presStyleCnt="7"/>
      <dgm:spPr/>
    </dgm:pt>
    <dgm:pt modelId="{8054BD8E-6B58-41C5-BB25-399BECF0E2B1}" type="pres">
      <dgm:prSet presAssocID="{F3C9369C-6ED9-411C-9CA4-2239AFC49D0C}" presName="childtext" presStyleLbl="solidFgAcc1" presStyleIdx="0" presStyleCnt="1">
        <dgm:presLayoutVars>
          <dgm:chMax/>
          <dgm:chPref val="0"/>
          <dgm:bulletEnabled val="1"/>
        </dgm:presLayoutVars>
      </dgm:prSet>
      <dgm:spPr/>
      <dgm:t>
        <a:bodyPr/>
        <a:lstStyle/>
        <a:p>
          <a:endParaRPr lang="en-US"/>
        </a:p>
      </dgm:t>
    </dgm:pt>
  </dgm:ptLst>
  <dgm:cxnLst>
    <dgm:cxn modelId="{1F2903A3-A7F4-45D0-A14E-A4E6D954785B}" type="presOf" srcId="{F3C9369C-6ED9-411C-9CA4-2239AFC49D0C}" destId="{FDC225E1-5F0B-49B7-8CC3-C03A071276D6}" srcOrd="0" destOrd="0" presId="urn:microsoft.com/office/officeart/2008/layout/VerticalAccentList"/>
    <dgm:cxn modelId="{FC7D53C2-0BB3-42D7-BC9C-C3C5990A5890}" srcId="{D3E6435E-8467-44AB-A216-B02B39DC82EB}" destId="{F3C9369C-6ED9-411C-9CA4-2239AFC49D0C}" srcOrd="0" destOrd="0" parTransId="{850A2156-D7DC-4B11-A4BC-DBF460D733A1}" sibTransId="{4493A7BE-D7D8-46AD-92EF-4AC259B6A4F0}"/>
    <dgm:cxn modelId="{FBF66046-CD9C-43B0-9389-E3B257C8CAC3}" srcId="{F3C9369C-6ED9-411C-9CA4-2239AFC49D0C}" destId="{9525F0E6-8D57-4025-AA19-3BC2D607B13E}" srcOrd="0" destOrd="0" parTransId="{7DE5B509-E39C-45E8-B944-3BD59A1033D2}" sibTransId="{C7183EA9-A675-4034-828D-3DCBF4426DB7}"/>
    <dgm:cxn modelId="{C06360E9-0E8A-46CE-B8D8-144C555AD3CC}" type="presOf" srcId="{9525F0E6-8D57-4025-AA19-3BC2D607B13E}" destId="{8054BD8E-6B58-41C5-BB25-399BECF0E2B1}" srcOrd="0" destOrd="0" presId="urn:microsoft.com/office/officeart/2008/layout/VerticalAccentList"/>
    <dgm:cxn modelId="{45EE12C1-3408-45AB-8D6C-3D20208867D6}" type="presOf" srcId="{D3E6435E-8467-44AB-A216-B02B39DC82EB}" destId="{43515B5E-E910-4C85-B490-E202B0EFFE80}" srcOrd="0" destOrd="0" presId="urn:microsoft.com/office/officeart/2008/layout/VerticalAccentList"/>
    <dgm:cxn modelId="{39D350C9-7D6A-4246-AD9B-F4539F723DDA}" type="presParOf" srcId="{43515B5E-E910-4C85-B490-E202B0EFFE80}" destId="{F27CB0A9-6109-477B-9CAD-F64351B53841}" srcOrd="0" destOrd="0" presId="urn:microsoft.com/office/officeart/2008/layout/VerticalAccentList"/>
    <dgm:cxn modelId="{335C9C76-2040-47E1-8BB9-C269B11A66A1}" type="presParOf" srcId="{F27CB0A9-6109-477B-9CAD-F64351B53841}" destId="{FDC225E1-5F0B-49B7-8CC3-C03A071276D6}" srcOrd="0" destOrd="0" presId="urn:microsoft.com/office/officeart/2008/layout/VerticalAccentList"/>
    <dgm:cxn modelId="{733CAB9C-6EDE-447A-9EE8-1BBE8A310082}" type="presParOf" srcId="{43515B5E-E910-4C85-B490-E202B0EFFE80}" destId="{BD914425-23A8-4321-82E4-46D62AF13E45}" srcOrd="1" destOrd="0" presId="urn:microsoft.com/office/officeart/2008/layout/VerticalAccentList"/>
    <dgm:cxn modelId="{DFAED9B1-9814-41A9-A18A-EA6C5BAD8D52}" type="presParOf" srcId="{BD914425-23A8-4321-82E4-46D62AF13E45}" destId="{A6BB5DE5-3D06-4A51-8CF0-752BF5213F76}" srcOrd="0" destOrd="0" presId="urn:microsoft.com/office/officeart/2008/layout/VerticalAccentList"/>
    <dgm:cxn modelId="{D4D99CE9-D206-42C0-BD83-5E331D45A1D1}" type="presParOf" srcId="{BD914425-23A8-4321-82E4-46D62AF13E45}" destId="{111F521B-FA2F-47EE-A4AD-AD4DB5DDB7B4}" srcOrd="1" destOrd="0" presId="urn:microsoft.com/office/officeart/2008/layout/VerticalAccentList"/>
    <dgm:cxn modelId="{EDACB5ED-A7E5-4B95-B62C-D277F1DB96A2}" type="presParOf" srcId="{BD914425-23A8-4321-82E4-46D62AF13E45}" destId="{0151991B-C675-4DFF-AC87-1BE266A8C67D}" srcOrd="2" destOrd="0" presId="urn:microsoft.com/office/officeart/2008/layout/VerticalAccentList"/>
    <dgm:cxn modelId="{B9642266-EF75-4E6A-A3BD-48599D4000EC}" type="presParOf" srcId="{BD914425-23A8-4321-82E4-46D62AF13E45}" destId="{89EA8A6F-B512-4336-9A1C-1AE7DEB7A118}" srcOrd="3" destOrd="0" presId="urn:microsoft.com/office/officeart/2008/layout/VerticalAccentList"/>
    <dgm:cxn modelId="{254094F5-D710-47D7-9FC0-FF5FCC3CE200}" type="presParOf" srcId="{BD914425-23A8-4321-82E4-46D62AF13E45}" destId="{FD733136-561F-4830-80BB-C002C76AE58B}" srcOrd="4" destOrd="0" presId="urn:microsoft.com/office/officeart/2008/layout/VerticalAccentList"/>
    <dgm:cxn modelId="{B3ECCC50-6DEB-4E92-868F-A5605CA795D3}" type="presParOf" srcId="{BD914425-23A8-4321-82E4-46D62AF13E45}" destId="{03A0BF3A-DB4A-431E-9619-1C0FE344F4EB}" srcOrd="5" destOrd="0" presId="urn:microsoft.com/office/officeart/2008/layout/VerticalAccentList"/>
    <dgm:cxn modelId="{2324CD17-82AC-48E5-9E79-835AA8B7A9DB}" type="presParOf" srcId="{BD914425-23A8-4321-82E4-46D62AF13E45}" destId="{526F2E9C-8379-4193-BE9F-23BDDD6D2CB9}" srcOrd="6" destOrd="0" presId="urn:microsoft.com/office/officeart/2008/layout/VerticalAccentList"/>
    <dgm:cxn modelId="{12D9E084-5656-4CCF-95D9-27BFCD0FD345}" type="presParOf" srcId="{BD914425-23A8-4321-82E4-46D62AF13E45}" destId="{8054BD8E-6B58-41C5-BB25-399BECF0E2B1}"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26D7A82-8FA0-4247-9BF6-0F74FAA2D08C}" type="doc">
      <dgm:prSet loTypeId="urn:microsoft.com/office/officeart/2005/8/layout/hList3" loCatId="list" qsTypeId="urn:microsoft.com/office/officeart/2005/8/quickstyle/simple1" qsCatId="simple" csTypeId="urn:microsoft.com/office/officeart/2005/8/colors/accent6_1" csCatId="accent6" phldr="1"/>
      <dgm:spPr/>
      <dgm:t>
        <a:bodyPr/>
        <a:lstStyle/>
        <a:p>
          <a:endParaRPr lang="en-US"/>
        </a:p>
      </dgm:t>
    </dgm:pt>
    <dgm:pt modelId="{CC1814A2-61A7-49FB-85C7-74D738A621FD}">
      <dgm:prSet phldrT="[Text]"/>
      <dgm:spPr/>
      <dgm:t>
        <a:bodyPr/>
        <a:lstStyle/>
        <a:p>
          <a:pPr rtl="1"/>
          <a:r>
            <a:rPr lang="fa-IR" b="1" smtClean="0"/>
            <a:t>بازارهای جهانی برای برندهای لاکچری</a:t>
          </a:r>
          <a:endParaRPr lang="en-US" dirty="0"/>
        </a:p>
      </dgm:t>
    </dgm:pt>
    <dgm:pt modelId="{0D934A7A-A9EE-46C4-A32A-226C67A2342F}" type="parTrans" cxnId="{734A378F-8C12-40F4-922C-AF2D2409A5CC}">
      <dgm:prSet/>
      <dgm:spPr/>
      <dgm:t>
        <a:bodyPr/>
        <a:lstStyle/>
        <a:p>
          <a:endParaRPr lang="en-US"/>
        </a:p>
      </dgm:t>
    </dgm:pt>
    <dgm:pt modelId="{32941DE7-7F6A-4499-A85B-9637E5E373DA}" type="sibTrans" cxnId="{734A378F-8C12-40F4-922C-AF2D2409A5CC}">
      <dgm:prSet/>
      <dgm:spPr/>
      <dgm:t>
        <a:bodyPr/>
        <a:lstStyle/>
        <a:p>
          <a:endParaRPr lang="en-US"/>
        </a:p>
      </dgm:t>
    </dgm:pt>
    <dgm:pt modelId="{A89F2CC0-1834-435A-9667-30599D92CFC3}">
      <dgm:prSet phldrT="[Text]" custT="1"/>
      <dgm:spPr/>
      <dgm:t>
        <a:bodyPr anchor="t"/>
        <a:lstStyle/>
        <a:p>
          <a:pPr algn="just" rtl="1"/>
          <a:r>
            <a:rPr lang="fa-IR" sz="1600" dirty="0" smtClean="0"/>
            <a:t>فروش های جهانی لاکچری از 150 میلیون دلار در 2006 تجاوز می کند، با تنها 30 در صد از امریکا. بزرگترین بازار لاکچری ژاپن است که حدود 40 درصد از درآمد فروش کل جهان را در بر می گیرد. گفته ای در ژاپن وجود دارد که به طور مناسب تمایلات کشور به خرید برندهای لاکچری را توصیف می کند: کت شما خانه ی شماست. مشتریان ژاپنی اغلب موقیت خود را از طریق کیف ها، کفش ها، جواهرات، لباس ها و کالاهای برند لاکچری قابل مشاهده ی خود منتقل می کنند. پدیده ی اشاره شده به عنوان مجردان دنباله رو، به زنان جوان دارای تحصیلات که شغل های منشی گری و دستیار اداری کار می کنند و با والدینشان در خانه زندگی می کنند گفته می شود، که باعث می شود پول خود را برای کالاهای لاکچری خرج کنند. این زنان بزرگترین مشتریان بخش برای برندهای لاکچری در ژاپن هستند. اگر </a:t>
          </a:r>
          <a:r>
            <a:rPr lang="en-US" sz="1600" dirty="0" smtClean="0"/>
            <a:t>PRL</a:t>
          </a:r>
          <a:r>
            <a:rPr lang="fa-IR" sz="1600" dirty="0" smtClean="0"/>
            <a:t> می توانند در جذب این بازار موفق باشد، این به طور قطع سودمند از آب در می آید.</a:t>
          </a:r>
          <a:endParaRPr lang="en-US" sz="1600" dirty="0"/>
        </a:p>
      </dgm:t>
    </dgm:pt>
    <dgm:pt modelId="{3936792C-CE11-4FA2-9496-75EF040970F6}" type="parTrans" cxnId="{3119670B-A6D0-4CBC-BBEF-F019B468E0C5}">
      <dgm:prSet/>
      <dgm:spPr/>
      <dgm:t>
        <a:bodyPr/>
        <a:lstStyle/>
        <a:p>
          <a:endParaRPr lang="en-US"/>
        </a:p>
      </dgm:t>
    </dgm:pt>
    <dgm:pt modelId="{195FC4E6-AB80-484F-9A89-9C3A338B6181}" type="sibTrans" cxnId="{3119670B-A6D0-4CBC-BBEF-F019B468E0C5}">
      <dgm:prSet/>
      <dgm:spPr/>
      <dgm:t>
        <a:bodyPr/>
        <a:lstStyle/>
        <a:p>
          <a:endParaRPr lang="en-US"/>
        </a:p>
      </dgm:t>
    </dgm:pt>
    <dgm:pt modelId="{D82A4CC7-D6B3-4E8B-8671-1D252159D3CA}">
      <dgm:prSet phldrT="[Text]" custT="1"/>
      <dgm:spPr/>
      <dgm:t>
        <a:bodyPr anchor="t"/>
        <a:lstStyle/>
        <a:p>
          <a:pPr algn="just" rtl="1"/>
          <a:r>
            <a:rPr lang="fa-IR" sz="1600" dirty="0" smtClean="0"/>
            <a:t>مشتریان اصلی برای کالاهای لاکچری متمایل به زنان بین 25 تا 50 در بازه های درآمدهای بالاتر هستند که درآمد خانواده ی آن ها بیشتر از 100،000 دلار  است. هرچند، در موردی که به عنوان "به صورت دموکراسی در آوردن لاکچری" اشاره شده است، مردم در تمام بازه های درآمدی می خواهند در بازار لاکچری شرکت کنند، حتی اگر بدان معنی باشد که یک چای لاته 4 دلاری در استارباکس یا یک شال گردن 60 دلاری بخرند. رالف لورن این را خود تشخیص داد هنگامیکه تمایل برای لاکچری به عنوان یک مورد آرمانی را توصیف کرد.</a:t>
          </a:r>
          <a:endParaRPr lang="en-US" sz="1600" dirty="0"/>
        </a:p>
      </dgm:t>
    </dgm:pt>
    <dgm:pt modelId="{E94FBF6A-9B3C-4F1B-A19C-FFCDF764C1E4}" type="parTrans" cxnId="{E71246DA-2F36-4175-A269-66003DAFB324}">
      <dgm:prSet/>
      <dgm:spPr/>
      <dgm:t>
        <a:bodyPr/>
        <a:lstStyle/>
        <a:p>
          <a:endParaRPr lang="en-US"/>
        </a:p>
      </dgm:t>
    </dgm:pt>
    <dgm:pt modelId="{86EE7CF6-C00B-4005-A4D8-A2969BB50325}" type="sibTrans" cxnId="{E71246DA-2F36-4175-A269-66003DAFB324}">
      <dgm:prSet/>
      <dgm:spPr/>
      <dgm:t>
        <a:bodyPr/>
        <a:lstStyle/>
        <a:p>
          <a:endParaRPr lang="en-US"/>
        </a:p>
      </dgm:t>
    </dgm:pt>
    <dgm:pt modelId="{A63D8554-01E0-4160-900D-6CB7856345B9}" type="pres">
      <dgm:prSet presAssocID="{226D7A82-8FA0-4247-9BF6-0F74FAA2D08C}" presName="composite" presStyleCnt="0">
        <dgm:presLayoutVars>
          <dgm:chMax val="1"/>
          <dgm:dir/>
          <dgm:resizeHandles val="exact"/>
        </dgm:presLayoutVars>
      </dgm:prSet>
      <dgm:spPr/>
    </dgm:pt>
    <dgm:pt modelId="{D412DAE2-26A9-45B3-9790-33AE268C809C}" type="pres">
      <dgm:prSet presAssocID="{CC1814A2-61A7-49FB-85C7-74D738A621FD}" presName="roof" presStyleLbl="dkBgShp" presStyleIdx="0" presStyleCnt="2" custScaleY="33333"/>
      <dgm:spPr/>
      <dgm:t>
        <a:bodyPr/>
        <a:lstStyle/>
        <a:p>
          <a:endParaRPr lang="en-US"/>
        </a:p>
      </dgm:t>
    </dgm:pt>
    <dgm:pt modelId="{D16B6070-D65C-4C6B-81E8-1DD3434AEE8A}" type="pres">
      <dgm:prSet presAssocID="{CC1814A2-61A7-49FB-85C7-74D738A621FD}" presName="pillars" presStyleCnt="0"/>
      <dgm:spPr/>
    </dgm:pt>
    <dgm:pt modelId="{44D156ED-9D79-42F8-94B0-CF3F98E6B4ED}" type="pres">
      <dgm:prSet presAssocID="{CC1814A2-61A7-49FB-85C7-74D738A621FD}" presName="pillar1" presStyleLbl="node1" presStyleIdx="0" presStyleCnt="2">
        <dgm:presLayoutVars>
          <dgm:bulletEnabled val="1"/>
        </dgm:presLayoutVars>
      </dgm:prSet>
      <dgm:spPr/>
      <dgm:t>
        <a:bodyPr/>
        <a:lstStyle/>
        <a:p>
          <a:endParaRPr lang="en-US"/>
        </a:p>
      </dgm:t>
    </dgm:pt>
    <dgm:pt modelId="{4952997D-AD7D-49DD-9EBF-01DBE8217EBE}" type="pres">
      <dgm:prSet presAssocID="{D82A4CC7-D6B3-4E8B-8671-1D252159D3CA}" presName="pillarX" presStyleLbl="node1" presStyleIdx="1" presStyleCnt="2">
        <dgm:presLayoutVars>
          <dgm:bulletEnabled val="1"/>
        </dgm:presLayoutVars>
      </dgm:prSet>
      <dgm:spPr/>
      <dgm:t>
        <a:bodyPr/>
        <a:lstStyle/>
        <a:p>
          <a:endParaRPr lang="en-US"/>
        </a:p>
      </dgm:t>
    </dgm:pt>
    <dgm:pt modelId="{26EA81EC-CF0B-4615-A5B3-87273F42ECC7}" type="pres">
      <dgm:prSet presAssocID="{CC1814A2-61A7-49FB-85C7-74D738A621FD}" presName="base" presStyleLbl="dkBgShp" presStyleIdx="1" presStyleCnt="2"/>
      <dgm:spPr/>
    </dgm:pt>
  </dgm:ptLst>
  <dgm:cxnLst>
    <dgm:cxn modelId="{87DD100A-4DE1-430D-AF59-25FB3C5397A1}" type="presOf" srcId="{A89F2CC0-1834-435A-9667-30599D92CFC3}" destId="{44D156ED-9D79-42F8-94B0-CF3F98E6B4ED}" srcOrd="0" destOrd="0" presId="urn:microsoft.com/office/officeart/2005/8/layout/hList3"/>
    <dgm:cxn modelId="{E71246DA-2F36-4175-A269-66003DAFB324}" srcId="{CC1814A2-61A7-49FB-85C7-74D738A621FD}" destId="{D82A4CC7-D6B3-4E8B-8671-1D252159D3CA}" srcOrd="1" destOrd="0" parTransId="{E94FBF6A-9B3C-4F1B-A19C-FFCDF764C1E4}" sibTransId="{86EE7CF6-C00B-4005-A4D8-A2969BB50325}"/>
    <dgm:cxn modelId="{0F7E57B9-C22A-4CAD-AD25-DA58DD0ACEC2}" type="presOf" srcId="{226D7A82-8FA0-4247-9BF6-0F74FAA2D08C}" destId="{A63D8554-01E0-4160-900D-6CB7856345B9}" srcOrd="0" destOrd="0" presId="urn:microsoft.com/office/officeart/2005/8/layout/hList3"/>
    <dgm:cxn modelId="{734A378F-8C12-40F4-922C-AF2D2409A5CC}" srcId="{226D7A82-8FA0-4247-9BF6-0F74FAA2D08C}" destId="{CC1814A2-61A7-49FB-85C7-74D738A621FD}" srcOrd="0" destOrd="0" parTransId="{0D934A7A-A9EE-46C4-A32A-226C67A2342F}" sibTransId="{32941DE7-7F6A-4499-A85B-9637E5E373DA}"/>
    <dgm:cxn modelId="{4964276C-A35B-4352-806F-61871A265B84}" type="presOf" srcId="{CC1814A2-61A7-49FB-85C7-74D738A621FD}" destId="{D412DAE2-26A9-45B3-9790-33AE268C809C}" srcOrd="0" destOrd="0" presId="urn:microsoft.com/office/officeart/2005/8/layout/hList3"/>
    <dgm:cxn modelId="{BD762456-D44A-4656-A351-8793FF64F003}" type="presOf" srcId="{D82A4CC7-D6B3-4E8B-8671-1D252159D3CA}" destId="{4952997D-AD7D-49DD-9EBF-01DBE8217EBE}" srcOrd="0" destOrd="0" presId="urn:microsoft.com/office/officeart/2005/8/layout/hList3"/>
    <dgm:cxn modelId="{3119670B-A6D0-4CBC-BBEF-F019B468E0C5}" srcId="{CC1814A2-61A7-49FB-85C7-74D738A621FD}" destId="{A89F2CC0-1834-435A-9667-30599D92CFC3}" srcOrd="0" destOrd="0" parTransId="{3936792C-CE11-4FA2-9496-75EF040970F6}" sibTransId="{195FC4E6-AB80-484F-9A89-9C3A338B6181}"/>
    <dgm:cxn modelId="{099CB18A-2B6E-4D50-B773-2F59B97A3F0C}" type="presParOf" srcId="{A63D8554-01E0-4160-900D-6CB7856345B9}" destId="{D412DAE2-26A9-45B3-9790-33AE268C809C}" srcOrd="0" destOrd="0" presId="urn:microsoft.com/office/officeart/2005/8/layout/hList3"/>
    <dgm:cxn modelId="{5B430615-215F-4813-8856-B9A370F7BDE8}" type="presParOf" srcId="{A63D8554-01E0-4160-900D-6CB7856345B9}" destId="{D16B6070-D65C-4C6B-81E8-1DD3434AEE8A}" srcOrd="1" destOrd="0" presId="urn:microsoft.com/office/officeart/2005/8/layout/hList3"/>
    <dgm:cxn modelId="{44B43CAA-0F8F-4A0F-83D7-994726A1E8CE}" type="presParOf" srcId="{D16B6070-D65C-4C6B-81E8-1DD3434AEE8A}" destId="{44D156ED-9D79-42F8-94B0-CF3F98E6B4ED}" srcOrd="0" destOrd="0" presId="urn:microsoft.com/office/officeart/2005/8/layout/hList3"/>
    <dgm:cxn modelId="{72FFE410-C1EA-42F6-BA39-E756CD4B5F60}" type="presParOf" srcId="{D16B6070-D65C-4C6B-81E8-1DD3434AEE8A}" destId="{4952997D-AD7D-49DD-9EBF-01DBE8217EBE}" srcOrd="1" destOrd="0" presId="urn:microsoft.com/office/officeart/2005/8/layout/hList3"/>
    <dgm:cxn modelId="{3BCF2399-965C-4DEE-B569-B178A1DF0986}" type="presParOf" srcId="{A63D8554-01E0-4160-900D-6CB7856345B9}" destId="{26EA81EC-CF0B-4615-A5B3-87273F42ECC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78B82C-52C7-4FE3-A61A-F9231FF24A27}" type="doc">
      <dgm:prSet loTypeId="urn:microsoft.com/office/officeart/2008/layout/HorizontalMultiLevelHierarchy" loCatId="hierarchy" qsTypeId="urn:microsoft.com/office/officeart/2005/8/quickstyle/simple1" qsCatId="simple" csTypeId="urn:microsoft.com/office/officeart/2005/8/colors/accent5_5" csCatId="accent5" phldr="1"/>
      <dgm:spPr/>
      <dgm:t>
        <a:bodyPr/>
        <a:lstStyle/>
        <a:p>
          <a:endParaRPr lang="en-US"/>
        </a:p>
      </dgm:t>
    </dgm:pt>
    <dgm:pt modelId="{E264BE82-02A4-4F19-BAF6-D44746D01D72}">
      <dgm:prSet phldrT="[Text]" custT="1"/>
      <dgm:spPr/>
      <dgm:t>
        <a:bodyPr/>
        <a:lstStyle/>
        <a:p>
          <a:pPr rtl="1"/>
          <a:r>
            <a:rPr lang="fa-IR" sz="2400" b="1" dirty="0" smtClean="0"/>
            <a:t>سه شرکت چند رشته ای برتر برند لاکچری </a:t>
          </a:r>
          <a:endParaRPr lang="en-US" sz="2400" b="1" dirty="0"/>
        </a:p>
      </dgm:t>
    </dgm:pt>
    <dgm:pt modelId="{A1A5B26A-81AE-4A18-B2EE-2886E948C335}" type="parTrans" cxnId="{81121F20-02DE-425D-A584-E7D725F04E58}">
      <dgm:prSet/>
      <dgm:spPr/>
      <dgm:t>
        <a:bodyPr/>
        <a:lstStyle/>
        <a:p>
          <a:pPr rtl="1"/>
          <a:endParaRPr lang="en-US"/>
        </a:p>
      </dgm:t>
    </dgm:pt>
    <dgm:pt modelId="{E2B00D4F-0B4A-4DD9-8DAF-2FD644B1BAAC}" type="sibTrans" cxnId="{81121F20-02DE-425D-A584-E7D725F04E58}">
      <dgm:prSet/>
      <dgm:spPr/>
      <dgm:t>
        <a:bodyPr/>
        <a:lstStyle/>
        <a:p>
          <a:pPr rtl="1"/>
          <a:endParaRPr lang="en-US"/>
        </a:p>
      </dgm:t>
    </dgm:pt>
    <dgm:pt modelId="{EA83BFAD-6D99-4887-89F2-A13F62EB5E02}">
      <dgm:prSet phldrT="[Text]"/>
      <dgm:spPr/>
      <dgm:t>
        <a:bodyPr/>
        <a:lstStyle/>
        <a:p>
          <a:pPr rtl="1"/>
          <a:r>
            <a:rPr lang="fa-IR" dirty="0" smtClean="0"/>
            <a:t>لویی ویتون مونه هنسی (</a:t>
          </a:r>
          <a:r>
            <a:rPr lang="en-US" dirty="0" smtClean="0"/>
            <a:t>LVMH</a:t>
          </a:r>
          <a:r>
            <a:rPr lang="fa-IR" dirty="0" smtClean="0"/>
            <a:t>)</a:t>
          </a:r>
          <a:endParaRPr lang="en-US" dirty="0"/>
        </a:p>
      </dgm:t>
    </dgm:pt>
    <dgm:pt modelId="{E25A273F-8412-48D6-934B-1BFE64473771}" type="parTrans" cxnId="{DD22F302-C1BB-47BE-B783-CC4F410FB855}">
      <dgm:prSet/>
      <dgm:spPr/>
      <dgm:t>
        <a:bodyPr/>
        <a:lstStyle/>
        <a:p>
          <a:pPr rtl="1"/>
          <a:endParaRPr lang="en-US"/>
        </a:p>
      </dgm:t>
    </dgm:pt>
    <dgm:pt modelId="{5EFEAFD0-0305-418A-831B-A230ED5991B5}" type="sibTrans" cxnId="{DD22F302-C1BB-47BE-B783-CC4F410FB855}">
      <dgm:prSet/>
      <dgm:spPr/>
      <dgm:t>
        <a:bodyPr/>
        <a:lstStyle/>
        <a:p>
          <a:pPr rtl="1"/>
          <a:endParaRPr lang="en-US"/>
        </a:p>
      </dgm:t>
    </dgm:pt>
    <dgm:pt modelId="{20D8C3D1-55F1-45F9-AA9F-DE4812897E77}">
      <dgm:prSet phldrT="[Text]"/>
      <dgm:spPr/>
      <dgm:t>
        <a:bodyPr/>
        <a:lstStyle/>
        <a:p>
          <a:pPr rtl="1"/>
          <a:r>
            <a:rPr lang="fa-IR" dirty="0" smtClean="0"/>
            <a:t>ریچمونت</a:t>
          </a:r>
          <a:endParaRPr lang="en-US" dirty="0"/>
        </a:p>
      </dgm:t>
    </dgm:pt>
    <dgm:pt modelId="{33EB6361-C401-41A2-BFC9-95BDBFEC13E1}" type="parTrans" cxnId="{820ED0C5-44D7-4400-A275-1209D3BF53DE}">
      <dgm:prSet/>
      <dgm:spPr/>
      <dgm:t>
        <a:bodyPr/>
        <a:lstStyle/>
        <a:p>
          <a:pPr rtl="1"/>
          <a:endParaRPr lang="en-US"/>
        </a:p>
      </dgm:t>
    </dgm:pt>
    <dgm:pt modelId="{7DCE124E-C068-4E01-944D-C581B8E48059}" type="sibTrans" cxnId="{820ED0C5-44D7-4400-A275-1209D3BF53DE}">
      <dgm:prSet/>
      <dgm:spPr/>
      <dgm:t>
        <a:bodyPr/>
        <a:lstStyle/>
        <a:p>
          <a:pPr rtl="1"/>
          <a:endParaRPr lang="en-US"/>
        </a:p>
      </dgm:t>
    </dgm:pt>
    <dgm:pt modelId="{20495590-E2E8-4999-977F-37809E9DD57C}">
      <dgm:prSet phldrT="[Text]"/>
      <dgm:spPr/>
      <dgm:t>
        <a:bodyPr/>
        <a:lstStyle/>
        <a:p>
          <a:pPr rtl="1"/>
          <a:r>
            <a:rPr lang="fa-IR" dirty="0" smtClean="0"/>
            <a:t>گوچی </a:t>
          </a:r>
          <a:endParaRPr lang="en-US" dirty="0"/>
        </a:p>
      </dgm:t>
    </dgm:pt>
    <dgm:pt modelId="{63036214-D66E-447A-800C-3C9FEE8E8138}" type="parTrans" cxnId="{B5402842-413D-4D1B-9FBA-5B78BA04A2EE}">
      <dgm:prSet/>
      <dgm:spPr/>
      <dgm:t>
        <a:bodyPr/>
        <a:lstStyle/>
        <a:p>
          <a:pPr rtl="1"/>
          <a:endParaRPr lang="en-US"/>
        </a:p>
      </dgm:t>
    </dgm:pt>
    <dgm:pt modelId="{FED08D3F-21F3-447B-B2A5-D341EFDC19CC}" type="sibTrans" cxnId="{B5402842-413D-4D1B-9FBA-5B78BA04A2EE}">
      <dgm:prSet/>
      <dgm:spPr/>
      <dgm:t>
        <a:bodyPr/>
        <a:lstStyle/>
        <a:p>
          <a:pPr rtl="1"/>
          <a:endParaRPr lang="en-US"/>
        </a:p>
      </dgm:t>
    </dgm:pt>
    <dgm:pt modelId="{88B43DCC-EC9F-4D31-B75B-99AA2D166479}" type="pres">
      <dgm:prSet presAssocID="{7F78B82C-52C7-4FE3-A61A-F9231FF24A27}" presName="Name0" presStyleCnt="0">
        <dgm:presLayoutVars>
          <dgm:chPref val="1"/>
          <dgm:dir val="rev"/>
          <dgm:animOne val="branch"/>
          <dgm:animLvl val="lvl"/>
          <dgm:resizeHandles val="exact"/>
        </dgm:presLayoutVars>
      </dgm:prSet>
      <dgm:spPr/>
    </dgm:pt>
    <dgm:pt modelId="{831DE020-08F3-4A35-941C-94F2EBC8F797}" type="pres">
      <dgm:prSet presAssocID="{E264BE82-02A4-4F19-BAF6-D44746D01D72}" presName="root1" presStyleCnt="0"/>
      <dgm:spPr/>
    </dgm:pt>
    <dgm:pt modelId="{281AC8B6-8E8B-4680-A59E-E546A138589A}" type="pres">
      <dgm:prSet presAssocID="{E264BE82-02A4-4F19-BAF6-D44746D01D72}" presName="LevelOneTextNode" presStyleLbl="node0" presStyleIdx="0" presStyleCnt="1" custAng="16200000" custScaleX="256579" custScaleY="41034" custLinFactNeighborX="-8731">
        <dgm:presLayoutVars>
          <dgm:chPref val="3"/>
        </dgm:presLayoutVars>
      </dgm:prSet>
      <dgm:spPr/>
      <dgm:t>
        <a:bodyPr/>
        <a:lstStyle/>
        <a:p>
          <a:endParaRPr lang="en-US"/>
        </a:p>
      </dgm:t>
    </dgm:pt>
    <dgm:pt modelId="{C4C1876E-87CC-463C-84F2-80CD229BA63E}" type="pres">
      <dgm:prSet presAssocID="{E264BE82-02A4-4F19-BAF6-D44746D01D72}" presName="level2hierChild" presStyleCnt="0"/>
      <dgm:spPr/>
    </dgm:pt>
    <dgm:pt modelId="{347B6E5C-AA37-4179-B6FB-1423CE34978B}" type="pres">
      <dgm:prSet presAssocID="{E25A273F-8412-48D6-934B-1BFE64473771}" presName="conn2-1" presStyleLbl="parChTrans1D2" presStyleIdx="0" presStyleCnt="3"/>
      <dgm:spPr/>
    </dgm:pt>
    <dgm:pt modelId="{F2FB72FD-284A-4A52-93BF-2A6804F74C33}" type="pres">
      <dgm:prSet presAssocID="{E25A273F-8412-48D6-934B-1BFE64473771}" presName="connTx" presStyleLbl="parChTrans1D2" presStyleIdx="0" presStyleCnt="3"/>
      <dgm:spPr/>
    </dgm:pt>
    <dgm:pt modelId="{A58D8D6B-E539-4C7A-9616-BE0BBBF5C57B}" type="pres">
      <dgm:prSet presAssocID="{EA83BFAD-6D99-4887-89F2-A13F62EB5E02}" presName="root2" presStyleCnt="0"/>
      <dgm:spPr/>
    </dgm:pt>
    <dgm:pt modelId="{1197CF37-69D6-4249-A6F9-3CB8A890EB8F}" type="pres">
      <dgm:prSet presAssocID="{EA83BFAD-6D99-4887-89F2-A13F62EB5E02}" presName="LevelTwoTextNode" presStyleLbl="node2" presStyleIdx="0" presStyleCnt="3">
        <dgm:presLayoutVars>
          <dgm:chPref val="3"/>
        </dgm:presLayoutVars>
      </dgm:prSet>
      <dgm:spPr/>
      <dgm:t>
        <a:bodyPr/>
        <a:lstStyle/>
        <a:p>
          <a:endParaRPr lang="en-US"/>
        </a:p>
      </dgm:t>
    </dgm:pt>
    <dgm:pt modelId="{FF7E1AC1-2513-44A9-9EA9-BEF498058578}" type="pres">
      <dgm:prSet presAssocID="{EA83BFAD-6D99-4887-89F2-A13F62EB5E02}" presName="level3hierChild" presStyleCnt="0"/>
      <dgm:spPr/>
    </dgm:pt>
    <dgm:pt modelId="{8C6E0C11-1D84-462B-B73A-B2B1FBBB684B}" type="pres">
      <dgm:prSet presAssocID="{33EB6361-C401-41A2-BFC9-95BDBFEC13E1}" presName="conn2-1" presStyleLbl="parChTrans1D2" presStyleIdx="1" presStyleCnt="3"/>
      <dgm:spPr/>
    </dgm:pt>
    <dgm:pt modelId="{140A660B-41F6-45DC-A5E6-45A43449E566}" type="pres">
      <dgm:prSet presAssocID="{33EB6361-C401-41A2-BFC9-95BDBFEC13E1}" presName="connTx" presStyleLbl="parChTrans1D2" presStyleIdx="1" presStyleCnt="3"/>
      <dgm:spPr/>
    </dgm:pt>
    <dgm:pt modelId="{BEF36906-5804-4C3F-8642-E8B5F6F90E02}" type="pres">
      <dgm:prSet presAssocID="{20D8C3D1-55F1-45F9-AA9F-DE4812897E77}" presName="root2" presStyleCnt="0"/>
      <dgm:spPr/>
    </dgm:pt>
    <dgm:pt modelId="{B016760C-7727-4A01-AFA6-9038B0FB43C5}" type="pres">
      <dgm:prSet presAssocID="{20D8C3D1-55F1-45F9-AA9F-DE4812897E77}" presName="LevelTwoTextNode" presStyleLbl="node2" presStyleIdx="1" presStyleCnt="3">
        <dgm:presLayoutVars>
          <dgm:chPref val="3"/>
        </dgm:presLayoutVars>
      </dgm:prSet>
      <dgm:spPr/>
      <dgm:t>
        <a:bodyPr/>
        <a:lstStyle/>
        <a:p>
          <a:endParaRPr lang="en-US"/>
        </a:p>
      </dgm:t>
    </dgm:pt>
    <dgm:pt modelId="{AF42AD61-C774-4CAC-947C-E9C44544EDA9}" type="pres">
      <dgm:prSet presAssocID="{20D8C3D1-55F1-45F9-AA9F-DE4812897E77}" presName="level3hierChild" presStyleCnt="0"/>
      <dgm:spPr/>
    </dgm:pt>
    <dgm:pt modelId="{5E038F7B-F77D-41CD-A36F-1EF59C3030C6}" type="pres">
      <dgm:prSet presAssocID="{63036214-D66E-447A-800C-3C9FEE8E8138}" presName="conn2-1" presStyleLbl="parChTrans1D2" presStyleIdx="2" presStyleCnt="3"/>
      <dgm:spPr/>
    </dgm:pt>
    <dgm:pt modelId="{AD046EC6-264E-4DA6-B82D-92C6490A17DF}" type="pres">
      <dgm:prSet presAssocID="{63036214-D66E-447A-800C-3C9FEE8E8138}" presName="connTx" presStyleLbl="parChTrans1D2" presStyleIdx="2" presStyleCnt="3"/>
      <dgm:spPr/>
    </dgm:pt>
    <dgm:pt modelId="{CDA48990-092A-4471-93D0-5EF32E141F1E}" type="pres">
      <dgm:prSet presAssocID="{20495590-E2E8-4999-977F-37809E9DD57C}" presName="root2" presStyleCnt="0"/>
      <dgm:spPr/>
    </dgm:pt>
    <dgm:pt modelId="{D9A96017-F02F-47BD-B6A9-342CBFD74239}" type="pres">
      <dgm:prSet presAssocID="{20495590-E2E8-4999-977F-37809E9DD57C}" presName="LevelTwoTextNode" presStyleLbl="node2" presStyleIdx="2" presStyleCnt="3">
        <dgm:presLayoutVars>
          <dgm:chPref val="3"/>
        </dgm:presLayoutVars>
      </dgm:prSet>
      <dgm:spPr/>
      <dgm:t>
        <a:bodyPr/>
        <a:lstStyle/>
        <a:p>
          <a:endParaRPr lang="en-US"/>
        </a:p>
      </dgm:t>
    </dgm:pt>
    <dgm:pt modelId="{09DBE400-9119-4085-8A97-C7FC07587271}" type="pres">
      <dgm:prSet presAssocID="{20495590-E2E8-4999-977F-37809E9DD57C}" presName="level3hierChild" presStyleCnt="0"/>
      <dgm:spPr/>
    </dgm:pt>
  </dgm:ptLst>
  <dgm:cxnLst>
    <dgm:cxn modelId="{36DC464F-46AE-4168-8329-21E1B8265BFD}" type="presOf" srcId="{7F78B82C-52C7-4FE3-A61A-F9231FF24A27}" destId="{88B43DCC-EC9F-4D31-B75B-99AA2D166479}" srcOrd="0" destOrd="0" presId="urn:microsoft.com/office/officeart/2008/layout/HorizontalMultiLevelHierarchy"/>
    <dgm:cxn modelId="{820ED0C5-44D7-4400-A275-1209D3BF53DE}" srcId="{E264BE82-02A4-4F19-BAF6-D44746D01D72}" destId="{20D8C3D1-55F1-45F9-AA9F-DE4812897E77}" srcOrd="1" destOrd="0" parTransId="{33EB6361-C401-41A2-BFC9-95BDBFEC13E1}" sibTransId="{7DCE124E-C068-4E01-944D-C581B8E48059}"/>
    <dgm:cxn modelId="{6AA3B078-E80B-4141-8F43-DED0458AA1ED}" type="presOf" srcId="{33EB6361-C401-41A2-BFC9-95BDBFEC13E1}" destId="{140A660B-41F6-45DC-A5E6-45A43449E566}" srcOrd="1" destOrd="0" presId="urn:microsoft.com/office/officeart/2008/layout/HorizontalMultiLevelHierarchy"/>
    <dgm:cxn modelId="{C236F440-4F28-4CC7-947B-F2FA4B1694B7}" type="presOf" srcId="{20495590-E2E8-4999-977F-37809E9DD57C}" destId="{D9A96017-F02F-47BD-B6A9-342CBFD74239}" srcOrd="0" destOrd="0" presId="urn:microsoft.com/office/officeart/2008/layout/HorizontalMultiLevelHierarchy"/>
    <dgm:cxn modelId="{84717D32-637C-4B9D-A5F3-CFDEFA0C0105}" type="presOf" srcId="{E264BE82-02A4-4F19-BAF6-D44746D01D72}" destId="{281AC8B6-8E8B-4680-A59E-E546A138589A}" srcOrd="0" destOrd="0" presId="urn:microsoft.com/office/officeart/2008/layout/HorizontalMultiLevelHierarchy"/>
    <dgm:cxn modelId="{C5C78EB0-2AA6-4B28-ADEE-85D1563290F2}" type="presOf" srcId="{E25A273F-8412-48D6-934B-1BFE64473771}" destId="{347B6E5C-AA37-4179-B6FB-1423CE34978B}" srcOrd="0" destOrd="0" presId="urn:microsoft.com/office/officeart/2008/layout/HorizontalMultiLevelHierarchy"/>
    <dgm:cxn modelId="{1F0458AF-EA5F-42F4-A660-B1B4C0F92D93}" type="presOf" srcId="{63036214-D66E-447A-800C-3C9FEE8E8138}" destId="{5E038F7B-F77D-41CD-A36F-1EF59C3030C6}" srcOrd="0" destOrd="0" presId="urn:microsoft.com/office/officeart/2008/layout/HorizontalMultiLevelHierarchy"/>
    <dgm:cxn modelId="{CE1DC1E1-16C1-4263-A5FA-17696A8B805A}" type="presOf" srcId="{E25A273F-8412-48D6-934B-1BFE64473771}" destId="{F2FB72FD-284A-4A52-93BF-2A6804F74C33}" srcOrd="1" destOrd="0" presId="urn:microsoft.com/office/officeart/2008/layout/HorizontalMultiLevelHierarchy"/>
    <dgm:cxn modelId="{6E9DE35B-F399-4DAD-8451-87B401D8F39D}" type="presOf" srcId="{20D8C3D1-55F1-45F9-AA9F-DE4812897E77}" destId="{B016760C-7727-4A01-AFA6-9038B0FB43C5}" srcOrd="0" destOrd="0" presId="urn:microsoft.com/office/officeart/2008/layout/HorizontalMultiLevelHierarchy"/>
    <dgm:cxn modelId="{54287255-C084-4906-B117-76B1B9D593EF}" type="presOf" srcId="{33EB6361-C401-41A2-BFC9-95BDBFEC13E1}" destId="{8C6E0C11-1D84-462B-B73A-B2B1FBBB684B}" srcOrd="0" destOrd="0" presId="urn:microsoft.com/office/officeart/2008/layout/HorizontalMultiLevelHierarchy"/>
    <dgm:cxn modelId="{DD22F302-C1BB-47BE-B783-CC4F410FB855}" srcId="{E264BE82-02A4-4F19-BAF6-D44746D01D72}" destId="{EA83BFAD-6D99-4887-89F2-A13F62EB5E02}" srcOrd="0" destOrd="0" parTransId="{E25A273F-8412-48D6-934B-1BFE64473771}" sibTransId="{5EFEAFD0-0305-418A-831B-A230ED5991B5}"/>
    <dgm:cxn modelId="{557C0815-B42D-4A7C-8947-C40804B5AA3F}" type="presOf" srcId="{EA83BFAD-6D99-4887-89F2-A13F62EB5E02}" destId="{1197CF37-69D6-4249-A6F9-3CB8A890EB8F}" srcOrd="0" destOrd="0" presId="urn:microsoft.com/office/officeart/2008/layout/HorizontalMultiLevelHierarchy"/>
    <dgm:cxn modelId="{A2D8A418-6F41-4DB9-B3FC-0EDDA87F2D18}" type="presOf" srcId="{63036214-D66E-447A-800C-3C9FEE8E8138}" destId="{AD046EC6-264E-4DA6-B82D-92C6490A17DF}" srcOrd="1" destOrd="0" presId="urn:microsoft.com/office/officeart/2008/layout/HorizontalMultiLevelHierarchy"/>
    <dgm:cxn modelId="{B5402842-413D-4D1B-9FBA-5B78BA04A2EE}" srcId="{E264BE82-02A4-4F19-BAF6-D44746D01D72}" destId="{20495590-E2E8-4999-977F-37809E9DD57C}" srcOrd="2" destOrd="0" parTransId="{63036214-D66E-447A-800C-3C9FEE8E8138}" sibTransId="{FED08D3F-21F3-447B-B2A5-D341EFDC19CC}"/>
    <dgm:cxn modelId="{81121F20-02DE-425D-A584-E7D725F04E58}" srcId="{7F78B82C-52C7-4FE3-A61A-F9231FF24A27}" destId="{E264BE82-02A4-4F19-BAF6-D44746D01D72}" srcOrd="0" destOrd="0" parTransId="{A1A5B26A-81AE-4A18-B2EE-2886E948C335}" sibTransId="{E2B00D4F-0B4A-4DD9-8DAF-2FD644B1BAAC}"/>
    <dgm:cxn modelId="{05AEB85B-D0CA-45E2-954B-8E9D5AC766ED}" type="presParOf" srcId="{88B43DCC-EC9F-4D31-B75B-99AA2D166479}" destId="{831DE020-08F3-4A35-941C-94F2EBC8F797}" srcOrd="0" destOrd="0" presId="urn:microsoft.com/office/officeart/2008/layout/HorizontalMultiLevelHierarchy"/>
    <dgm:cxn modelId="{26B3C12E-BEA4-437F-ADD6-BBDAB3D1F86E}" type="presParOf" srcId="{831DE020-08F3-4A35-941C-94F2EBC8F797}" destId="{281AC8B6-8E8B-4680-A59E-E546A138589A}" srcOrd="0" destOrd="0" presId="urn:microsoft.com/office/officeart/2008/layout/HorizontalMultiLevelHierarchy"/>
    <dgm:cxn modelId="{9E8E3E9E-C62A-4015-908E-209AF660DCCB}" type="presParOf" srcId="{831DE020-08F3-4A35-941C-94F2EBC8F797}" destId="{C4C1876E-87CC-463C-84F2-80CD229BA63E}" srcOrd="1" destOrd="0" presId="urn:microsoft.com/office/officeart/2008/layout/HorizontalMultiLevelHierarchy"/>
    <dgm:cxn modelId="{79622B2E-C2E9-4EF3-ACF0-F77CABCC12FA}" type="presParOf" srcId="{C4C1876E-87CC-463C-84F2-80CD229BA63E}" destId="{347B6E5C-AA37-4179-B6FB-1423CE34978B}" srcOrd="0" destOrd="0" presId="urn:microsoft.com/office/officeart/2008/layout/HorizontalMultiLevelHierarchy"/>
    <dgm:cxn modelId="{72613C1E-9C6A-44DB-911E-E8A45B8AA832}" type="presParOf" srcId="{347B6E5C-AA37-4179-B6FB-1423CE34978B}" destId="{F2FB72FD-284A-4A52-93BF-2A6804F74C33}" srcOrd="0" destOrd="0" presId="urn:microsoft.com/office/officeart/2008/layout/HorizontalMultiLevelHierarchy"/>
    <dgm:cxn modelId="{B3196604-8E11-46BC-9D7C-E17F7840F05F}" type="presParOf" srcId="{C4C1876E-87CC-463C-84F2-80CD229BA63E}" destId="{A58D8D6B-E539-4C7A-9616-BE0BBBF5C57B}" srcOrd="1" destOrd="0" presId="urn:microsoft.com/office/officeart/2008/layout/HorizontalMultiLevelHierarchy"/>
    <dgm:cxn modelId="{709EA942-787B-4C65-BCDA-813DFF97852C}" type="presParOf" srcId="{A58D8D6B-E539-4C7A-9616-BE0BBBF5C57B}" destId="{1197CF37-69D6-4249-A6F9-3CB8A890EB8F}" srcOrd="0" destOrd="0" presId="urn:microsoft.com/office/officeart/2008/layout/HorizontalMultiLevelHierarchy"/>
    <dgm:cxn modelId="{BAAE420B-9FD0-4DB2-82CD-0514E9824B84}" type="presParOf" srcId="{A58D8D6B-E539-4C7A-9616-BE0BBBF5C57B}" destId="{FF7E1AC1-2513-44A9-9EA9-BEF498058578}" srcOrd="1" destOrd="0" presId="urn:microsoft.com/office/officeart/2008/layout/HorizontalMultiLevelHierarchy"/>
    <dgm:cxn modelId="{8F7F1F53-90DD-4A3E-802A-8C6AC1F9D552}" type="presParOf" srcId="{C4C1876E-87CC-463C-84F2-80CD229BA63E}" destId="{8C6E0C11-1D84-462B-B73A-B2B1FBBB684B}" srcOrd="2" destOrd="0" presId="urn:microsoft.com/office/officeart/2008/layout/HorizontalMultiLevelHierarchy"/>
    <dgm:cxn modelId="{A1A28BA3-74CE-4411-A947-9B7AEB095DFF}" type="presParOf" srcId="{8C6E0C11-1D84-462B-B73A-B2B1FBBB684B}" destId="{140A660B-41F6-45DC-A5E6-45A43449E566}" srcOrd="0" destOrd="0" presId="urn:microsoft.com/office/officeart/2008/layout/HorizontalMultiLevelHierarchy"/>
    <dgm:cxn modelId="{6522DE28-DE08-4573-BBBE-3A1C4C4E89F9}" type="presParOf" srcId="{C4C1876E-87CC-463C-84F2-80CD229BA63E}" destId="{BEF36906-5804-4C3F-8642-E8B5F6F90E02}" srcOrd="3" destOrd="0" presId="urn:microsoft.com/office/officeart/2008/layout/HorizontalMultiLevelHierarchy"/>
    <dgm:cxn modelId="{FEC239B6-A594-4840-8E69-7EEEB0EFF401}" type="presParOf" srcId="{BEF36906-5804-4C3F-8642-E8B5F6F90E02}" destId="{B016760C-7727-4A01-AFA6-9038B0FB43C5}" srcOrd="0" destOrd="0" presId="urn:microsoft.com/office/officeart/2008/layout/HorizontalMultiLevelHierarchy"/>
    <dgm:cxn modelId="{BA2DE344-97D7-4349-AA0B-72FE2C4D3D20}" type="presParOf" srcId="{BEF36906-5804-4C3F-8642-E8B5F6F90E02}" destId="{AF42AD61-C774-4CAC-947C-E9C44544EDA9}" srcOrd="1" destOrd="0" presId="urn:microsoft.com/office/officeart/2008/layout/HorizontalMultiLevelHierarchy"/>
    <dgm:cxn modelId="{2D408E39-E883-4E63-B91A-6DBDAA1A657F}" type="presParOf" srcId="{C4C1876E-87CC-463C-84F2-80CD229BA63E}" destId="{5E038F7B-F77D-41CD-A36F-1EF59C3030C6}" srcOrd="4" destOrd="0" presId="urn:microsoft.com/office/officeart/2008/layout/HorizontalMultiLevelHierarchy"/>
    <dgm:cxn modelId="{F31C396A-01B7-4BED-8E5D-0C4E16B15B75}" type="presParOf" srcId="{5E038F7B-F77D-41CD-A36F-1EF59C3030C6}" destId="{AD046EC6-264E-4DA6-B82D-92C6490A17DF}" srcOrd="0" destOrd="0" presId="urn:microsoft.com/office/officeart/2008/layout/HorizontalMultiLevelHierarchy"/>
    <dgm:cxn modelId="{7806CAB5-3F2E-402C-A5E7-068E012E8F50}" type="presParOf" srcId="{C4C1876E-87CC-463C-84F2-80CD229BA63E}" destId="{CDA48990-092A-4471-93D0-5EF32E141F1E}" srcOrd="5" destOrd="0" presId="urn:microsoft.com/office/officeart/2008/layout/HorizontalMultiLevelHierarchy"/>
    <dgm:cxn modelId="{E9094C38-6EEF-4ACA-9C53-C505EBC761B7}" type="presParOf" srcId="{CDA48990-092A-4471-93D0-5EF32E141F1E}" destId="{D9A96017-F02F-47BD-B6A9-342CBFD74239}" srcOrd="0" destOrd="0" presId="urn:microsoft.com/office/officeart/2008/layout/HorizontalMultiLevelHierarchy"/>
    <dgm:cxn modelId="{287C313E-C14F-4D7D-A392-08071F1203DA}" type="presParOf" srcId="{CDA48990-092A-4471-93D0-5EF32E141F1E}" destId="{09DBE400-9119-4085-8A97-C7FC0758727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108CD1-88D8-4D49-A59C-DBB29818F928}">
      <dsp:nvSpPr>
        <dsp:cNvPr id="0" name=""/>
        <dsp:cNvSpPr/>
      </dsp:nvSpPr>
      <dsp:spPr>
        <a:xfrm>
          <a:off x="2768203" y="1256233"/>
          <a:ext cx="1964531" cy="467469"/>
        </a:xfrm>
        <a:custGeom>
          <a:avLst/>
          <a:gdLst/>
          <a:ahLst/>
          <a:cxnLst/>
          <a:rect l="0" t="0" r="0" b="0"/>
          <a:pathLst>
            <a:path>
              <a:moveTo>
                <a:pt x="0" y="0"/>
              </a:moveTo>
              <a:lnTo>
                <a:pt x="0" y="318566"/>
              </a:lnTo>
              <a:lnTo>
                <a:pt x="1964531" y="318566"/>
              </a:lnTo>
              <a:lnTo>
                <a:pt x="1964531" y="467469"/>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ED6B28-BA43-4356-8EC5-16F7E0EF3BBB}">
      <dsp:nvSpPr>
        <dsp:cNvPr id="0" name=""/>
        <dsp:cNvSpPr/>
      </dsp:nvSpPr>
      <dsp:spPr>
        <a:xfrm>
          <a:off x="2722483" y="1256233"/>
          <a:ext cx="91440" cy="467469"/>
        </a:xfrm>
        <a:custGeom>
          <a:avLst/>
          <a:gdLst/>
          <a:ahLst/>
          <a:cxnLst/>
          <a:rect l="0" t="0" r="0" b="0"/>
          <a:pathLst>
            <a:path>
              <a:moveTo>
                <a:pt x="45720" y="0"/>
              </a:moveTo>
              <a:lnTo>
                <a:pt x="45720" y="467469"/>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FAA18C-07A7-4264-8E52-35AEC89BC443}">
      <dsp:nvSpPr>
        <dsp:cNvPr id="0" name=""/>
        <dsp:cNvSpPr/>
      </dsp:nvSpPr>
      <dsp:spPr>
        <a:xfrm>
          <a:off x="803671" y="1256233"/>
          <a:ext cx="1964531" cy="467469"/>
        </a:xfrm>
        <a:custGeom>
          <a:avLst/>
          <a:gdLst/>
          <a:ahLst/>
          <a:cxnLst/>
          <a:rect l="0" t="0" r="0" b="0"/>
          <a:pathLst>
            <a:path>
              <a:moveTo>
                <a:pt x="1964531" y="0"/>
              </a:moveTo>
              <a:lnTo>
                <a:pt x="1964531" y="318566"/>
              </a:lnTo>
              <a:lnTo>
                <a:pt x="0" y="318566"/>
              </a:lnTo>
              <a:lnTo>
                <a:pt x="0" y="467469"/>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333BD-EBEA-4018-9276-3AAFD83E69FE}">
      <dsp:nvSpPr>
        <dsp:cNvPr id="0" name=""/>
        <dsp:cNvSpPr/>
      </dsp:nvSpPr>
      <dsp:spPr>
        <a:xfrm>
          <a:off x="1964531" y="235570"/>
          <a:ext cx="1607343" cy="102066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898F43-8946-469F-9120-D14DCFC21C80}">
      <dsp:nvSpPr>
        <dsp:cNvPr id="0" name=""/>
        <dsp:cNvSpPr/>
      </dsp:nvSpPr>
      <dsp:spPr>
        <a:xfrm>
          <a:off x="2143125" y="405234"/>
          <a:ext cx="1607343" cy="10206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t>درآمدهای شرکت</a:t>
          </a:r>
          <a:endParaRPr lang="en-US" sz="2000" b="1" kern="1200" dirty="0"/>
        </a:p>
      </dsp:txBody>
      <dsp:txXfrm>
        <a:off x="2173019" y="435128"/>
        <a:ext cx="1547555" cy="960875"/>
      </dsp:txXfrm>
    </dsp:sp>
    <dsp:sp modelId="{3EE9A33D-EB14-4ECB-8D6C-81504F512B36}">
      <dsp:nvSpPr>
        <dsp:cNvPr id="0" name=""/>
        <dsp:cNvSpPr/>
      </dsp:nvSpPr>
      <dsp:spPr>
        <a:xfrm>
          <a:off x="0" y="1723702"/>
          <a:ext cx="1607343" cy="102066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2E1BEE-8008-410B-A45E-C76251C3D6D7}">
      <dsp:nvSpPr>
        <dsp:cNvPr id="0" name=""/>
        <dsp:cNvSpPr/>
      </dsp:nvSpPr>
      <dsp:spPr>
        <a:xfrm>
          <a:off x="178593" y="1893366"/>
          <a:ext cx="1607343" cy="10206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t>پروانه</a:t>
          </a:r>
          <a:endParaRPr lang="en-US" sz="2000" b="1" kern="1200" dirty="0"/>
        </a:p>
      </dsp:txBody>
      <dsp:txXfrm>
        <a:off x="208487" y="1923260"/>
        <a:ext cx="1547555" cy="960875"/>
      </dsp:txXfrm>
    </dsp:sp>
    <dsp:sp modelId="{3C7E5E06-A214-46EA-999F-649DFB17CA2D}">
      <dsp:nvSpPr>
        <dsp:cNvPr id="0" name=""/>
        <dsp:cNvSpPr/>
      </dsp:nvSpPr>
      <dsp:spPr>
        <a:xfrm>
          <a:off x="1964531" y="1723702"/>
          <a:ext cx="1607343" cy="102066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639B52-7DA3-48E9-9B0D-ACB7FBC794DA}">
      <dsp:nvSpPr>
        <dsp:cNvPr id="0" name=""/>
        <dsp:cNvSpPr/>
      </dsp:nvSpPr>
      <dsp:spPr>
        <a:xfrm>
          <a:off x="2143125" y="1893366"/>
          <a:ext cx="1607343" cy="10206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t>عمده فروشی</a:t>
          </a:r>
          <a:endParaRPr lang="en-US" sz="2000" b="1" kern="1200" dirty="0"/>
        </a:p>
      </dsp:txBody>
      <dsp:txXfrm>
        <a:off x="2173019" y="1923260"/>
        <a:ext cx="1547555" cy="960875"/>
      </dsp:txXfrm>
    </dsp:sp>
    <dsp:sp modelId="{6FD5D477-F7CC-4DA3-8628-2CD91C35597A}">
      <dsp:nvSpPr>
        <dsp:cNvPr id="0" name=""/>
        <dsp:cNvSpPr/>
      </dsp:nvSpPr>
      <dsp:spPr>
        <a:xfrm>
          <a:off x="3929062" y="1723702"/>
          <a:ext cx="1607343" cy="102066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003C00-649E-48AC-B5A8-48AA6308BBEA}">
      <dsp:nvSpPr>
        <dsp:cNvPr id="0" name=""/>
        <dsp:cNvSpPr/>
      </dsp:nvSpPr>
      <dsp:spPr>
        <a:xfrm>
          <a:off x="4107656" y="1893366"/>
          <a:ext cx="1607343" cy="10206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smtClean="0"/>
            <a:t>خرده فروشی</a:t>
          </a:r>
          <a:endParaRPr lang="en-US" sz="2000" b="1" kern="1200" dirty="0"/>
        </a:p>
      </dsp:txBody>
      <dsp:txXfrm>
        <a:off x="4137550" y="1923260"/>
        <a:ext cx="1547555" cy="960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19676-5A3F-4CFB-AF6F-5D1BAAF78C7A}">
      <dsp:nvSpPr>
        <dsp:cNvPr id="0" name=""/>
        <dsp:cNvSpPr/>
      </dsp:nvSpPr>
      <dsp:spPr>
        <a:xfrm>
          <a:off x="0" y="0"/>
          <a:ext cx="6096000" cy="0"/>
        </a:xfrm>
        <a:prstGeom prst="line">
          <a:avLst/>
        </a:prstGeom>
        <a:solidFill>
          <a:schemeClr val="accent6">
            <a:alpha val="90000"/>
            <a:hueOff val="0"/>
            <a:satOff val="0"/>
            <a:lumOff val="0"/>
            <a:alphaOff val="0"/>
          </a:schemeClr>
        </a:solidFill>
        <a:ln w="25400" cap="flat" cmpd="sng" algn="ctr">
          <a:solidFill>
            <a:schemeClr val="accent6">
              <a:alpha val="90000"/>
              <a:hueOff val="0"/>
              <a:satOff val="0"/>
              <a:lumOff val="0"/>
              <a:alphaOff val="0"/>
            </a:schemeClr>
          </a:solidFill>
          <a:prstDash val="solid"/>
        </a:ln>
        <a:effectLst>
          <a:outerShdw blurRad="57150" dist="38100" dir="5400000" algn="ctr" rotWithShape="0">
            <a:schemeClr val="accent6">
              <a:alpha val="90000"/>
              <a:hueOff val="0"/>
              <a:satOff val="0"/>
              <a:lumOff val="0"/>
              <a:alphaOff val="0"/>
              <a:shade val="9000"/>
              <a:alpha val="48000"/>
              <a:satMod val="105000"/>
            </a:schemeClr>
          </a:outerShdw>
        </a:effectLst>
      </dsp:spPr>
      <dsp:style>
        <a:lnRef idx="2">
          <a:scrgbClr r="0" g="0" b="0"/>
        </a:lnRef>
        <a:fillRef idx="1">
          <a:scrgbClr r="0" g="0" b="0"/>
        </a:fillRef>
        <a:effectRef idx="1">
          <a:scrgbClr r="0" g="0" b="0"/>
        </a:effectRef>
        <a:fontRef idx="minor">
          <a:schemeClr val="lt1"/>
        </a:fontRef>
      </dsp:style>
    </dsp:sp>
    <dsp:sp modelId="{E69DDB34-384D-4B9B-829B-889C487BAE1D}">
      <dsp:nvSpPr>
        <dsp:cNvPr id="0" name=""/>
        <dsp:cNvSpPr/>
      </dsp:nvSpPr>
      <dsp:spPr>
        <a:xfrm>
          <a:off x="4876800" y="0"/>
          <a:ext cx="1219200" cy="406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r" defTabSz="1466850" rtl="1">
            <a:lnSpc>
              <a:spcPct val="90000"/>
            </a:lnSpc>
            <a:spcBef>
              <a:spcPct val="0"/>
            </a:spcBef>
            <a:spcAft>
              <a:spcPct val="35000"/>
            </a:spcAft>
          </a:pPr>
          <a:r>
            <a:rPr lang="fa-IR" sz="3300" kern="1200" dirty="0" smtClean="0">
              <a:solidFill>
                <a:srgbClr val="FFC000"/>
              </a:solidFill>
            </a:rPr>
            <a:t>بخش خرده فروشی</a:t>
          </a:r>
          <a:endParaRPr lang="en-US" sz="3300" kern="1200" dirty="0">
            <a:solidFill>
              <a:srgbClr val="FFC000"/>
            </a:solidFill>
          </a:endParaRPr>
        </a:p>
      </dsp:txBody>
      <dsp:txXfrm>
        <a:off x="4876800" y="0"/>
        <a:ext cx="1219200" cy="4064000"/>
      </dsp:txXfrm>
    </dsp:sp>
    <dsp:sp modelId="{87F5604D-623B-4815-BE19-E5DD9E18D54C}">
      <dsp:nvSpPr>
        <dsp:cNvPr id="0" name=""/>
        <dsp:cNvSpPr/>
      </dsp:nvSpPr>
      <dsp:spPr>
        <a:xfrm>
          <a:off x="0" y="63500"/>
          <a:ext cx="4785360" cy="126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r" defTabSz="711200" rtl="1">
            <a:lnSpc>
              <a:spcPct val="90000"/>
            </a:lnSpc>
            <a:spcBef>
              <a:spcPct val="0"/>
            </a:spcBef>
            <a:spcAft>
              <a:spcPct val="35000"/>
            </a:spcAft>
          </a:pPr>
          <a:r>
            <a:rPr lang="fa-IR" sz="1600" kern="1200" dirty="0" smtClean="0"/>
            <a:t>بیش از 279 فروشگاه با قیمت کامل و حراجی، شامل فروشگاه های شاخص عظیم در منهتن، لندن، پاریس، میلان، توکیو و در حال حاضر مسکو را اداره می کند.</a:t>
          </a:r>
          <a:endParaRPr lang="en-US" sz="1600" kern="1200" dirty="0"/>
        </a:p>
      </dsp:txBody>
      <dsp:txXfrm>
        <a:off x="0" y="63500"/>
        <a:ext cx="4785360" cy="1269999"/>
      </dsp:txXfrm>
    </dsp:sp>
    <dsp:sp modelId="{E3364810-A710-4743-8AAF-5CDE39100D7B}">
      <dsp:nvSpPr>
        <dsp:cNvPr id="0" name=""/>
        <dsp:cNvSpPr/>
      </dsp:nvSpPr>
      <dsp:spPr>
        <a:xfrm>
          <a:off x="0" y="1333499"/>
          <a:ext cx="48768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a:outerShdw blurRad="57150" dist="38100" dir="5400000" algn="ctr" rotWithShape="0">
            <a:schemeClr val="accent6">
              <a:hueOff val="0"/>
              <a:satOff val="0"/>
              <a:lumOff val="0"/>
              <a:alphaOff val="0"/>
              <a:shade val="9000"/>
              <a:alpha val="48000"/>
              <a:satMod val="105000"/>
            </a:schemeClr>
          </a:outerShdw>
        </a:effectLst>
      </dsp:spPr>
      <dsp:style>
        <a:lnRef idx="2">
          <a:scrgbClr r="0" g="0" b="0"/>
        </a:lnRef>
        <a:fillRef idx="1">
          <a:scrgbClr r="0" g="0" b="0"/>
        </a:fillRef>
        <a:effectRef idx="1">
          <a:scrgbClr r="0" g="0" b="0"/>
        </a:effectRef>
        <a:fontRef idx="minor"/>
      </dsp:style>
    </dsp:sp>
    <dsp:sp modelId="{465259E5-651E-40CB-81D9-DBC64F603DB1}">
      <dsp:nvSpPr>
        <dsp:cNvPr id="0" name=""/>
        <dsp:cNvSpPr/>
      </dsp:nvSpPr>
      <dsp:spPr>
        <a:xfrm>
          <a:off x="0" y="1396999"/>
          <a:ext cx="4785360" cy="126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r" defTabSz="711200" rtl="1">
            <a:lnSpc>
              <a:spcPct val="90000"/>
            </a:lnSpc>
            <a:spcBef>
              <a:spcPct val="0"/>
            </a:spcBef>
            <a:spcAft>
              <a:spcPct val="35000"/>
            </a:spcAft>
          </a:pPr>
          <a:r>
            <a:rPr lang="fa-IR" sz="1600" kern="1200" dirty="0" smtClean="0"/>
            <a:t>همچنین یک وبسایت جامع به نام </a:t>
          </a:r>
          <a:r>
            <a:rPr lang="en-US" sz="1600" kern="1200" dirty="0" smtClean="0"/>
            <a:t>Polo.com</a:t>
          </a:r>
          <a:r>
            <a:rPr lang="fa-IR" sz="1600" kern="1200" dirty="0" smtClean="0"/>
            <a:t> وجود دارد که به سرعت در حال رشد است و در حال حاضر 800،000 مشتری جهانی دارد. </a:t>
          </a:r>
          <a:endParaRPr lang="en-US" sz="1600" kern="1200" dirty="0"/>
        </a:p>
      </dsp:txBody>
      <dsp:txXfrm>
        <a:off x="0" y="1396999"/>
        <a:ext cx="4785360" cy="1269999"/>
      </dsp:txXfrm>
    </dsp:sp>
    <dsp:sp modelId="{ED3574DD-238A-495A-9AED-C1F7F81E018B}">
      <dsp:nvSpPr>
        <dsp:cNvPr id="0" name=""/>
        <dsp:cNvSpPr/>
      </dsp:nvSpPr>
      <dsp:spPr>
        <a:xfrm>
          <a:off x="0" y="2666999"/>
          <a:ext cx="48768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a:outerShdw blurRad="57150" dist="38100" dir="5400000" algn="ctr" rotWithShape="0">
            <a:schemeClr val="accent6">
              <a:hueOff val="0"/>
              <a:satOff val="0"/>
              <a:lumOff val="0"/>
              <a:alphaOff val="0"/>
              <a:shade val="9000"/>
              <a:alpha val="48000"/>
              <a:satMod val="105000"/>
            </a:schemeClr>
          </a:outerShdw>
        </a:effectLst>
      </dsp:spPr>
      <dsp:style>
        <a:lnRef idx="2">
          <a:scrgbClr r="0" g="0" b="0"/>
        </a:lnRef>
        <a:fillRef idx="1">
          <a:scrgbClr r="0" g="0" b="0"/>
        </a:fillRef>
        <a:effectRef idx="1">
          <a:scrgbClr r="0" g="0" b="0"/>
        </a:effectRef>
        <a:fontRef idx="minor"/>
      </dsp:style>
    </dsp:sp>
    <dsp:sp modelId="{60B1BFB0-0525-41EA-A496-038C5499295C}">
      <dsp:nvSpPr>
        <dsp:cNvPr id="0" name=""/>
        <dsp:cNvSpPr/>
      </dsp:nvSpPr>
      <dsp:spPr>
        <a:xfrm>
          <a:off x="0" y="2730499"/>
          <a:ext cx="4785360" cy="126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r" defTabSz="711200" rtl="1">
            <a:lnSpc>
              <a:spcPct val="90000"/>
            </a:lnSpc>
            <a:spcBef>
              <a:spcPct val="0"/>
            </a:spcBef>
            <a:spcAft>
              <a:spcPct val="35000"/>
            </a:spcAft>
          </a:pPr>
          <a:r>
            <a:rPr lang="fa-IR" sz="1600" kern="1200" dirty="0" smtClean="0"/>
            <a:t>طبق شاخص تاثیر وبسایت لوکس (</a:t>
          </a:r>
          <a:r>
            <a:rPr lang="en-US" sz="1600" kern="1200" dirty="0" smtClean="0"/>
            <a:t>LWEI</a:t>
          </a:r>
          <a:r>
            <a:rPr lang="fa-IR" sz="1600" kern="1200" dirty="0" smtClean="0"/>
            <a:t>) 2006 موسسه لاکچری برای طراحان مد، پولو رالف لورن بالاترین امتیاز وبسایت را داراست.</a:t>
          </a:r>
        </a:p>
        <a:p>
          <a:pPr lvl="0" algn="r" defTabSz="711200" rtl="1">
            <a:lnSpc>
              <a:spcPct val="90000"/>
            </a:lnSpc>
            <a:spcBef>
              <a:spcPct val="0"/>
            </a:spcBef>
            <a:spcAft>
              <a:spcPct val="35000"/>
            </a:spcAft>
          </a:pPr>
          <a:r>
            <a:rPr lang="fa-IR" sz="1600" kern="1200" dirty="0" smtClean="0"/>
            <a:t>در حال حاضر خرده فروشی شامل 42 درصد از کل درآمدها می باشد.</a:t>
          </a:r>
          <a:endParaRPr lang="en-US" sz="1600" kern="1200" dirty="0"/>
        </a:p>
      </dsp:txBody>
      <dsp:txXfrm>
        <a:off x="0" y="2730499"/>
        <a:ext cx="4785360" cy="1269999"/>
      </dsp:txXfrm>
    </dsp:sp>
    <dsp:sp modelId="{998AF523-8569-489E-A6ED-E617F4F41DF4}">
      <dsp:nvSpPr>
        <dsp:cNvPr id="0" name=""/>
        <dsp:cNvSpPr/>
      </dsp:nvSpPr>
      <dsp:spPr>
        <a:xfrm>
          <a:off x="0" y="4000499"/>
          <a:ext cx="48768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a:outerShdw blurRad="57150" dist="38100" dir="5400000" algn="ctr" rotWithShape="0">
            <a:schemeClr val="accent6">
              <a:hueOff val="0"/>
              <a:satOff val="0"/>
              <a:lumOff val="0"/>
              <a:alphaOff val="0"/>
              <a:shade val="9000"/>
              <a:alpha val="48000"/>
              <a:satMod val="105000"/>
            </a:schemeClr>
          </a:outerShdw>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DDC8F-AE62-4485-8AA1-8FCC6A7B677C}">
      <dsp:nvSpPr>
        <dsp:cNvPr id="0" name=""/>
        <dsp:cNvSpPr/>
      </dsp:nvSpPr>
      <dsp:spPr>
        <a:xfrm>
          <a:off x="1711033" y="606133"/>
          <a:ext cx="4045532" cy="4045532"/>
        </a:xfrm>
        <a:prstGeom prst="blockArc">
          <a:avLst>
            <a:gd name="adj1" fmla="val 10800000"/>
            <a:gd name="adj2" fmla="val 16200000"/>
            <a:gd name="adj3" fmla="val 464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96F6DF-C70B-4040-9735-774B0EC21511}">
      <dsp:nvSpPr>
        <dsp:cNvPr id="0" name=""/>
        <dsp:cNvSpPr/>
      </dsp:nvSpPr>
      <dsp:spPr>
        <a:xfrm>
          <a:off x="1711033" y="606133"/>
          <a:ext cx="4045532" cy="4045532"/>
        </a:xfrm>
        <a:prstGeom prst="blockArc">
          <a:avLst>
            <a:gd name="adj1" fmla="val 5400000"/>
            <a:gd name="adj2" fmla="val 10800000"/>
            <a:gd name="adj3" fmla="val 464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34C480-496F-4FEF-AAD1-584E0BD0B3C4}">
      <dsp:nvSpPr>
        <dsp:cNvPr id="0" name=""/>
        <dsp:cNvSpPr/>
      </dsp:nvSpPr>
      <dsp:spPr>
        <a:xfrm>
          <a:off x="1711033" y="606133"/>
          <a:ext cx="4045532" cy="4045532"/>
        </a:xfrm>
        <a:prstGeom prst="blockArc">
          <a:avLst>
            <a:gd name="adj1" fmla="val 0"/>
            <a:gd name="adj2" fmla="val 5400000"/>
            <a:gd name="adj3" fmla="val 464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38A636-58B8-4E23-A91C-9DBFCA02A2E0}">
      <dsp:nvSpPr>
        <dsp:cNvPr id="0" name=""/>
        <dsp:cNvSpPr/>
      </dsp:nvSpPr>
      <dsp:spPr>
        <a:xfrm>
          <a:off x="1711033" y="606133"/>
          <a:ext cx="4045532" cy="4045532"/>
        </a:xfrm>
        <a:prstGeom prst="blockArc">
          <a:avLst>
            <a:gd name="adj1" fmla="val 16200000"/>
            <a:gd name="adj2" fmla="val 0"/>
            <a:gd name="adj3" fmla="val 4643"/>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0DC27B-1708-4200-B75E-C49531902DF5}">
      <dsp:nvSpPr>
        <dsp:cNvPr id="0" name=""/>
        <dsp:cNvSpPr/>
      </dsp:nvSpPr>
      <dsp:spPr>
        <a:xfrm>
          <a:off x="2802173" y="1697273"/>
          <a:ext cx="1863253" cy="1863253"/>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fa-IR" sz="1900" b="1" kern="1200" dirty="0" smtClean="0">
              <a:solidFill>
                <a:schemeClr val="bg1"/>
              </a:solidFill>
            </a:rPr>
            <a:t>چهار مولفه ی تاثیر در یک وبسایت لاکچری از دیدگاه </a:t>
          </a:r>
          <a:r>
            <a:rPr lang="en-US" sz="1900" b="1" kern="1200" dirty="0" smtClean="0">
              <a:solidFill>
                <a:schemeClr val="bg1"/>
              </a:solidFill>
            </a:rPr>
            <a:t>LWEI</a:t>
          </a:r>
          <a:endParaRPr lang="en-US" sz="1900" b="1" kern="1200" dirty="0">
            <a:solidFill>
              <a:schemeClr val="bg1"/>
            </a:solidFill>
          </a:endParaRPr>
        </a:p>
      </dsp:txBody>
      <dsp:txXfrm>
        <a:off x="3075040" y="1970140"/>
        <a:ext cx="1317519" cy="1317519"/>
      </dsp:txXfrm>
    </dsp:sp>
    <dsp:sp modelId="{84BD7F29-55DA-4DAC-9A29-283CF41F6286}">
      <dsp:nvSpPr>
        <dsp:cNvPr id="0" name=""/>
        <dsp:cNvSpPr/>
      </dsp:nvSpPr>
      <dsp:spPr>
        <a:xfrm>
          <a:off x="3081661" y="948"/>
          <a:ext cx="1304277" cy="130427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bg1"/>
              </a:solidFill>
            </a:rPr>
            <a:t>مفید بودن محتوا</a:t>
          </a:r>
          <a:endParaRPr lang="en-US" sz="1800" b="1" kern="1200" dirty="0">
            <a:solidFill>
              <a:schemeClr val="bg1"/>
            </a:solidFill>
          </a:endParaRPr>
        </a:p>
      </dsp:txBody>
      <dsp:txXfrm>
        <a:off x="3272668" y="191955"/>
        <a:ext cx="922263" cy="922263"/>
      </dsp:txXfrm>
    </dsp:sp>
    <dsp:sp modelId="{23BBBC5C-7F0D-4426-BB96-FB6C4CF3C72C}">
      <dsp:nvSpPr>
        <dsp:cNvPr id="0" name=""/>
        <dsp:cNvSpPr/>
      </dsp:nvSpPr>
      <dsp:spPr>
        <a:xfrm>
          <a:off x="5057473" y="1976761"/>
          <a:ext cx="1304277" cy="130427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bg1"/>
              </a:solidFill>
            </a:rPr>
            <a:t>آسانی مسیریابی</a:t>
          </a:r>
          <a:endParaRPr lang="en-US" sz="1800" b="1" kern="1200" dirty="0">
            <a:solidFill>
              <a:schemeClr val="bg1"/>
            </a:solidFill>
          </a:endParaRPr>
        </a:p>
      </dsp:txBody>
      <dsp:txXfrm>
        <a:off x="5248480" y="2167768"/>
        <a:ext cx="922263" cy="922263"/>
      </dsp:txXfrm>
    </dsp:sp>
    <dsp:sp modelId="{706D5DEB-1779-4AEA-AD55-91E2B71B6217}">
      <dsp:nvSpPr>
        <dsp:cNvPr id="0" name=""/>
        <dsp:cNvSpPr/>
      </dsp:nvSpPr>
      <dsp:spPr>
        <a:xfrm>
          <a:off x="3081661" y="3952573"/>
          <a:ext cx="1304277" cy="130427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bg1"/>
              </a:solidFill>
            </a:rPr>
            <a:t>اعتماد به اطلاعات شخصی</a:t>
          </a:r>
          <a:endParaRPr lang="en-US" sz="1800" b="1" kern="1200" dirty="0">
            <a:solidFill>
              <a:schemeClr val="bg1"/>
            </a:solidFill>
          </a:endParaRPr>
        </a:p>
      </dsp:txBody>
      <dsp:txXfrm>
        <a:off x="3272668" y="4143580"/>
        <a:ext cx="922263" cy="922263"/>
      </dsp:txXfrm>
    </dsp:sp>
    <dsp:sp modelId="{43465098-6120-4929-9AA1-F73564E7C18D}">
      <dsp:nvSpPr>
        <dsp:cNvPr id="0" name=""/>
        <dsp:cNvSpPr/>
      </dsp:nvSpPr>
      <dsp:spPr>
        <a:xfrm>
          <a:off x="1105848" y="1976761"/>
          <a:ext cx="1304277" cy="130427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bg1"/>
              </a:solidFill>
            </a:rPr>
            <a:t>نگاه و حس کلی </a:t>
          </a:r>
          <a:endParaRPr lang="en-US" sz="1800" b="1" kern="1200" dirty="0">
            <a:solidFill>
              <a:schemeClr val="bg1"/>
            </a:solidFill>
          </a:endParaRPr>
        </a:p>
      </dsp:txBody>
      <dsp:txXfrm>
        <a:off x="1296855" y="2167768"/>
        <a:ext cx="922263" cy="9222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34F79-5360-48B9-A258-F4887AC59935}">
      <dsp:nvSpPr>
        <dsp:cNvPr id="0" name=""/>
        <dsp:cNvSpPr/>
      </dsp:nvSpPr>
      <dsp:spPr>
        <a:xfrm>
          <a:off x="3155577" y="1027278"/>
          <a:ext cx="2252389" cy="1126194"/>
        </a:xfrm>
        <a:prstGeom prst="roundRect">
          <a:avLst>
            <a:gd name="adj" fmla="val 10000"/>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t>بخش عمده فروشی</a:t>
          </a:r>
          <a:endParaRPr lang="en-US" sz="2400" b="1" kern="1200" dirty="0"/>
        </a:p>
      </dsp:txBody>
      <dsp:txXfrm>
        <a:off x="3188562" y="1060263"/>
        <a:ext cx="2186419" cy="1060224"/>
      </dsp:txXfrm>
    </dsp:sp>
    <dsp:sp modelId="{CE5A570F-6FAE-4856-8FD0-31FFEAFF17AF}">
      <dsp:nvSpPr>
        <dsp:cNvPr id="0" name=""/>
        <dsp:cNvSpPr/>
      </dsp:nvSpPr>
      <dsp:spPr>
        <a:xfrm rot="12885059">
          <a:off x="2156831" y="1246436"/>
          <a:ext cx="1096537" cy="62841"/>
        </a:xfrm>
        <a:custGeom>
          <a:avLst/>
          <a:gdLst/>
          <a:ahLst/>
          <a:cxnLst/>
          <a:rect l="0" t="0" r="0" b="0"/>
          <a:pathLst>
            <a:path>
              <a:moveTo>
                <a:pt x="0" y="31420"/>
              </a:moveTo>
              <a:lnTo>
                <a:pt x="1096537" y="3142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 rtl="1">
            <a:lnSpc>
              <a:spcPct val="90000"/>
            </a:lnSpc>
            <a:spcBef>
              <a:spcPct val="0"/>
            </a:spcBef>
            <a:spcAft>
              <a:spcPct val="35000"/>
            </a:spcAft>
          </a:pPr>
          <a:endParaRPr lang="en-US" sz="100" b="1" kern="1200"/>
        </a:p>
      </dsp:txBody>
      <dsp:txXfrm rot="10800000">
        <a:off x="2677686" y="1250443"/>
        <a:ext cx="54826" cy="54826"/>
      </dsp:txXfrm>
    </dsp:sp>
    <dsp:sp modelId="{091B5958-E04D-4F8E-9205-EDB80C04EEE8}">
      <dsp:nvSpPr>
        <dsp:cNvPr id="0" name=""/>
        <dsp:cNvSpPr/>
      </dsp:nvSpPr>
      <dsp:spPr>
        <a:xfrm>
          <a:off x="2232" y="402240"/>
          <a:ext cx="2252389" cy="1126194"/>
        </a:xfrm>
        <a:prstGeom prst="roundRect">
          <a:avLst>
            <a:gd name="adj" fmla="val 10000"/>
          </a:avLst>
        </a:prstGeom>
        <a:solidFill>
          <a:schemeClr val="accent4">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t>برندهای پولو </a:t>
          </a:r>
          <a:endParaRPr lang="en-US" sz="2400" b="1" kern="1200" dirty="0"/>
        </a:p>
      </dsp:txBody>
      <dsp:txXfrm>
        <a:off x="35217" y="435225"/>
        <a:ext cx="2186419" cy="1060224"/>
      </dsp:txXfrm>
    </dsp:sp>
    <dsp:sp modelId="{663E7AEE-C3BC-4FB1-BFCE-8CBDD25D2875}">
      <dsp:nvSpPr>
        <dsp:cNvPr id="0" name=""/>
        <dsp:cNvSpPr/>
      </dsp:nvSpPr>
      <dsp:spPr>
        <a:xfrm rot="8601598">
          <a:off x="2143687" y="1893998"/>
          <a:ext cx="1122825" cy="62841"/>
        </a:xfrm>
        <a:custGeom>
          <a:avLst/>
          <a:gdLst/>
          <a:ahLst/>
          <a:cxnLst/>
          <a:rect l="0" t="0" r="0" b="0"/>
          <a:pathLst>
            <a:path>
              <a:moveTo>
                <a:pt x="0" y="31420"/>
              </a:moveTo>
              <a:lnTo>
                <a:pt x="1122825" y="31420"/>
              </a:lnTo>
            </a:path>
          </a:pathLst>
        </a:custGeom>
        <a:noFill/>
        <a:ln w="25400" cap="flat" cmpd="sng" algn="ctr">
          <a:solidFill>
            <a:schemeClr val="accent4">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 rtl="1">
            <a:lnSpc>
              <a:spcPct val="90000"/>
            </a:lnSpc>
            <a:spcBef>
              <a:spcPct val="0"/>
            </a:spcBef>
            <a:spcAft>
              <a:spcPct val="35000"/>
            </a:spcAft>
          </a:pPr>
          <a:endParaRPr lang="en-US" sz="100" b="1" kern="1200"/>
        </a:p>
      </dsp:txBody>
      <dsp:txXfrm rot="10800000">
        <a:off x="2677029" y="1897348"/>
        <a:ext cx="56141" cy="56141"/>
      </dsp:txXfrm>
    </dsp:sp>
    <dsp:sp modelId="{034EF256-E87C-42AD-AEC6-EB5DFD19BC4D}">
      <dsp:nvSpPr>
        <dsp:cNvPr id="0" name=""/>
        <dsp:cNvSpPr/>
      </dsp:nvSpPr>
      <dsp:spPr>
        <a:xfrm>
          <a:off x="2232" y="1697364"/>
          <a:ext cx="2252389" cy="1126194"/>
        </a:xfrm>
        <a:prstGeom prst="roundRect">
          <a:avLst>
            <a:gd name="adj" fmla="val 10000"/>
          </a:avLst>
        </a:prstGeom>
        <a:solidFill>
          <a:schemeClr val="accent4">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t>برندهای کلکسیون</a:t>
          </a:r>
          <a:endParaRPr lang="en-US" sz="2400" b="1" kern="1200" dirty="0"/>
        </a:p>
      </dsp:txBody>
      <dsp:txXfrm>
        <a:off x="35217" y="1730349"/>
        <a:ext cx="2186419" cy="1060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19676-5A3F-4CFB-AF6F-5D1BAAF78C7A}">
      <dsp:nvSpPr>
        <dsp:cNvPr id="0" name=""/>
        <dsp:cNvSpPr/>
      </dsp:nvSpPr>
      <dsp:spPr>
        <a:xfrm>
          <a:off x="0" y="0"/>
          <a:ext cx="6096000" cy="0"/>
        </a:xfrm>
        <a:prstGeom prst="line">
          <a:avLst/>
        </a:prstGeom>
        <a:solidFill>
          <a:schemeClr val="accent6">
            <a:alpha val="90000"/>
            <a:hueOff val="0"/>
            <a:satOff val="0"/>
            <a:lumOff val="0"/>
            <a:alphaOff val="0"/>
          </a:schemeClr>
        </a:solidFill>
        <a:ln w="25400" cap="flat" cmpd="sng" algn="ctr">
          <a:solidFill>
            <a:schemeClr val="accent6">
              <a:alpha val="90000"/>
              <a:hueOff val="0"/>
              <a:satOff val="0"/>
              <a:lumOff val="0"/>
              <a:alphaOff val="0"/>
            </a:schemeClr>
          </a:solidFill>
          <a:prstDash val="solid"/>
        </a:ln>
        <a:effectLst>
          <a:outerShdw blurRad="57150" dist="38100" dir="5400000" algn="ctr" rotWithShape="0">
            <a:schemeClr val="accent6">
              <a:alpha val="90000"/>
              <a:hueOff val="0"/>
              <a:satOff val="0"/>
              <a:lumOff val="0"/>
              <a:alphaOff val="0"/>
              <a:shade val="9000"/>
              <a:alpha val="48000"/>
              <a:satMod val="105000"/>
            </a:schemeClr>
          </a:outerShdw>
        </a:effectLst>
      </dsp:spPr>
      <dsp:style>
        <a:lnRef idx="2">
          <a:scrgbClr r="0" g="0" b="0"/>
        </a:lnRef>
        <a:fillRef idx="1">
          <a:scrgbClr r="0" g="0" b="0"/>
        </a:fillRef>
        <a:effectRef idx="1">
          <a:scrgbClr r="0" g="0" b="0"/>
        </a:effectRef>
        <a:fontRef idx="minor">
          <a:schemeClr val="lt1"/>
        </a:fontRef>
      </dsp:style>
    </dsp:sp>
    <dsp:sp modelId="{E69DDB34-384D-4B9B-829B-889C487BAE1D}">
      <dsp:nvSpPr>
        <dsp:cNvPr id="0" name=""/>
        <dsp:cNvSpPr/>
      </dsp:nvSpPr>
      <dsp:spPr>
        <a:xfrm>
          <a:off x="4876800" y="0"/>
          <a:ext cx="1219200" cy="406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r" defTabSz="1644650" rtl="1">
            <a:lnSpc>
              <a:spcPct val="90000"/>
            </a:lnSpc>
            <a:spcBef>
              <a:spcPct val="0"/>
            </a:spcBef>
            <a:spcAft>
              <a:spcPct val="35000"/>
            </a:spcAft>
          </a:pPr>
          <a:r>
            <a:rPr lang="fa-IR" sz="3700" kern="1200" dirty="0" smtClean="0">
              <a:solidFill>
                <a:srgbClr val="FFC000"/>
              </a:solidFill>
            </a:rPr>
            <a:t>بخش پروانه </a:t>
          </a:r>
          <a:endParaRPr lang="en-US" sz="3700" kern="1200" dirty="0">
            <a:solidFill>
              <a:srgbClr val="FFC000"/>
            </a:solidFill>
          </a:endParaRPr>
        </a:p>
      </dsp:txBody>
      <dsp:txXfrm>
        <a:off x="4876800" y="0"/>
        <a:ext cx="1219200" cy="4064000"/>
      </dsp:txXfrm>
    </dsp:sp>
    <dsp:sp modelId="{87F5604D-623B-4815-BE19-E5DD9E18D54C}">
      <dsp:nvSpPr>
        <dsp:cNvPr id="0" name=""/>
        <dsp:cNvSpPr/>
      </dsp:nvSpPr>
      <dsp:spPr>
        <a:xfrm>
          <a:off x="0" y="63500"/>
          <a:ext cx="4785360" cy="126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r" defTabSz="755650" rtl="1">
            <a:lnSpc>
              <a:spcPct val="90000"/>
            </a:lnSpc>
            <a:spcBef>
              <a:spcPct val="0"/>
            </a:spcBef>
            <a:spcAft>
              <a:spcPct val="35000"/>
            </a:spcAft>
          </a:pPr>
          <a:r>
            <a:rPr lang="fa-IR" sz="1700" kern="1200" dirty="0" smtClean="0"/>
            <a:t>تقریبا شامل 10 درصد از کل فروش می شود، درآمدها از حق الامتیازهای از طریق پیمان (اتحاد) مجوز تولید می شود که به وسیله ی آن مجوز حق استفاده از علائم تجاری در ارتباط با تولید و فروش محصولات مشخصی در نواحی جغرافیایی خاصی اعطا شده است.</a:t>
          </a:r>
          <a:endParaRPr lang="en-US" sz="1700" kern="1200" dirty="0"/>
        </a:p>
      </dsp:txBody>
      <dsp:txXfrm>
        <a:off x="0" y="63500"/>
        <a:ext cx="4785360" cy="1269999"/>
      </dsp:txXfrm>
    </dsp:sp>
    <dsp:sp modelId="{E3364810-A710-4743-8AAF-5CDE39100D7B}">
      <dsp:nvSpPr>
        <dsp:cNvPr id="0" name=""/>
        <dsp:cNvSpPr/>
      </dsp:nvSpPr>
      <dsp:spPr>
        <a:xfrm>
          <a:off x="0" y="1333499"/>
          <a:ext cx="48768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a:outerShdw blurRad="57150" dist="38100" dir="5400000" algn="ctr" rotWithShape="0">
            <a:schemeClr val="accent6">
              <a:hueOff val="0"/>
              <a:satOff val="0"/>
              <a:lumOff val="0"/>
              <a:alphaOff val="0"/>
              <a:shade val="9000"/>
              <a:alpha val="48000"/>
              <a:satMod val="105000"/>
            </a:schemeClr>
          </a:outerShdw>
        </a:effectLst>
      </dsp:spPr>
      <dsp:style>
        <a:lnRef idx="2">
          <a:scrgbClr r="0" g="0" b="0"/>
        </a:lnRef>
        <a:fillRef idx="1">
          <a:scrgbClr r="0" g="0" b="0"/>
        </a:fillRef>
        <a:effectRef idx="1">
          <a:scrgbClr r="0" g="0" b="0"/>
        </a:effectRef>
        <a:fontRef idx="minor"/>
      </dsp:style>
    </dsp:sp>
    <dsp:sp modelId="{465259E5-651E-40CB-81D9-DBC64F603DB1}">
      <dsp:nvSpPr>
        <dsp:cNvPr id="0" name=""/>
        <dsp:cNvSpPr/>
      </dsp:nvSpPr>
      <dsp:spPr>
        <a:xfrm>
          <a:off x="0" y="1396999"/>
          <a:ext cx="4785360" cy="126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r" defTabSz="755650" rtl="1">
            <a:lnSpc>
              <a:spcPct val="90000"/>
            </a:lnSpc>
            <a:spcBef>
              <a:spcPct val="0"/>
            </a:spcBef>
            <a:spcAft>
              <a:spcPct val="35000"/>
            </a:spcAft>
          </a:pPr>
          <a:r>
            <a:rPr lang="fa-IR" sz="1700" kern="1200" dirty="0" smtClean="0"/>
            <a:t>به عنوان بخشی از استراتژی جهانی آن، </a:t>
          </a:r>
          <a:r>
            <a:rPr lang="en-US" sz="1700" kern="1200" dirty="0" smtClean="0"/>
            <a:t>PRL </a:t>
          </a:r>
          <a:r>
            <a:rPr lang="fa-IR" sz="1700" kern="1200" dirty="0" smtClean="0"/>
            <a:t>ژاپنی مجوز پوشاک و لوازم جانبی مردانه، زنانه و جین را خرید.</a:t>
          </a:r>
          <a:endParaRPr lang="en-US" sz="1700" kern="1200" dirty="0"/>
        </a:p>
      </dsp:txBody>
      <dsp:txXfrm>
        <a:off x="0" y="1396999"/>
        <a:ext cx="4785360" cy="1269999"/>
      </dsp:txXfrm>
    </dsp:sp>
    <dsp:sp modelId="{ED3574DD-238A-495A-9AED-C1F7F81E018B}">
      <dsp:nvSpPr>
        <dsp:cNvPr id="0" name=""/>
        <dsp:cNvSpPr/>
      </dsp:nvSpPr>
      <dsp:spPr>
        <a:xfrm>
          <a:off x="0" y="2666999"/>
          <a:ext cx="48768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a:outerShdw blurRad="57150" dist="38100" dir="5400000" algn="ctr" rotWithShape="0">
            <a:schemeClr val="accent6">
              <a:hueOff val="0"/>
              <a:satOff val="0"/>
              <a:lumOff val="0"/>
              <a:alphaOff val="0"/>
              <a:shade val="9000"/>
              <a:alpha val="48000"/>
              <a:satMod val="105000"/>
            </a:schemeClr>
          </a:outerShdw>
        </a:effectLst>
      </dsp:spPr>
      <dsp:style>
        <a:lnRef idx="2">
          <a:scrgbClr r="0" g="0" b="0"/>
        </a:lnRef>
        <a:fillRef idx="1">
          <a:scrgbClr r="0" g="0" b="0"/>
        </a:fillRef>
        <a:effectRef idx="1">
          <a:scrgbClr r="0" g="0" b="0"/>
        </a:effectRef>
        <a:fontRef idx="minor"/>
      </dsp:style>
    </dsp:sp>
    <dsp:sp modelId="{60B1BFB0-0525-41EA-A496-038C5499295C}">
      <dsp:nvSpPr>
        <dsp:cNvPr id="0" name=""/>
        <dsp:cNvSpPr/>
      </dsp:nvSpPr>
      <dsp:spPr>
        <a:xfrm>
          <a:off x="0" y="2730499"/>
          <a:ext cx="4785360" cy="12699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r" defTabSz="755650" rtl="1">
            <a:lnSpc>
              <a:spcPct val="90000"/>
            </a:lnSpc>
            <a:spcBef>
              <a:spcPct val="0"/>
            </a:spcBef>
            <a:spcAft>
              <a:spcPct val="35000"/>
            </a:spcAft>
          </a:pPr>
          <a:r>
            <a:rPr lang="fa-IR" sz="1700" kern="1200" dirty="0" smtClean="0"/>
            <a:t>رئیس پولو رالف لورن راجر فرح در یک کنفرانس خبری بیان کرد ما به دنبال تقویت برند و ارتقاء توزیع تصویر در ژاپن خواهیم بود تا به طور جهانی با تجارت ما هم تراز باشد، وی اضافه کرد: ژاپن یک بازار لاکچری کلیدی است.</a:t>
          </a:r>
          <a:endParaRPr lang="en-US" sz="1700" kern="1200" dirty="0"/>
        </a:p>
      </dsp:txBody>
      <dsp:txXfrm>
        <a:off x="0" y="2730499"/>
        <a:ext cx="4785360" cy="1269999"/>
      </dsp:txXfrm>
    </dsp:sp>
    <dsp:sp modelId="{998AF523-8569-489E-A6ED-E617F4F41DF4}">
      <dsp:nvSpPr>
        <dsp:cNvPr id="0" name=""/>
        <dsp:cNvSpPr/>
      </dsp:nvSpPr>
      <dsp:spPr>
        <a:xfrm>
          <a:off x="0" y="4000499"/>
          <a:ext cx="48768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a:outerShdw blurRad="57150" dist="38100" dir="5400000" algn="ctr" rotWithShape="0">
            <a:schemeClr val="accent6">
              <a:hueOff val="0"/>
              <a:satOff val="0"/>
              <a:lumOff val="0"/>
              <a:alphaOff val="0"/>
              <a:shade val="9000"/>
              <a:alpha val="48000"/>
              <a:satMod val="105000"/>
            </a:schemeClr>
          </a:outerShdw>
        </a:effectLst>
      </dsp:spPr>
      <dsp:style>
        <a:lnRef idx="2">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B41D7-6ACB-4CD8-A12A-CB17E0B54B02}">
      <dsp:nvSpPr>
        <dsp:cNvPr id="0" name=""/>
        <dsp:cNvSpPr/>
      </dsp:nvSpPr>
      <dsp:spPr>
        <a:xfrm>
          <a:off x="2438399" y="1504838"/>
          <a:ext cx="1219200" cy="1219200"/>
        </a:xfrm>
        <a:prstGeom prst="round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fa-IR" sz="2400" b="1" kern="1200" dirty="0" smtClean="0"/>
            <a:t>نام های برند شرکت</a:t>
          </a:r>
          <a:endParaRPr lang="en-US" sz="2400" b="1" kern="1200" dirty="0"/>
        </a:p>
      </dsp:txBody>
      <dsp:txXfrm>
        <a:off x="2497915" y="1564354"/>
        <a:ext cx="1100168" cy="1100168"/>
      </dsp:txXfrm>
    </dsp:sp>
    <dsp:sp modelId="{616325C4-A719-4BAE-B2FE-BEB365080924}">
      <dsp:nvSpPr>
        <dsp:cNvPr id="0" name=""/>
        <dsp:cNvSpPr/>
      </dsp:nvSpPr>
      <dsp:spPr>
        <a:xfrm rot="16200000">
          <a:off x="2724570" y="1181408"/>
          <a:ext cx="646858" cy="0"/>
        </a:xfrm>
        <a:custGeom>
          <a:avLst/>
          <a:gdLst/>
          <a:ahLst/>
          <a:cxnLst/>
          <a:rect l="0" t="0" r="0" b="0"/>
          <a:pathLst>
            <a:path>
              <a:moveTo>
                <a:pt x="0" y="0"/>
              </a:moveTo>
              <a:lnTo>
                <a:pt x="646858"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934BB5-E564-42C8-AB33-E52EC34575BF}">
      <dsp:nvSpPr>
        <dsp:cNvPr id="0" name=""/>
        <dsp:cNvSpPr/>
      </dsp:nvSpPr>
      <dsp:spPr>
        <a:xfrm>
          <a:off x="2639567" y="41115"/>
          <a:ext cx="816864" cy="816864"/>
        </a:xfrm>
        <a:prstGeom prst="roundRect">
          <a:avLst/>
        </a:prstGeom>
        <a:solidFill>
          <a:schemeClr val="accent6">
            <a:alpha val="90000"/>
            <a:hueOff val="0"/>
            <a:satOff val="0"/>
            <a:lumOff val="0"/>
            <a:alphaOff val="-5714"/>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fa-IR" sz="1400" b="1" kern="1200" dirty="0" smtClean="0"/>
            <a:t>پولو توسط رالف لورن</a:t>
          </a:r>
          <a:endParaRPr lang="en-US" sz="1400" b="1" kern="1200" dirty="0"/>
        </a:p>
      </dsp:txBody>
      <dsp:txXfrm>
        <a:off x="2679443" y="80991"/>
        <a:ext cx="737112" cy="737112"/>
      </dsp:txXfrm>
    </dsp:sp>
    <dsp:sp modelId="{45B847BD-CB48-48FE-A9E2-05ADEF1F584A}">
      <dsp:nvSpPr>
        <dsp:cNvPr id="0" name=""/>
        <dsp:cNvSpPr/>
      </dsp:nvSpPr>
      <dsp:spPr>
        <a:xfrm rot="19285714">
          <a:off x="3618026" y="1515203"/>
          <a:ext cx="362778" cy="0"/>
        </a:xfrm>
        <a:custGeom>
          <a:avLst/>
          <a:gdLst/>
          <a:ahLst/>
          <a:cxnLst/>
          <a:rect l="0" t="0" r="0" b="0"/>
          <a:pathLst>
            <a:path>
              <a:moveTo>
                <a:pt x="0" y="0"/>
              </a:moveTo>
              <a:lnTo>
                <a:pt x="362778"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32D98F-5091-482A-AED7-CCDB732A7F55}">
      <dsp:nvSpPr>
        <dsp:cNvPr id="0" name=""/>
        <dsp:cNvSpPr/>
      </dsp:nvSpPr>
      <dsp:spPr>
        <a:xfrm>
          <a:off x="3941231" y="667963"/>
          <a:ext cx="816864" cy="816864"/>
        </a:xfrm>
        <a:prstGeom prst="roundRect">
          <a:avLst/>
        </a:prstGeom>
        <a:solidFill>
          <a:schemeClr val="accent6">
            <a:alpha val="90000"/>
            <a:hueOff val="0"/>
            <a:satOff val="0"/>
            <a:lumOff val="0"/>
            <a:alphaOff val="-11429"/>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fa-IR" sz="2200" b="1" kern="1200" dirty="0" smtClean="0"/>
            <a:t>رالف لورن</a:t>
          </a:r>
          <a:endParaRPr lang="en-US" sz="2200" b="1" kern="1200" dirty="0"/>
        </a:p>
      </dsp:txBody>
      <dsp:txXfrm>
        <a:off x="3981107" y="707839"/>
        <a:ext cx="737112" cy="737112"/>
      </dsp:txXfrm>
    </dsp:sp>
    <dsp:sp modelId="{35220843-31BB-46B2-AB09-8E2D147C1FFC}">
      <dsp:nvSpPr>
        <dsp:cNvPr id="0" name=""/>
        <dsp:cNvSpPr/>
      </dsp:nvSpPr>
      <dsp:spPr>
        <a:xfrm rot="771429">
          <a:off x="3649819" y="2322632"/>
          <a:ext cx="620678" cy="0"/>
        </a:xfrm>
        <a:custGeom>
          <a:avLst/>
          <a:gdLst/>
          <a:ahLst/>
          <a:cxnLst/>
          <a:rect l="0" t="0" r="0" b="0"/>
          <a:pathLst>
            <a:path>
              <a:moveTo>
                <a:pt x="0" y="0"/>
              </a:moveTo>
              <a:lnTo>
                <a:pt x="620678"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77C81-DD82-45B9-863C-828C250A9390}">
      <dsp:nvSpPr>
        <dsp:cNvPr id="0" name=""/>
        <dsp:cNvSpPr/>
      </dsp:nvSpPr>
      <dsp:spPr>
        <a:xfrm>
          <a:off x="4262716" y="2076479"/>
          <a:ext cx="816864" cy="816864"/>
        </a:xfrm>
        <a:prstGeom prst="roundRect">
          <a:avLst/>
        </a:prstGeom>
        <a:solidFill>
          <a:schemeClr val="accent6">
            <a:alpha val="90000"/>
            <a:hueOff val="0"/>
            <a:satOff val="0"/>
            <a:lumOff val="0"/>
            <a:alphaOff val="-1714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fa-IR" sz="1400" b="1" kern="1200" dirty="0" smtClean="0"/>
            <a:t>برچسب بنفش رالف لورن</a:t>
          </a:r>
          <a:endParaRPr lang="en-US" sz="1400" b="1" kern="1200" dirty="0"/>
        </a:p>
      </dsp:txBody>
      <dsp:txXfrm>
        <a:off x="4302592" y="2116355"/>
        <a:ext cx="737112" cy="737112"/>
      </dsp:txXfrm>
    </dsp:sp>
    <dsp:sp modelId="{DDECD2C6-B3A0-48B5-AF9D-7C8EF8103836}">
      <dsp:nvSpPr>
        <dsp:cNvPr id="0" name=""/>
        <dsp:cNvSpPr/>
      </dsp:nvSpPr>
      <dsp:spPr>
        <a:xfrm rot="3857143">
          <a:off x="3190143" y="2965029"/>
          <a:ext cx="534960" cy="0"/>
        </a:xfrm>
        <a:custGeom>
          <a:avLst/>
          <a:gdLst/>
          <a:ahLst/>
          <a:cxnLst/>
          <a:rect l="0" t="0" r="0" b="0"/>
          <a:pathLst>
            <a:path>
              <a:moveTo>
                <a:pt x="0" y="0"/>
              </a:moveTo>
              <a:lnTo>
                <a:pt x="534960"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032108-DAA5-4E0A-9F65-F2218C2B8CBD}">
      <dsp:nvSpPr>
        <dsp:cNvPr id="0" name=""/>
        <dsp:cNvSpPr/>
      </dsp:nvSpPr>
      <dsp:spPr>
        <a:xfrm>
          <a:off x="3361936" y="3206020"/>
          <a:ext cx="816864" cy="816864"/>
        </a:xfrm>
        <a:prstGeom prst="roundRect">
          <a:avLst/>
        </a:prstGeom>
        <a:solidFill>
          <a:schemeClr val="accent6">
            <a:alpha val="90000"/>
            <a:hueOff val="0"/>
            <a:satOff val="0"/>
            <a:lumOff val="0"/>
            <a:alphaOff val="-2285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a-IR" sz="2000" b="1" kern="1200" dirty="0" smtClean="0"/>
            <a:t>برچسب آبی</a:t>
          </a:r>
          <a:endParaRPr lang="en-US" sz="2000" b="1" kern="1200" dirty="0"/>
        </a:p>
      </dsp:txBody>
      <dsp:txXfrm>
        <a:off x="3401812" y="3245896"/>
        <a:ext cx="737112" cy="737112"/>
      </dsp:txXfrm>
    </dsp:sp>
    <dsp:sp modelId="{EFD4E106-B4B7-496D-91DF-510F2069BCFB}">
      <dsp:nvSpPr>
        <dsp:cNvPr id="0" name=""/>
        <dsp:cNvSpPr/>
      </dsp:nvSpPr>
      <dsp:spPr>
        <a:xfrm rot="6942857">
          <a:off x="2370896" y="2965029"/>
          <a:ext cx="534960" cy="0"/>
        </a:xfrm>
        <a:custGeom>
          <a:avLst/>
          <a:gdLst/>
          <a:ahLst/>
          <a:cxnLst/>
          <a:rect l="0" t="0" r="0" b="0"/>
          <a:pathLst>
            <a:path>
              <a:moveTo>
                <a:pt x="0" y="0"/>
              </a:moveTo>
              <a:lnTo>
                <a:pt x="534960"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16A036-43EE-45AA-985F-D2354A2170A9}">
      <dsp:nvSpPr>
        <dsp:cNvPr id="0" name=""/>
        <dsp:cNvSpPr/>
      </dsp:nvSpPr>
      <dsp:spPr>
        <a:xfrm>
          <a:off x="1917199" y="3206020"/>
          <a:ext cx="816864" cy="816864"/>
        </a:xfrm>
        <a:prstGeom prst="roundRect">
          <a:avLst/>
        </a:prstGeom>
        <a:solidFill>
          <a:schemeClr val="accent6">
            <a:alpha val="90000"/>
            <a:hueOff val="0"/>
            <a:satOff val="0"/>
            <a:lumOff val="0"/>
            <a:alphaOff val="-28571"/>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fa-IR" sz="1600" b="1" kern="1200" dirty="0" smtClean="0"/>
            <a:t>شرکت جین پولو</a:t>
          </a:r>
          <a:endParaRPr lang="en-US" sz="1600" b="1" kern="1200" dirty="0"/>
        </a:p>
      </dsp:txBody>
      <dsp:txXfrm>
        <a:off x="1957075" y="3245896"/>
        <a:ext cx="737112" cy="737112"/>
      </dsp:txXfrm>
    </dsp:sp>
    <dsp:sp modelId="{BF45E23D-1D95-4397-B8A4-C775AC7139EC}">
      <dsp:nvSpPr>
        <dsp:cNvPr id="0" name=""/>
        <dsp:cNvSpPr/>
      </dsp:nvSpPr>
      <dsp:spPr>
        <a:xfrm rot="10028571">
          <a:off x="1825502" y="2322632"/>
          <a:ext cx="620678" cy="0"/>
        </a:xfrm>
        <a:custGeom>
          <a:avLst/>
          <a:gdLst/>
          <a:ahLst/>
          <a:cxnLst/>
          <a:rect l="0" t="0" r="0" b="0"/>
          <a:pathLst>
            <a:path>
              <a:moveTo>
                <a:pt x="0" y="0"/>
              </a:moveTo>
              <a:lnTo>
                <a:pt x="620678"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49D327-8475-458F-8441-52D201E262E3}">
      <dsp:nvSpPr>
        <dsp:cNvPr id="0" name=""/>
        <dsp:cNvSpPr/>
      </dsp:nvSpPr>
      <dsp:spPr>
        <a:xfrm>
          <a:off x="1016419" y="2076479"/>
          <a:ext cx="816864" cy="816864"/>
        </a:xfrm>
        <a:prstGeom prst="roundRect">
          <a:avLst/>
        </a:prstGeom>
        <a:solidFill>
          <a:schemeClr val="accent6">
            <a:alpha val="90000"/>
            <a:hueOff val="0"/>
            <a:satOff val="0"/>
            <a:lumOff val="0"/>
            <a:alphaOff val="-34286"/>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fa-IR" sz="1400" b="1" kern="1200" smtClean="0"/>
            <a:t>رالف لورن توسط رالف لورن</a:t>
          </a:r>
          <a:endParaRPr lang="en-US" sz="1400" b="1" kern="1200"/>
        </a:p>
      </dsp:txBody>
      <dsp:txXfrm>
        <a:off x="1056295" y="2116355"/>
        <a:ext cx="737112" cy="737112"/>
      </dsp:txXfrm>
    </dsp:sp>
    <dsp:sp modelId="{086E828E-129D-4E4F-8F8C-38F51CD42AC1}">
      <dsp:nvSpPr>
        <dsp:cNvPr id="0" name=""/>
        <dsp:cNvSpPr/>
      </dsp:nvSpPr>
      <dsp:spPr>
        <a:xfrm rot="13114286">
          <a:off x="2115194" y="1515203"/>
          <a:ext cx="362778" cy="0"/>
        </a:xfrm>
        <a:custGeom>
          <a:avLst/>
          <a:gdLst/>
          <a:ahLst/>
          <a:cxnLst/>
          <a:rect l="0" t="0" r="0" b="0"/>
          <a:pathLst>
            <a:path>
              <a:moveTo>
                <a:pt x="0" y="0"/>
              </a:moveTo>
              <a:lnTo>
                <a:pt x="362778" y="0"/>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B0BB9-8A15-4974-9CC8-20A774E7A75E}">
      <dsp:nvSpPr>
        <dsp:cNvPr id="0" name=""/>
        <dsp:cNvSpPr/>
      </dsp:nvSpPr>
      <dsp:spPr>
        <a:xfrm>
          <a:off x="1337904" y="667963"/>
          <a:ext cx="816864" cy="816864"/>
        </a:xfrm>
        <a:prstGeom prst="round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fa-IR" sz="1600" b="1" kern="1200" dirty="0" smtClean="0"/>
            <a:t>پوشاک کودکان </a:t>
          </a:r>
          <a:r>
            <a:rPr lang="en-US" sz="1600" b="1" kern="1200" dirty="0" smtClean="0"/>
            <a:t>RL</a:t>
          </a:r>
          <a:endParaRPr lang="en-US" sz="1600" b="1" kern="1200" dirty="0"/>
        </a:p>
      </dsp:txBody>
      <dsp:txXfrm>
        <a:off x="1377780" y="707839"/>
        <a:ext cx="737112" cy="7371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225E1-5F0B-49B7-8CC3-C03A071276D6}">
      <dsp:nvSpPr>
        <dsp:cNvPr id="0" name=""/>
        <dsp:cNvSpPr/>
      </dsp:nvSpPr>
      <dsp:spPr>
        <a:xfrm>
          <a:off x="724997" y="616065"/>
          <a:ext cx="7680960" cy="698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r" defTabSz="1244600">
            <a:lnSpc>
              <a:spcPct val="90000"/>
            </a:lnSpc>
            <a:spcBef>
              <a:spcPct val="0"/>
            </a:spcBef>
            <a:spcAft>
              <a:spcPct val="35000"/>
            </a:spcAft>
          </a:pPr>
          <a:r>
            <a:rPr lang="fa-IR" sz="2800" b="1" kern="1200" dirty="0" smtClean="0">
              <a:solidFill>
                <a:srgbClr val="FFC000"/>
              </a:solidFill>
            </a:rPr>
            <a:t>همکاری های پولو رالف لورن</a:t>
          </a:r>
          <a:endParaRPr lang="en-US" sz="2800" b="1" kern="1200" dirty="0">
            <a:solidFill>
              <a:srgbClr val="FFC000"/>
            </a:solidFill>
          </a:endParaRPr>
        </a:p>
      </dsp:txBody>
      <dsp:txXfrm>
        <a:off x="724997" y="616065"/>
        <a:ext cx="7680960" cy="698269"/>
      </dsp:txXfrm>
    </dsp:sp>
    <dsp:sp modelId="{A6BB5DE5-3D06-4A51-8CF0-752BF5213F76}">
      <dsp:nvSpPr>
        <dsp:cNvPr id="0" name=""/>
        <dsp:cNvSpPr/>
      </dsp:nvSpPr>
      <dsp:spPr>
        <a:xfrm rot="10800000">
          <a:off x="128442" y="1314334"/>
          <a:ext cx="1797344" cy="1422400"/>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1F521B-FA2F-47EE-A4AD-AD4DB5DDB7B4}">
      <dsp:nvSpPr>
        <dsp:cNvPr id="0" name=""/>
        <dsp:cNvSpPr/>
      </dsp:nvSpPr>
      <dsp:spPr>
        <a:xfrm rot="10800000">
          <a:off x="1208044" y="1314334"/>
          <a:ext cx="1797344" cy="1422400"/>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51991B-C675-4DFF-AC87-1BE266A8C67D}">
      <dsp:nvSpPr>
        <dsp:cNvPr id="0" name=""/>
        <dsp:cNvSpPr/>
      </dsp:nvSpPr>
      <dsp:spPr>
        <a:xfrm rot="10800000">
          <a:off x="2288499" y="1314334"/>
          <a:ext cx="1797344" cy="1422400"/>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EA8A6F-B512-4336-9A1C-1AE7DEB7A118}">
      <dsp:nvSpPr>
        <dsp:cNvPr id="0" name=""/>
        <dsp:cNvSpPr/>
      </dsp:nvSpPr>
      <dsp:spPr>
        <a:xfrm rot="10800000">
          <a:off x="3368100" y="1314334"/>
          <a:ext cx="1797344" cy="1422400"/>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33136-561F-4830-80BB-C002C76AE58B}">
      <dsp:nvSpPr>
        <dsp:cNvPr id="0" name=""/>
        <dsp:cNvSpPr/>
      </dsp:nvSpPr>
      <dsp:spPr>
        <a:xfrm rot="10800000">
          <a:off x="4448556" y="1314334"/>
          <a:ext cx="1797344" cy="1422400"/>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A0BF3A-DB4A-431E-9619-1C0FE344F4EB}">
      <dsp:nvSpPr>
        <dsp:cNvPr id="0" name=""/>
        <dsp:cNvSpPr/>
      </dsp:nvSpPr>
      <dsp:spPr>
        <a:xfrm rot="10800000">
          <a:off x="5528157" y="1314334"/>
          <a:ext cx="1797344" cy="1422400"/>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6F2E9C-8379-4193-BE9F-23BDDD6D2CB9}">
      <dsp:nvSpPr>
        <dsp:cNvPr id="0" name=""/>
        <dsp:cNvSpPr/>
      </dsp:nvSpPr>
      <dsp:spPr>
        <a:xfrm rot="10800000">
          <a:off x="6608612" y="1314334"/>
          <a:ext cx="1797344" cy="1422400"/>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54BD8E-6B58-41C5-BB25-399BECF0E2B1}">
      <dsp:nvSpPr>
        <dsp:cNvPr id="0" name=""/>
        <dsp:cNvSpPr/>
      </dsp:nvSpPr>
      <dsp:spPr>
        <a:xfrm>
          <a:off x="625144" y="1456574"/>
          <a:ext cx="7780812" cy="1137920"/>
        </a:xfrm>
        <a:prstGeom prst="rect">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260" tIns="48260" rIns="48260" bIns="48260" numCol="1" spcCol="1270" anchor="ctr" anchorCtr="0">
          <a:noAutofit/>
        </a:bodyPr>
        <a:lstStyle/>
        <a:p>
          <a:pPr lvl="0" algn="just" defTabSz="844550" rtl="1">
            <a:lnSpc>
              <a:spcPct val="90000"/>
            </a:lnSpc>
            <a:spcBef>
              <a:spcPct val="0"/>
            </a:spcBef>
            <a:spcAft>
              <a:spcPct val="35000"/>
            </a:spcAft>
          </a:pPr>
          <a:r>
            <a:rPr lang="en-US" sz="1900" kern="1200" dirty="0" smtClean="0"/>
            <a:t>PRL</a:t>
          </a:r>
          <a:r>
            <a:rPr lang="fa-IR" sz="1900" kern="1200" dirty="0" smtClean="0"/>
            <a:t> اکنون تهیه کننده ی رسمی لباس ویمبلدون است و بوریس بکر سفیر برندش است. بوریس در تمام مدت تورنمنت در نقش خود به عنوان گزارشگر ویمبلدون و سفیر برند، رالف لورن خواهد پوشید. این ارتباط با بازیکن مشهور و شناخته شده بین المللی تورنمنت تنیس به اعتبار رالف لورن، به ویژه در بازار بریتانیایی بیشتر اضافه خواهد کرد.</a:t>
          </a:r>
          <a:endParaRPr lang="en-US" sz="1900" kern="1200" dirty="0"/>
        </a:p>
      </dsp:txBody>
      <dsp:txXfrm>
        <a:off x="625144" y="1456574"/>
        <a:ext cx="7780812" cy="11379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2DAE2-26A9-45B3-9790-33AE268C809C}">
      <dsp:nvSpPr>
        <dsp:cNvPr id="0" name=""/>
        <dsp:cNvSpPr/>
      </dsp:nvSpPr>
      <dsp:spPr>
        <a:xfrm>
          <a:off x="0" y="304801"/>
          <a:ext cx="8534400" cy="609593"/>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kern="1200" smtClean="0"/>
            <a:t>بازارهای جهانی برای برندهای لاکچری</a:t>
          </a:r>
          <a:endParaRPr lang="en-US" sz="2800" kern="1200" dirty="0"/>
        </a:p>
      </dsp:txBody>
      <dsp:txXfrm>
        <a:off x="0" y="304801"/>
        <a:ext cx="8534400" cy="609593"/>
      </dsp:txXfrm>
    </dsp:sp>
    <dsp:sp modelId="{44D156ED-9D79-42F8-94B0-CF3F98E6B4ED}">
      <dsp:nvSpPr>
        <dsp:cNvPr id="0" name=""/>
        <dsp:cNvSpPr/>
      </dsp:nvSpPr>
      <dsp:spPr>
        <a:xfrm>
          <a:off x="0" y="1523998"/>
          <a:ext cx="4267199" cy="384048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just" defTabSz="711200" rtl="1">
            <a:lnSpc>
              <a:spcPct val="90000"/>
            </a:lnSpc>
            <a:spcBef>
              <a:spcPct val="0"/>
            </a:spcBef>
            <a:spcAft>
              <a:spcPct val="35000"/>
            </a:spcAft>
          </a:pPr>
          <a:r>
            <a:rPr lang="fa-IR" sz="1600" kern="1200" dirty="0" smtClean="0"/>
            <a:t>فروش های جهانی لاکچری از 150 میلیون دلار در 2006 تجاوز می کند، با تنها 30 در صد از امریکا. بزرگترین بازار لاکچری ژاپن است که حدود 40 درصد از درآمد فروش کل جهان را در بر می گیرد. گفته ای در ژاپن وجود دارد که به طور مناسب تمایلات کشور به خرید برندهای لاکچری را توصیف می کند: کت شما خانه ی شماست. مشتریان ژاپنی اغلب موقیت خود را از طریق کیف ها، کفش ها، جواهرات، لباس ها و کالاهای برند لاکچری قابل مشاهده ی خود منتقل می کنند. پدیده ی اشاره شده به عنوان مجردان دنباله رو، به زنان جوان دارای تحصیلات که شغل های منشی گری و دستیار اداری کار می کنند و با والدینشان در خانه زندگی می کنند گفته می شود، که باعث می شود پول خود را برای کالاهای لاکچری خرج کنند. این زنان بزرگترین مشتریان بخش برای برندهای لاکچری در ژاپن هستند. اگر </a:t>
          </a:r>
          <a:r>
            <a:rPr lang="en-US" sz="1600" kern="1200" dirty="0" smtClean="0"/>
            <a:t>PRL</a:t>
          </a:r>
          <a:r>
            <a:rPr lang="fa-IR" sz="1600" kern="1200" dirty="0" smtClean="0"/>
            <a:t> می توانند در جذب این بازار موفق باشد، این به طور قطع سودمند از آب در می آید.</a:t>
          </a:r>
          <a:endParaRPr lang="en-US" sz="1600" kern="1200" dirty="0"/>
        </a:p>
      </dsp:txBody>
      <dsp:txXfrm>
        <a:off x="0" y="1523998"/>
        <a:ext cx="4267199" cy="3840480"/>
      </dsp:txXfrm>
    </dsp:sp>
    <dsp:sp modelId="{4952997D-AD7D-49DD-9EBF-01DBE8217EBE}">
      <dsp:nvSpPr>
        <dsp:cNvPr id="0" name=""/>
        <dsp:cNvSpPr/>
      </dsp:nvSpPr>
      <dsp:spPr>
        <a:xfrm>
          <a:off x="4267200" y="1523998"/>
          <a:ext cx="4267199" cy="3840480"/>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just" defTabSz="711200" rtl="1">
            <a:lnSpc>
              <a:spcPct val="90000"/>
            </a:lnSpc>
            <a:spcBef>
              <a:spcPct val="0"/>
            </a:spcBef>
            <a:spcAft>
              <a:spcPct val="35000"/>
            </a:spcAft>
          </a:pPr>
          <a:r>
            <a:rPr lang="fa-IR" sz="1600" kern="1200" dirty="0" smtClean="0"/>
            <a:t>مشتریان اصلی برای کالاهای لاکچری متمایل به زنان بین 25 تا 50 در بازه های درآمدهای بالاتر هستند که درآمد خانواده ی آن ها بیشتر از 100،000 دلار  است. هرچند، در موردی که به عنوان "به صورت دموکراسی در آوردن لاکچری" اشاره شده است، مردم در تمام بازه های درآمدی می خواهند در بازار لاکچری شرکت کنند، حتی اگر بدان معنی باشد که یک چای لاته 4 دلاری در استارباکس یا یک شال گردن 60 دلاری بخرند. رالف لورن این را خود تشخیص داد هنگامیکه تمایل برای لاکچری به عنوان یک مورد آرمانی را توصیف کرد.</a:t>
          </a:r>
          <a:endParaRPr lang="en-US" sz="1600" kern="1200" dirty="0"/>
        </a:p>
      </dsp:txBody>
      <dsp:txXfrm>
        <a:off x="4267200" y="1523998"/>
        <a:ext cx="4267199" cy="3840480"/>
      </dsp:txXfrm>
    </dsp:sp>
    <dsp:sp modelId="{26EA81EC-CF0B-4615-A5B3-87273F42ECC7}">
      <dsp:nvSpPr>
        <dsp:cNvPr id="0" name=""/>
        <dsp:cNvSpPr/>
      </dsp:nvSpPr>
      <dsp:spPr>
        <a:xfrm>
          <a:off x="0" y="5364478"/>
          <a:ext cx="8534400" cy="426720"/>
        </a:xfrm>
        <a:prstGeom prst="rect">
          <a:avLst/>
        </a:prstGeom>
        <a:solidFill>
          <a:schemeClr val="accent6">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38F7B-F77D-41CD-A36F-1EF59C3030C6}">
      <dsp:nvSpPr>
        <dsp:cNvPr id="0" name=""/>
        <dsp:cNvSpPr/>
      </dsp:nvSpPr>
      <dsp:spPr>
        <a:xfrm>
          <a:off x="3070473" y="2032000"/>
          <a:ext cx="439119" cy="965200"/>
        </a:xfrm>
        <a:custGeom>
          <a:avLst/>
          <a:gdLst/>
          <a:ahLst/>
          <a:cxnLst/>
          <a:rect l="0" t="0" r="0" b="0"/>
          <a:pathLst>
            <a:path>
              <a:moveTo>
                <a:pt x="439119" y="0"/>
              </a:moveTo>
              <a:lnTo>
                <a:pt x="219559" y="0"/>
              </a:lnTo>
              <a:lnTo>
                <a:pt x="219559" y="965200"/>
              </a:lnTo>
              <a:lnTo>
                <a:pt x="0" y="965200"/>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en-US" sz="500" kern="1200"/>
        </a:p>
      </dsp:txBody>
      <dsp:txXfrm>
        <a:off x="3263523" y="2488090"/>
        <a:ext cx="53019" cy="53019"/>
      </dsp:txXfrm>
    </dsp:sp>
    <dsp:sp modelId="{8C6E0C11-1D84-462B-B73A-B2B1FBBB684B}">
      <dsp:nvSpPr>
        <dsp:cNvPr id="0" name=""/>
        <dsp:cNvSpPr/>
      </dsp:nvSpPr>
      <dsp:spPr>
        <a:xfrm>
          <a:off x="3070473" y="1986280"/>
          <a:ext cx="439119" cy="91440"/>
        </a:xfrm>
        <a:custGeom>
          <a:avLst/>
          <a:gdLst/>
          <a:ahLst/>
          <a:cxnLst/>
          <a:rect l="0" t="0" r="0" b="0"/>
          <a:pathLst>
            <a:path>
              <a:moveTo>
                <a:pt x="439119" y="45720"/>
              </a:moveTo>
              <a:lnTo>
                <a:pt x="0" y="45720"/>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en-US" sz="500" kern="1200"/>
        </a:p>
      </dsp:txBody>
      <dsp:txXfrm>
        <a:off x="3279055" y="2021022"/>
        <a:ext cx="21955" cy="21955"/>
      </dsp:txXfrm>
    </dsp:sp>
    <dsp:sp modelId="{347B6E5C-AA37-4179-B6FB-1423CE34978B}">
      <dsp:nvSpPr>
        <dsp:cNvPr id="0" name=""/>
        <dsp:cNvSpPr/>
      </dsp:nvSpPr>
      <dsp:spPr>
        <a:xfrm>
          <a:off x="3070473" y="1066799"/>
          <a:ext cx="439119" cy="965200"/>
        </a:xfrm>
        <a:custGeom>
          <a:avLst/>
          <a:gdLst/>
          <a:ahLst/>
          <a:cxnLst/>
          <a:rect l="0" t="0" r="0" b="0"/>
          <a:pathLst>
            <a:path>
              <a:moveTo>
                <a:pt x="439119" y="965200"/>
              </a:moveTo>
              <a:lnTo>
                <a:pt x="219559" y="965200"/>
              </a:lnTo>
              <a:lnTo>
                <a:pt x="219559" y="0"/>
              </a:lnTo>
              <a:lnTo>
                <a:pt x="0" y="0"/>
              </a:lnTo>
            </a:path>
          </a:pathLst>
        </a:custGeom>
        <a:noFill/>
        <a:ln w="25400" cap="flat" cmpd="sng" algn="ctr">
          <a:solidFill>
            <a:schemeClr val="accent5">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en-US" sz="500" kern="1200"/>
        </a:p>
      </dsp:txBody>
      <dsp:txXfrm>
        <a:off x="3263523" y="1522890"/>
        <a:ext cx="53019" cy="53019"/>
      </dsp:txXfrm>
    </dsp:sp>
    <dsp:sp modelId="{281AC8B6-8E8B-4680-A59E-E546A138589A}">
      <dsp:nvSpPr>
        <dsp:cNvPr id="0" name=""/>
        <dsp:cNvSpPr/>
      </dsp:nvSpPr>
      <dsp:spPr>
        <a:xfrm>
          <a:off x="3666382" y="1041399"/>
          <a:ext cx="1667621" cy="1981200"/>
        </a:xfrm>
        <a:prstGeom prst="rect">
          <a:avLst/>
        </a:prstGeom>
        <a:solidFill>
          <a:schemeClr val="accent5">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b="1" kern="1200" dirty="0" smtClean="0"/>
            <a:t>سه شرکت چند رشته ای برتر برند لاکچری </a:t>
          </a:r>
          <a:endParaRPr lang="en-US" sz="2400" b="1" kern="1200" dirty="0"/>
        </a:p>
      </dsp:txBody>
      <dsp:txXfrm>
        <a:off x="3666382" y="1041399"/>
        <a:ext cx="1667621" cy="1981200"/>
      </dsp:txXfrm>
    </dsp:sp>
    <dsp:sp modelId="{1197CF37-69D6-4249-A6F9-3CB8A890EB8F}">
      <dsp:nvSpPr>
        <dsp:cNvPr id="0" name=""/>
        <dsp:cNvSpPr/>
      </dsp:nvSpPr>
      <dsp:spPr>
        <a:xfrm>
          <a:off x="537788" y="680719"/>
          <a:ext cx="2532684" cy="772160"/>
        </a:xfrm>
        <a:prstGeom prst="rect">
          <a:avLst/>
        </a:prstGeom>
        <a:solidFill>
          <a:schemeClr val="accent5">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fa-IR" sz="2700" kern="1200" dirty="0" smtClean="0"/>
            <a:t>لویی ویتون مونه هنسی (</a:t>
          </a:r>
          <a:r>
            <a:rPr lang="en-US" sz="2700" kern="1200" dirty="0" smtClean="0"/>
            <a:t>LVMH</a:t>
          </a:r>
          <a:r>
            <a:rPr lang="fa-IR" sz="2700" kern="1200" dirty="0" smtClean="0"/>
            <a:t>)</a:t>
          </a:r>
          <a:endParaRPr lang="en-US" sz="2700" kern="1200" dirty="0"/>
        </a:p>
      </dsp:txBody>
      <dsp:txXfrm>
        <a:off x="537788" y="680719"/>
        <a:ext cx="2532684" cy="772160"/>
      </dsp:txXfrm>
    </dsp:sp>
    <dsp:sp modelId="{B016760C-7727-4A01-AFA6-9038B0FB43C5}">
      <dsp:nvSpPr>
        <dsp:cNvPr id="0" name=""/>
        <dsp:cNvSpPr/>
      </dsp:nvSpPr>
      <dsp:spPr>
        <a:xfrm>
          <a:off x="537788" y="1645920"/>
          <a:ext cx="2532684" cy="772160"/>
        </a:xfrm>
        <a:prstGeom prst="rect">
          <a:avLst/>
        </a:prstGeom>
        <a:solidFill>
          <a:schemeClr val="accent5">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fa-IR" sz="2700" kern="1200" dirty="0" smtClean="0"/>
            <a:t>ریچمونت</a:t>
          </a:r>
          <a:endParaRPr lang="en-US" sz="2700" kern="1200" dirty="0"/>
        </a:p>
      </dsp:txBody>
      <dsp:txXfrm>
        <a:off x="537788" y="1645920"/>
        <a:ext cx="2532684" cy="772160"/>
      </dsp:txXfrm>
    </dsp:sp>
    <dsp:sp modelId="{D9A96017-F02F-47BD-B6A9-342CBFD74239}">
      <dsp:nvSpPr>
        <dsp:cNvPr id="0" name=""/>
        <dsp:cNvSpPr/>
      </dsp:nvSpPr>
      <dsp:spPr>
        <a:xfrm>
          <a:off x="537788" y="2611120"/>
          <a:ext cx="2532684" cy="772160"/>
        </a:xfrm>
        <a:prstGeom prst="rect">
          <a:avLst/>
        </a:prstGeom>
        <a:solidFill>
          <a:schemeClr val="accent5">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rtl="1">
            <a:lnSpc>
              <a:spcPct val="90000"/>
            </a:lnSpc>
            <a:spcBef>
              <a:spcPct val="0"/>
            </a:spcBef>
            <a:spcAft>
              <a:spcPct val="35000"/>
            </a:spcAft>
          </a:pPr>
          <a:r>
            <a:rPr lang="fa-IR" sz="2700" kern="1200" dirty="0" smtClean="0"/>
            <a:t>گوچی </a:t>
          </a:r>
          <a:endParaRPr lang="en-US" sz="2700" kern="1200" dirty="0"/>
        </a:p>
      </dsp:txBody>
      <dsp:txXfrm>
        <a:off x="537788" y="2611120"/>
        <a:ext cx="2532684" cy="7721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42DB26-0547-445E-86A2-AA095AB85072}" type="datetimeFigureOut">
              <a:rPr lang="en-US" smtClean="0"/>
              <a:t>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6E7E88-86C7-4C26-8D59-70BFCD075140}" type="slidenum">
              <a:rPr lang="en-US" smtClean="0"/>
              <a:t>‹#›</a:t>
            </a:fld>
            <a:endParaRPr lang="en-US"/>
          </a:p>
        </p:txBody>
      </p:sp>
    </p:spTree>
    <p:extLst>
      <p:ext uri="{BB962C8B-B14F-4D97-AF65-F5344CB8AC3E}">
        <p14:creationId xmlns:p14="http://schemas.microsoft.com/office/powerpoint/2010/main" val="28110380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486B6-9A0E-4E82-A168-81ACFC07A160}" type="datetimeFigureOut">
              <a:rPr lang="en-US" smtClean="0"/>
              <a:t>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ABD97-7F9A-4E56-AFB1-B764B0E0FEF5}" type="slidenum">
              <a:rPr lang="en-US" smtClean="0"/>
              <a:t>‹#›</a:t>
            </a:fld>
            <a:endParaRPr lang="en-US"/>
          </a:p>
        </p:txBody>
      </p:sp>
    </p:spTree>
    <p:extLst>
      <p:ext uri="{BB962C8B-B14F-4D97-AF65-F5344CB8AC3E}">
        <p14:creationId xmlns:p14="http://schemas.microsoft.com/office/powerpoint/2010/main" val="332143410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2DABD97-7F9A-4E56-AFB1-B764B0E0FEF5}" type="slidenum">
              <a:rPr lang="en-US" smtClean="0"/>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09822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1703EBD-1BEE-442A-A720-BA4C065BF763}" type="datetime1">
              <a:rPr lang="en-US" smtClean="0"/>
              <a:t>1/4/2019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82B638-30F6-4DF3-8313-BBDCCD49C116}" type="datetime1">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AA5E3F-6B4F-4FBB-949C-CA149B068559}" type="datetime1">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2BB125-D675-4776-BAF7-23E73284A9A5}" type="datetime1">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48FC4B-E678-4AA8-8294-4016BFBFB421}" type="datetime1">
              <a:rPr lang="en-US" smtClean="0"/>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7E900F-286D-4AE5-9327-1FEC7911E274}" type="datetime1">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17F32FE-FE4C-476D-A1C7-7C9C9FF16BED}" type="datetime1">
              <a:rPr lang="en-US" smtClean="0"/>
              <a:t>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CE6150-BB54-4062-89D0-933EC0075B7D}" type="datetime1">
              <a:rPr lang="en-US" smtClean="0"/>
              <a:t>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AE599-BE49-4D61-8B76-67BC546EA7C9}" type="datetime1">
              <a:rPr lang="en-US" smtClean="0"/>
              <a:t>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9198E5-70E2-4C8E-9F4A-8EE68947A1B3}" type="datetime1">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76B084-275F-4188-93BB-66CEAD2B0CBD}" type="datetime1">
              <a:rPr lang="en-US" smtClean="0"/>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731192-6E69-4EA3-8B1E-3C2CBE1CBB10}" type="datetime1">
              <a:rPr lang="en-US" smtClean="0"/>
              <a:t>1/4/2019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1"/>
            <a:r>
              <a:rPr lang="fa-IR" sz="6000" dirty="0">
                <a:effectLst/>
              </a:rPr>
              <a:t>استراتژی های </a:t>
            </a:r>
            <a:r>
              <a:rPr lang="fa-IR" sz="6000" dirty="0" smtClean="0">
                <a:effectLst/>
              </a:rPr>
              <a:t>تولید</a:t>
            </a:r>
            <a:endParaRPr lang="en-US" sz="6000" dirty="0"/>
          </a:p>
        </p:txBody>
      </p:sp>
      <p:sp>
        <p:nvSpPr>
          <p:cNvPr id="3" name="Subtitle 2"/>
          <p:cNvSpPr>
            <a:spLocks noGrp="1"/>
          </p:cNvSpPr>
          <p:nvPr>
            <p:ph type="subTitle" idx="1"/>
          </p:nvPr>
        </p:nvSpPr>
        <p:spPr/>
        <p:txBody>
          <a:bodyPr/>
          <a:lstStyle/>
          <a:p>
            <a:pPr algn="ctr" rtl="1"/>
            <a:r>
              <a:rPr lang="fa-IR" b="1" dirty="0"/>
              <a:t>سیاره ی رالف: استراتژی بازاریابی جهانی پولو رالف </a:t>
            </a:r>
            <a:r>
              <a:rPr lang="fa-IR" b="1" dirty="0" smtClean="0"/>
              <a:t>لورن</a:t>
            </a:r>
          </a:p>
          <a:p>
            <a:pPr algn="ctr" rtl="1"/>
            <a:endParaRPr lang="fa-IR" b="1" dirty="0" smtClean="0"/>
          </a:p>
          <a:p>
            <a:pPr algn="ctr" rtl="1"/>
            <a:r>
              <a:rPr lang="fa-IR" sz="2000" b="1" dirty="0" smtClean="0">
                <a:solidFill>
                  <a:schemeClr val="bg1"/>
                </a:solidFill>
              </a:rPr>
              <a:t>هلن </a:t>
            </a:r>
            <a:r>
              <a:rPr lang="fa-IR" sz="2000" b="1" dirty="0">
                <a:solidFill>
                  <a:schemeClr val="bg1"/>
                </a:solidFill>
              </a:rPr>
              <a:t>م. کالدول و دیدر برد، دانشگاه پراویدنس</a:t>
            </a:r>
            <a:endParaRPr lang="en-US" sz="2000" dirty="0">
              <a:solidFill>
                <a:schemeClr val="bg1"/>
              </a:solidFill>
            </a:endParaRPr>
          </a:p>
          <a:p>
            <a:pPr algn="ctr" rtl="1"/>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2064932495"/>
      </p:ext>
    </p:extLst>
  </p:cSld>
  <p:clrMapOvr>
    <a:masterClrMapping/>
  </p:clrMapOvr>
  <mc:AlternateContent xmlns:mc="http://schemas.openxmlformats.org/markup-compatibility/2006">
    <mc:Choice xmlns:p14="http://schemas.microsoft.com/office/powerpoint/2010/main" Requires="p14">
      <p:transition spd="slow" p14:dur="3000">
        <p:fad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7772400" cy="4401205"/>
          </a:xfrm>
          <a:prstGeom prst="rect">
            <a:avLst/>
          </a:prstGeom>
          <a:noFill/>
        </p:spPr>
        <p:txBody>
          <a:bodyPr wrap="square" rtlCol="0">
            <a:spAutoFit/>
          </a:bodyPr>
          <a:lstStyle/>
          <a:p>
            <a:pPr algn="just" rtl="1"/>
            <a:r>
              <a:rPr lang="fa-IR" sz="2400" b="1" dirty="0">
                <a:solidFill>
                  <a:srgbClr val="FFC000"/>
                </a:solidFill>
              </a:rPr>
              <a:t>استراتژی پولو رالف </a:t>
            </a:r>
            <a:r>
              <a:rPr lang="fa-IR" sz="2400" b="1" dirty="0" smtClean="0">
                <a:solidFill>
                  <a:srgbClr val="FFC000"/>
                </a:solidFill>
              </a:rPr>
              <a:t>لورن</a:t>
            </a:r>
          </a:p>
          <a:p>
            <a:pPr algn="just" rtl="1"/>
            <a:endParaRPr lang="fa-IR" b="1" dirty="0"/>
          </a:p>
          <a:p>
            <a:pPr algn="just" rtl="1"/>
            <a:endParaRPr lang="en-US" dirty="0"/>
          </a:p>
          <a:p>
            <a:pPr algn="just" rtl="1"/>
            <a:r>
              <a:rPr lang="en-US" sz="2000" dirty="0"/>
              <a:t>PRL</a:t>
            </a:r>
            <a:r>
              <a:rPr lang="fa-IR" sz="2000" dirty="0"/>
              <a:t> تمایل دارد تا توسط گسترش برند و جهانی کردن رشد کند. در این گسترش های برند، شرکت هدف دارد تا توسط ایجاد برندهای سبک زندگی لاکچری که به مردم برای زندگی در رویاهایشان الهام می کند توسعه یابد. سیاره ی رالف مکانی است که تمام زنان زیبا هستند، تمام مردان خوشتیپ هستند، تمام کودکان قابل ستایش هستند و حتی بچه هم با تربیت است. خانه ها در یک مورد جهانی قدیمی زیبا هستند، انباشته از آنتیک ها و سرسپرهای خانوادگی. قطعا این منجر به فرصت هایی برای فروش هرچیزی از لباس ها و لوازم جانبی برای مردان، زنان و کودکان، ردیفی از عطرها، مبلمان خانه و حتی نقاشی می شود.</a:t>
            </a:r>
            <a:endParaRPr lang="en-US" sz="2000" dirty="0"/>
          </a:p>
          <a:p>
            <a:pPr algn="just" rtl="1"/>
            <a:r>
              <a:rPr lang="fa-IR" sz="2000" dirty="0"/>
              <a:t>این بازار سبک زندگی و استراتژی توسعه ی برند نیازمند یک بودجه ی تبلیغاتی با کنترل بالای تصاویر و پیام های ارتباطی کیفیت های برند می باشد. شرکت از ترکیبی از تبلیغات مجله ی چند صفحه ای در راستای تبلیغات تمام صفحه ای در روزنامه های کلیدی و برخی تبلیغات تلوزیونی استفاده می کند.</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402646920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1701609"/>
              </p:ext>
            </p:extLst>
          </p:nvPr>
        </p:nvGraphicFramePr>
        <p:xfrm>
          <a:off x="304800" y="1066800"/>
          <a:ext cx="85344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10716279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001000" cy="4062651"/>
          </a:xfrm>
          <a:prstGeom prst="rect">
            <a:avLst/>
          </a:prstGeom>
          <a:noFill/>
        </p:spPr>
        <p:txBody>
          <a:bodyPr wrap="square" rtlCol="0">
            <a:spAutoFit/>
          </a:bodyPr>
          <a:lstStyle/>
          <a:p>
            <a:pPr algn="just" rtl="1"/>
            <a:r>
              <a:rPr lang="fa-IR" sz="2400" b="1" dirty="0">
                <a:solidFill>
                  <a:srgbClr val="FFC000"/>
                </a:solidFill>
              </a:rPr>
              <a:t>استراتژی جهانی </a:t>
            </a:r>
            <a:r>
              <a:rPr lang="en-US" sz="2400" b="1" dirty="0" smtClean="0">
                <a:solidFill>
                  <a:srgbClr val="FFC000"/>
                </a:solidFill>
              </a:rPr>
              <a:t>PRL</a:t>
            </a:r>
            <a:endParaRPr lang="fa-IR" sz="2400" b="1" dirty="0" smtClean="0">
              <a:solidFill>
                <a:srgbClr val="FFC000"/>
              </a:solidFill>
            </a:endParaRPr>
          </a:p>
          <a:p>
            <a:pPr algn="just" rtl="1"/>
            <a:endParaRPr lang="en-US" dirty="0"/>
          </a:p>
          <a:p>
            <a:pPr algn="just" rtl="1"/>
            <a:r>
              <a:rPr lang="fa-IR" dirty="0"/>
              <a:t>در سال 2006، 70 درصد از درآمد </a:t>
            </a:r>
            <a:r>
              <a:rPr lang="en-US" dirty="0"/>
              <a:t>PRL</a:t>
            </a:r>
            <a:r>
              <a:rPr lang="fa-IR" dirty="0"/>
              <a:t> از امریکا ، به دنبال آن 14 درصد از اروپا و 9 درصد از ژاپن بود. بر اساس باوری، فرصت های رشد زیادی خارج از امریکا وجود دارد، شرکت فروشگاه های شاخص مجللی در لندن، پاریس، میلان، توکیو و اخیرا در مسکو باز کرده بود. اروپا و آسیا در نظر گرفته شده اند تا بازار کلیدی برای رشد بین المللی باشند. این بازارهای خرده فروشی در همسایگی های بهترین فروشگاه ها هستند و بهترین کالا را در دقیق ترین محیط قابل تصور پیشنهاد می کنند.</a:t>
            </a:r>
            <a:endParaRPr lang="en-US" dirty="0"/>
          </a:p>
          <a:p>
            <a:pPr algn="just" rtl="1"/>
            <a:r>
              <a:rPr lang="fa-IR" dirty="0"/>
              <a:t>در مارس 2006، لورن بزرگترین فروشگاه برند خود را در منطقه ی اعیانی اوموته ساندو افتتاح کرد- ناحیه ای که مشاهده کرد پتانسیل مرکز مد جهانی شدن را دارد. فروشگاه توکیو بخش های آنتیک و قدیمی منحصر به فرد را به طور برجسته نمایش می دهد، به علاوه بسیاری از طراحی های ویژه ی چاپ محدود رالف لورن، با تاکید بر این ادغام عالی منحصر به فرد، روح امریکایی با پیچیدگی ژاپنی. با بازدیدهای مکرر، مشتریان به دنیای همیشه در حال تغییر رالف لورن معرفی خواهند شد.</a:t>
            </a:r>
            <a:endParaRPr lang="en-US" dirty="0"/>
          </a:p>
          <a:p>
            <a:pPr algn="just" rtl="1"/>
            <a:r>
              <a:rPr lang="fa-IR" dirty="0"/>
              <a:t>بیشترین اضافات اخیر دو فروشگاه مجلل در مسکو هستند، هر دو در مشارکت با گروه توزیع مرکوری روسیه هستند</a:t>
            </a:r>
            <a:r>
              <a:rPr lang="fa-IR"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4185769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61254230"/>
              </p:ext>
            </p:extLst>
          </p:nvPr>
        </p:nvGraphicFramePr>
        <p:xfrm>
          <a:off x="228600" y="533400"/>
          <a:ext cx="8534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45407420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6893550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88533047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0600"/>
            <a:ext cx="7620000" cy="3170099"/>
          </a:xfrm>
          <a:prstGeom prst="rect">
            <a:avLst/>
          </a:prstGeom>
          <a:noFill/>
        </p:spPr>
        <p:txBody>
          <a:bodyPr wrap="square" rtlCol="0">
            <a:spAutoFit/>
          </a:bodyPr>
          <a:lstStyle/>
          <a:p>
            <a:pPr algn="just" rtl="1"/>
            <a:r>
              <a:rPr lang="fa-IR" sz="2000" b="1" dirty="0">
                <a:solidFill>
                  <a:srgbClr val="FFC000"/>
                </a:solidFill>
              </a:rPr>
              <a:t>نکاتی که باید در نظر </a:t>
            </a:r>
            <a:r>
              <a:rPr lang="fa-IR" sz="2000" b="1" dirty="0" smtClean="0">
                <a:solidFill>
                  <a:srgbClr val="FFC000"/>
                </a:solidFill>
              </a:rPr>
              <a:t>بگیرید</a:t>
            </a:r>
          </a:p>
          <a:p>
            <a:pPr algn="just" rtl="1"/>
            <a:endParaRPr lang="fa-IR" b="1" dirty="0"/>
          </a:p>
          <a:p>
            <a:pPr algn="just" rtl="1"/>
            <a:endParaRPr lang="en-US" dirty="0"/>
          </a:p>
          <a:p>
            <a:pPr algn="just" rtl="1"/>
            <a:r>
              <a:rPr lang="fa-IR" dirty="0"/>
              <a:t>همانطور که لورن آینده ی شرکت را می سنجد، سوالات پیش رو نیاز به پاسخ خواهند داشت</a:t>
            </a:r>
            <a:r>
              <a:rPr lang="fa-IR" dirty="0" smtClean="0"/>
              <a:t>:</a:t>
            </a:r>
          </a:p>
          <a:p>
            <a:pPr algn="just" rtl="1"/>
            <a:endParaRPr lang="en-US" dirty="0"/>
          </a:p>
          <a:p>
            <a:pPr marL="342900" lvl="0" indent="-342900" algn="just" rtl="1">
              <a:buFont typeface="+mj-lt"/>
              <a:buAutoNum type="arabicPeriod"/>
            </a:pPr>
            <a:r>
              <a:rPr lang="fa-IR" dirty="0"/>
              <a:t>آیا یک برند ساخته شده ی امریکایی می تواند در رویای امریکایی اصلی به طور جهانی موفق </a:t>
            </a:r>
            <a:r>
              <a:rPr lang="fa-IR" dirty="0" smtClean="0"/>
              <a:t>باشد؟</a:t>
            </a:r>
            <a:endParaRPr lang="fa-IR" dirty="0"/>
          </a:p>
          <a:p>
            <a:pPr marL="342900" lvl="0" indent="-342900" algn="just" rtl="1">
              <a:buFont typeface="+mj-lt"/>
              <a:buAutoNum type="arabicPeriod"/>
            </a:pPr>
            <a:r>
              <a:rPr lang="fa-IR" dirty="0" smtClean="0"/>
              <a:t>آیا </a:t>
            </a:r>
            <a:r>
              <a:rPr lang="fa-IR" dirty="0"/>
              <a:t>شکل بازایابی سبک زندگی </a:t>
            </a:r>
            <a:r>
              <a:rPr lang="en-US" dirty="0"/>
              <a:t>PRL</a:t>
            </a:r>
            <a:r>
              <a:rPr lang="fa-IR" dirty="0"/>
              <a:t> به طور جهانی موفق خواهد </a:t>
            </a:r>
            <a:r>
              <a:rPr lang="fa-IR" dirty="0" smtClean="0"/>
              <a:t>بود؟</a:t>
            </a:r>
            <a:endParaRPr lang="fa-IR" dirty="0"/>
          </a:p>
          <a:p>
            <a:pPr marL="342900" lvl="0" indent="-342900" algn="just" rtl="1">
              <a:buFont typeface="+mj-lt"/>
              <a:buAutoNum type="arabicPeriod"/>
            </a:pPr>
            <a:r>
              <a:rPr lang="fa-IR" dirty="0" smtClean="0"/>
              <a:t>کدام </a:t>
            </a:r>
            <a:r>
              <a:rPr lang="fa-IR" dirty="0"/>
              <a:t>برند بهترین فرصت های جهانی برای </a:t>
            </a:r>
            <a:r>
              <a:rPr lang="en-US" dirty="0"/>
              <a:t>PRL</a:t>
            </a:r>
            <a:r>
              <a:rPr lang="fa-IR" dirty="0"/>
              <a:t> را ارائه خواهد </a:t>
            </a:r>
            <a:r>
              <a:rPr lang="fa-IR" dirty="0" smtClean="0"/>
              <a:t>کرد؟</a:t>
            </a:r>
            <a:endParaRPr lang="fa-IR" dirty="0"/>
          </a:p>
          <a:p>
            <a:pPr marL="342900" lvl="0" indent="-342900" algn="just" rtl="1">
              <a:buFont typeface="+mj-lt"/>
              <a:buAutoNum type="arabicPeriod"/>
            </a:pPr>
            <a:r>
              <a:rPr lang="fa-IR" dirty="0" smtClean="0"/>
              <a:t>کدام </a:t>
            </a:r>
            <a:r>
              <a:rPr lang="fa-IR" dirty="0"/>
              <a:t>کشورها بهترین فرصت ها برای گسترش خرده فروشی های اضافی را ارائه خواهند کرد؟ آیا هند یک گزینه ی مناسب خواهد بود؟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46799417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09600" y="838200"/>
            <a:ext cx="7924800" cy="4678204"/>
          </a:xfrm>
          <a:prstGeom prst="rect">
            <a:avLst/>
          </a:prstGeom>
          <a:noFill/>
        </p:spPr>
        <p:txBody>
          <a:bodyPr wrap="square" rtlCol="0">
            <a:spAutoFit/>
          </a:bodyPr>
          <a:lstStyle/>
          <a:p>
            <a:pPr algn="just" rtl="1"/>
            <a:r>
              <a:rPr lang="fa-IR" sz="2800" b="1" dirty="0" smtClean="0">
                <a:solidFill>
                  <a:srgbClr val="FFC000"/>
                </a:solidFill>
              </a:rPr>
              <a:t>مقدمه:</a:t>
            </a:r>
          </a:p>
          <a:p>
            <a:pPr algn="just" rtl="1"/>
            <a:endParaRPr lang="fa-IR" dirty="0"/>
          </a:p>
          <a:p>
            <a:pPr algn="just" rtl="1"/>
            <a:endParaRPr lang="fa-IR" dirty="0" smtClean="0"/>
          </a:p>
          <a:p>
            <a:pPr algn="just" rtl="1"/>
            <a:r>
              <a:rPr lang="fa-IR" sz="2400" dirty="0"/>
              <a:t>پولو رالف لورن (</a:t>
            </a:r>
            <a:r>
              <a:rPr lang="en-US" sz="2400" dirty="0"/>
              <a:t>PRL</a:t>
            </a:r>
            <a:r>
              <a:rPr lang="fa-IR" sz="2400" dirty="0"/>
              <a:t>) یکی از موفق ترین شرکت های برند سبک زندگی معتبر در جهان با فروش بالغ بر 5.3 میلیون دلار در سال 2006 در نظر گرفته شده است. چهلمین سالگرد شرکت در شرایط درخشان در سرتاسر جهان پوشش داده شد. در مجله ی تایمز در شماره ی 8 می 2006، "100 شخص موثر" شامل رالف لورن بود و او را به عنوان"رویا باف" توصیف کرد. هارپر بازار در شماره ی مارس 2006 او را به عنوان شماره ی یک مد به تصویر کشید و او را طراح پر فروش در جهان اعلام کرد و صعود موفق وی از بچه ی محله ی برونکس، رالف لیفشیتز به رالف لورن مشهور جهان را مشخص کرد.</a:t>
            </a:r>
            <a:endParaRPr lang="en-US" sz="2400" dirty="0"/>
          </a:p>
          <a:p>
            <a:pPr algn="just" rtl="1"/>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253786832"/>
      </p:ext>
    </p:extLst>
  </p:cSld>
  <p:clrMapOvr>
    <a:masterClrMapping/>
  </p:clrMapOvr>
  <mc:AlternateContent xmlns:mc="http://schemas.openxmlformats.org/markup-compatibility/2006">
    <mc:Choice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7924800" cy="1354217"/>
          </a:xfrm>
          <a:prstGeom prst="rect">
            <a:avLst/>
          </a:prstGeom>
          <a:noFill/>
        </p:spPr>
        <p:txBody>
          <a:bodyPr wrap="square" rtlCol="0">
            <a:spAutoFit/>
          </a:bodyPr>
          <a:lstStyle/>
          <a:p>
            <a:pPr algn="just" rtl="1"/>
            <a:r>
              <a:rPr lang="fa-IR" sz="2800" b="1" dirty="0">
                <a:solidFill>
                  <a:srgbClr val="FFC000"/>
                </a:solidFill>
              </a:rPr>
              <a:t>مفهوم پولو رالف </a:t>
            </a:r>
            <a:r>
              <a:rPr lang="fa-IR" sz="2800" b="1" dirty="0" smtClean="0">
                <a:solidFill>
                  <a:srgbClr val="FFC000"/>
                </a:solidFill>
              </a:rPr>
              <a:t>لورن</a:t>
            </a:r>
          </a:p>
          <a:p>
            <a:pPr algn="just" rtl="1"/>
            <a:endParaRPr lang="fa-IR" dirty="0"/>
          </a:p>
          <a:p>
            <a:pPr algn="just" rtl="1"/>
            <a:r>
              <a:rPr lang="en-US" dirty="0"/>
              <a:t>PLR </a:t>
            </a:r>
            <a:r>
              <a:rPr lang="fa-IR" dirty="0"/>
              <a:t>یک شرکت خانوادگی است که در آن رئیس و مدیر عامل، طراح و بنیانگذار آن رالف لورن می باشد. هرچند، به طور عمومی در بازار بورس نیویورک نقل شده است. </a:t>
            </a:r>
            <a:endParaRPr lang="en-US" dirty="0"/>
          </a:p>
        </p:txBody>
      </p:sp>
      <p:graphicFrame>
        <p:nvGraphicFramePr>
          <p:cNvPr id="3" name="Diagram 2"/>
          <p:cNvGraphicFramePr/>
          <p:nvPr>
            <p:extLst>
              <p:ext uri="{D42A27DB-BD31-4B8C-83A1-F6EECF244321}">
                <p14:modId xmlns:p14="http://schemas.microsoft.com/office/powerpoint/2010/main" val="79764226"/>
              </p:ext>
            </p:extLst>
          </p:nvPr>
        </p:nvGraphicFramePr>
        <p:xfrm>
          <a:off x="1676400" y="2717800"/>
          <a:ext cx="5715000" cy="314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92730665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34082511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65328783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34944376"/>
              </p:ext>
            </p:extLst>
          </p:nvPr>
        </p:nvGraphicFramePr>
        <p:xfrm>
          <a:off x="838200" y="990600"/>
          <a:ext cx="7467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5210968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432354719"/>
              </p:ext>
            </p:extLst>
          </p:nvPr>
        </p:nvGraphicFramePr>
        <p:xfrm>
          <a:off x="1905000" y="431800"/>
          <a:ext cx="5410200" cy="322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838200" y="3864114"/>
            <a:ext cx="7467600" cy="707886"/>
          </a:xfrm>
          <a:prstGeom prst="rect">
            <a:avLst/>
          </a:prstGeom>
          <a:noFill/>
        </p:spPr>
        <p:txBody>
          <a:bodyPr wrap="square" rtlCol="0">
            <a:spAutoFit/>
          </a:bodyPr>
          <a:lstStyle/>
          <a:p>
            <a:pPr marL="342900" indent="-342900" algn="just" rtl="1">
              <a:buFont typeface="Arial" pitchFamily="34" charset="0"/>
              <a:buChar char="•"/>
            </a:pPr>
            <a:r>
              <a:rPr lang="fa-IR" sz="2000" dirty="0"/>
              <a:t>که هر واحد، برند مجزای خود را به شعبه و فروشگاه های اختصاصی و به فروشگاه های صاحب و دارای مجوز </a:t>
            </a:r>
            <a:r>
              <a:rPr lang="en-US" sz="2000" dirty="0"/>
              <a:t>PRL </a:t>
            </a:r>
            <a:r>
              <a:rPr lang="fa-IR" sz="2000" dirty="0"/>
              <a:t>می فروشد.</a:t>
            </a:r>
            <a:endParaRPr lang="en-US" sz="2000"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42267047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41123786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53202872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404878"/>
            <a:ext cx="7772400" cy="2862322"/>
          </a:xfrm>
          <a:prstGeom prst="rect">
            <a:avLst/>
          </a:prstGeom>
          <a:noFill/>
        </p:spPr>
        <p:txBody>
          <a:bodyPr wrap="square" rtlCol="0">
            <a:spAutoFit/>
          </a:bodyPr>
          <a:lstStyle/>
          <a:p>
            <a:pPr algn="just" rtl="1"/>
            <a:r>
              <a:rPr lang="fa-IR" sz="2000" dirty="0"/>
              <a:t>در اوایل 2007، شرکت پولو رالف لورن یک گروه جدید به نام مفاهیم برند جهانی (</a:t>
            </a:r>
            <a:r>
              <a:rPr lang="en-US" sz="2000" dirty="0"/>
              <a:t>GBC</a:t>
            </a:r>
            <a:r>
              <a:rPr lang="fa-IR" sz="2000" dirty="0"/>
              <a:t>) را آغاز کرد، که برندهای سبک زندگی جدید را برای فروشگاه های حوزه ای و تخصصی توسعه خواهد داد. اولین تلاش مشابه شرکت جی.سی. پنی (</a:t>
            </a:r>
            <a:r>
              <a:rPr lang="en-US" sz="2000" dirty="0"/>
              <a:t>NYSE: JPC</a:t>
            </a:r>
            <a:r>
              <a:rPr lang="fa-IR" sz="2000" dirty="0"/>
              <a:t>) است که برنامه های خود را برای آغاز زندگی امریکایی اعلام کرده بود، یک برند سبک زندگی جدید که منحصرا برای مشتری جی.سی. پنی توسط مفاهیم برند جهانی رالف لورن (</a:t>
            </a:r>
            <a:r>
              <a:rPr lang="en-US" sz="2000" dirty="0"/>
              <a:t>NYSE: RL</a:t>
            </a:r>
            <a:r>
              <a:rPr lang="fa-IR" sz="2000" dirty="0"/>
              <a:t>) ایجاد شد. بزرگترین رونمایی در تاریخ جی.سی. پنی خواهد بود و محدوده ی کاملی از کالا برای زنان، مردان و کودکان به علاوه ی لباس شخصی، لوازم جانبی و مبلمان خانه را در بر خواهد گرفت. زندگی امریکایی در فروشگاه ها، کاتالوگ جی.سی. پنی و وبسایت صنعتی پیشرو </a:t>
            </a:r>
            <a:r>
              <a:rPr lang="en-US" sz="2000" dirty="0"/>
              <a:t>jcp.com </a:t>
            </a:r>
            <a:r>
              <a:rPr lang="fa-IR" sz="2000" dirty="0"/>
              <a:t>در آغاز بهار 2008 موجود خواهد بود.</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8663879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7602742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26404107"/>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TotalTime>
  <Words>1554</Words>
  <Application>Microsoft Office PowerPoint</Application>
  <PresentationFormat>On-screen Show (4:3)</PresentationFormat>
  <Paragraphs>86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استراتژی های تولید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استراتژی های تولید</dc:title>
  <dc:creator>User</dc:creator>
  <cp:lastModifiedBy>User</cp:lastModifiedBy>
  <cp:revision>20</cp:revision>
  <dcterms:created xsi:type="dcterms:W3CDTF">2006-08-16T00:00:00Z</dcterms:created>
  <dcterms:modified xsi:type="dcterms:W3CDTF">2019-01-04T14:04:30Z</dcterms:modified>
</cp:coreProperties>
</file>