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86" r:id="rId5"/>
    <p:sldId id="259" r:id="rId6"/>
    <p:sldId id="289" r:id="rId7"/>
    <p:sldId id="260" r:id="rId8"/>
    <p:sldId id="287" r:id="rId9"/>
    <p:sldId id="261" r:id="rId10"/>
    <p:sldId id="262" r:id="rId11"/>
    <p:sldId id="263" r:id="rId12"/>
    <p:sldId id="264" r:id="rId13"/>
    <p:sldId id="265" r:id="rId14"/>
    <p:sldId id="288"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70" d="100"/>
          <a:sy n="70" d="100"/>
        </p:scale>
        <p:origin x="74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15.xml.rels><?xml version="1.0" encoding="UTF-8" standalone="yes"?>
<Relationships xmlns="http://schemas.openxmlformats.org/package/2006/relationships"><Relationship Id="rId1" Type="http://schemas.openxmlformats.org/officeDocument/2006/relationships/image" Target="../media/image6.jpg"/></Relationships>
</file>

<file path=ppt/diagrams/_rels/data21.xml.rels><?xml version="1.0" encoding="UTF-8" standalone="yes"?>
<Relationships xmlns="http://schemas.openxmlformats.org/package/2006/relationships"><Relationship Id="rId1" Type="http://schemas.openxmlformats.org/officeDocument/2006/relationships/image" Target="../media/image7.jpg"/></Relationships>
</file>

<file path=ppt/diagrams/_rels/drawing15.xml.rels><?xml version="1.0" encoding="UTF-8" standalone="yes"?>
<Relationships xmlns="http://schemas.openxmlformats.org/package/2006/relationships"><Relationship Id="rId1" Type="http://schemas.openxmlformats.org/officeDocument/2006/relationships/image" Target="../media/image6.jpg"/></Relationships>
</file>

<file path=ppt/diagrams/_rels/drawing21.xml.rels><?xml version="1.0" encoding="UTF-8" standalone="yes"?>
<Relationships xmlns="http://schemas.openxmlformats.org/package/2006/relationships"><Relationship Id="rId1" Type="http://schemas.openxmlformats.org/officeDocument/2006/relationships/image" Target="../media/image7.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0EECD5-7CA6-4D74-9BAC-FF2F3A4399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62A2E22-EE89-42E3-B254-BB2267D76241}">
      <dgm:prSet/>
      <dgm:spPr/>
      <dgm:t>
        <a:bodyPr/>
        <a:lstStyle/>
        <a:p>
          <a:pPr rtl="1"/>
          <a:r>
            <a:rPr lang="fa-IR" b="1" smtClean="0"/>
            <a:t>تزریق خون آلوژنیک در شرایط ظرفیت پایین اکسیژن رسانی و کمبودهای انعقادی تجویز می گردد. تزریق خون می تواند ثانویه به فراهم آوردن مایع عروقی باشد. </a:t>
          </a:r>
          <a:endParaRPr lang="en-US"/>
        </a:p>
      </dgm:t>
    </dgm:pt>
    <dgm:pt modelId="{30C0730A-E4CC-4675-9B87-5BC6DE622EC9}" type="parTrans" cxnId="{39502347-55D5-4ED7-9213-853C79F2733E}">
      <dgm:prSet/>
      <dgm:spPr/>
      <dgm:t>
        <a:bodyPr/>
        <a:lstStyle/>
        <a:p>
          <a:endParaRPr lang="en-US"/>
        </a:p>
      </dgm:t>
    </dgm:pt>
    <dgm:pt modelId="{802C4A5F-EBE9-45ED-8317-B5AB232250EA}" type="sibTrans" cxnId="{39502347-55D5-4ED7-9213-853C79F2733E}">
      <dgm:prSet/>
      <dgm:spPr/>
      <dgm:t>
        <a:bodyPr/>
        <a:lstStyle/>
        <a:p>
          <a:endParaRPr lang="en-US"/>
        </a:p>
      </dgm:t>
    </dgm:pt>
    <dgm:pt modelId="{7713F75B-C409-4B51-83D7-BC66376CBF51}">
      <dgm:prSet/>
      <dgm:spPr/>
      <dgm:t>
        <a:bodyPr/>
        <a:lstStyle/>
        <a:p>
          <a:pPr rtl="1"/>
          <a:r>
            <a:rPr lang="fa-IR" b="1" dirty="0" smtClean="0"/>
            <a:t>در طی 5 تا 10 سال گذشته، بسیاری اصطلاحات نظری جدید به </a:t>
          </a:r>
          <a:r>
            <a:rPr lang="fa-IR" b="1" dirty="0" smtClean="0">
              <a:cs typeface="B Nazanin" panose="00000400000000000000" pitchFamily="2" charset="-78"/>
            </a:rPr>
            <a:t>مقالات</a:t>
          </a:r>
          <a:r>
            <a:rPr lang="fa-IR" b="1" dirty="0" smtClean="0"/>
            <a:t> انتقال خون اضافه شده است. این اصطلاحات شامل ماشه ی انتقال خون، مدیریت خون بیماران (</a:t>
          </a:r>
          <a:r>
            <a:rPr lang="en-US" b="1" dirty="0" smtClean="0"/>
            <a:t>PBM</a:t>
          </a:r>
          <a:r>
            <a:rPr lang="fa-IR" b="1" dirty="0" smtClean="0"/>
            <a:t>)، نسبت های انتقال خون و آنمی پیش از عمل می باشد. این اصطلاحات و مفاهیم کمک می کنند که چگونه می توان ایمنی را در طب انتقال خون افزایش داد. </a:t>
          </a:r>
          <a:endParaRPr lang="en-US" dirty="0"/>
        </a:p>
      </dgm:t>
    </dgm:pt>
    <dgm:pt modelId="{A9776761-AC57-4F22-8468-90B45FD609D9}" type="parTrans" cxnId="{D0BEDB88-4605-4283-AC4D-C9163A46B744}">
      <dgm:prSet/>
      <dgm:spPr/>
      <dgm:t>
        <a:bodyPr/>
        <a:lstStyle/>
        <a:p>
          <a:endParaRPr lang="en-US"/>
        </a:p>
      </dgm:t>
    </dgm:pt>
    <dgm:pt modelId="{655BC5D2-29CD-40DB-8558-C4138CD7E20B}" type="sibTrans" cxnId="{D0BEDB88-4605-4283-AC4D-C9163A46B744}">
      <dgm:prSet/>
      <dgm:spPr/>
      <dgm:t>
        <a:bodyPr/>
        <a:lstStyle/>
        <a:p>
          <a:endParaRPr lang="en-US"/>
        </a:p>
      </dgm:t>
    </dgm:pt>
    <dgm:pt modelId="{BE60C679-7047-45D6-B629-58E790D163F5}">
      <dgm:prSet/>
      <dgm:spPr/>
      <dgm:t>
        <a:bodyPr/>
        <a:lstStyle/>
        <a:p>
          <a:pPr rtl="1"/>
          <a:r>
            <a:rPr lang="fa-IR" b="1" smtClean="0"/>
            <a:t>برعکس، اصطلاحات اندکی وجود دارد که بر عوارض شدیدی که می تواند هنگام انتقال خون های متعدد برای بیماران رخ دهد. برای مثال، اصطلاح تریاد کشنده بیانگر هیپوترمی، اسیدوز و کواگولوپاتی است و یکی از شاخصه های منفی مهم در طب انتقال خون می باشد.</a:t>
          </a:r>
          <a:endParaRPr lang="en-US"/>
        </a:p>
      </dgm:t>
    </dgm:pt>
    <dgm:pt modelId="{59086458-6A10-48CC-AE01-6B127EEDDE83}" type="parTrans" cxnId="{25CE05CB-B0FD-45EF-9BCC-E6230DF514B9}">
      <dgm:prSet/>
      <dgm:spPr/>
      <dgm:t>
        <a:bodyPr/>
        <a:lstStyle/>
        <a:p>
          <a:endParaRPr lang="en-US"/>
        </a:p>
      </dgm:t>
    </dgm:pt>
    <dgm:pt modelId="{032C8452-52E7-4E41-A55C-BC352A2D7012}" type="sibTrans" cxnId="{25CE05CB-B0FD-45EF-9BCC-E6230DF514B9}">
      <dgm:prSet/>
      <dgm:spPr/>
      <dgm:t>
        <a:bodyPr/>
        <a:lstStyle/>
        <a:p>
          <a:endParaRPr lang="en-US"/>
        </a:p>
      </dgm:t>
    </dgm:pt>
    <dgm:pt modelId="{406B0905-BBA3-4E1F-8452-19B19F0C991F}">
      <dgm:prSet/>
      <dgm:spPr/>
      <dgm:t>
        <a:bodyPr/>
        <a:lstStyle/>
        <a:p>
          <a:pPr rtl="1"/>
          <a:r>
            <a:rPr lang="fa-IR" b="1" smtClean="0"/>
            <a:t>قانون 50/50: به ازای هر 10 واحد خون تزریق شده، میزان مورتالیتی 10 درصد افزایش داشته است، بنابراین هنگامیکه 50 واحد خون داده می شود، میزان مورتالیتی 50 درصد می شود. قانون 50-50 اثبات می کند که بیمارانی که نیازمند به تعداد فزاینده ای تزریق خون هستند دارای شرایط جراحی یا طبی می باشند که بسیار جدی بوده و با میزان مورتالیتی بالایی همراه هستند.</a:t>
          </a:r>
          <a:endParaRPr lang="en-US"/>
        </a:p>
      </dgm:t>
    </dgm:pt>
    <dgm:pt modelId="{7ECD6FCD-8365-446F-B712-8073F9C2FA84}" type="parTrans" cxnId="{9984786F-3465-4CDF-AD28-7089F078B000}">
      <dgm:prSet/>
      <dgm:spPr/>
      <dgm:t>
        <a:bodyPr/>
        <a:lstStyle/>
        <a:p>
          <a:endParaRPr lang="en-US"/>
        </a:p>
      </dgm:t>
    </dgm:pt>
    <dgm:pt modelId="{90264065-3688-4771-B0B5-F040B87C55C6}" type="sibTrans" cxnId="{9984786F-3465-4CDF-AD28-7089F078B000}">
      <dgm:prSet/>
      <dgm:spPr/>
      <dgm:t>
        <a:bodyPr/>
        <a:lstStyle/>
        <a:p>
          <a:endParaRPr lang="en-US"/>
        </a:p>
      </dgm:t>
    </dgm:pt>
    <dgm:pt modelId="{D5CE726E-7768-4398-8299-62382C34B372}" type="pres">
      <dgm:prSet presAssocID="{BF0EECD5-7CA6-4D74-9BAC-FF2F3A43990A}" presName="linear" presStyleCnt="0">
        <dgm:presLayoutVars>
          <dgm:animLvl val="lvl"/>
          <dgm:resizeHandles val="exact"/>
        </dgm:presLayoutVars>
      </dgm:prSet>
      <dgm:spPr/>
    </dgm:pt>
    <dgm:pt modelId="{D918B523-0E8F-4D66-8141-017D6F1AEA64}" type="pres">
      <dgm:prSet presAssocID="{762A2E22-EE89-42E3-B254-BB2267D76241}" presName="parentText" presStyleLbl="node1" presStyleIdx="0" presStyleCnt="4">
        <dgm:presLayoutVars>
          <dgm:chMax val="0"/>
          <dgm:bulletEnabled val="1"/>
        </dgm:presLayoutVars>
      </dgm:prSet>
      <dgm:spPr/>
    </dgm:pt>
    <dgm:pt modelId="{256F5E35-41E0-43DD-8166-9DC0F53B630C}" type="pres">
      <dgm:prSet presAssocID="{802C4A5F-EBE9-45ED-8317-B5AB232250EA}" presName="spacer" presStyleCnt="0"/>
      <dgm:spPr/>
    </dgm:pt>
    <dgm:pt modelId="{943FACE2-C294-4C47-B919-9C4BCB37D13B}" type="pres">
      <dgm:prSet presAssocID="{7713F75B-C409-4B51-83D7-BC66376CBF51}" presName="parentText" presStyleLbl="node1" presStyleIdx="1" presStyleCnt="4">
        <dgm:presLayoutVars>
          <dgm:chMax val="0"/>
          <dgm:bulletEnabled val="1"/>
        </dgm:presLayoutVars>
      </dgm:prSet>
      <dgm:spPr/>
    </dgm:pt>
    <dgm:pt modelId="{4114BAEA-665A-40B6-9731-47C1DA6EE4D7}" type="pres">
      <dgm:prSet presAssocID="{655BC5D2-29CD-40DB-8558-C4138CD7E20B}" presName="spacer" presStyleCnt="0"/>
      <dgm:spPr/>
    </dgm:pt>
    <dgm:pt modelId="{8A825752-6888-45AE-8BF2-E63FA720FB46}" type="pres">
      <dgm:prSet presAssocID="{BE60C679-7047-45D6-B629-58E790D163F5}" presName="parentText" presStyleLbl="node1" presStyleIdx="2" presStyleCnt="4">
        <dgm:presLayoutVars>
          <dgm:chMax val="0"/>
          <dgm:bulletEnabled val="1"/>
        </dgm:presLayoutVars>
      </dgm:prSet>
      <dgm:spPr/>
    </dgm:pt>
    <dgm:pt modelId="{AE9A1AA3-1D35-4A8E-BCF8-D4D1EA123BDB}" type="pres">
      <dgm:prSet presAssocID="{032C8452-52E7-4E41-A55C-BC352A2D7012}" presName="spacer" presStyleCnt="0"/>
      <dgm:spPr/>
    </dgm:pt>
    <dgm:pt modelId="{7A4D3DCF-1384-47D5-BA35-0AD42CD80C5B}" type="pres">
      <dgm:prSet presAssocID="{406B0905-BBA3-4E1F-8452-19B19F0C991F}" presName="parentText" presStyleLbl="node1" presStyleIdx="3" presStyleCnt="4">
        <dgm:presLayoutVars>
          <dgm:chMax val="0"/>
          <dgm:bulletEnabled val="1"/>
        </dgm:presLayoutVars>
      </dgm:prSet>
      <dgm:spPr/>
    </dgm:pt>
  </dgm:ptLst>
  <dgm:cxnLst>
    <dgm:cxn modelId="{D0BEDB88-4605-4283-AC4D-C9163A46B744}" srcId="{BF0EECD5-7CA6-4D74-9BAC-FF2F3A43990A}" destId="{7713F75B-C409-4B51-83D7-BC66376CBF51}" srcOrd="1" destOrd="0" parTransId="{A9776761-AC57-4F22-8468-90B45FD609D9}" sibTransId="{655BC5D2-29CD-40DB-8558-C4138CD7E20B}"/>
    <dgm:cxn modelId="{25CE05CB-B0FD-45EF-9BCC-E6230DF514B9}" srcId="{BF0EECD5-7CA6-4D74-9BAC-FF2F3A43990A}" destId="{BE60C679-7047-45D6-B629-58E790D163F5}" srcOrd="2" destOrd="0" parTransId="{59086458-6A10-48CC-AE01-6B127EEDDE83}" sibTransId="{032C8452-52E7-4E41-A55C-BC352A2D7012}"/>
    <dgm:cxn modelId="{641C7479-0F37-443C-B7F5-C79765AEB42E}" type="presOf" srcId="{BE60C679-7047-45D6-B629-58E790D163F5}" destId="{8A825752-6888-45AE-8BF2-E63FA720FB46}" srcOrd="0" destOrd="0" presId="urn:microsoft.com/office/officeart/2005/8/layout/vList2"/>
    <dgm:cxn modelId="{E01FCE4E-2F15-4C56-A02D-A225B7D51BEC}" type="presOf" srcId="{BF0EECD5-7CA6-4D74-9BAC-FF2F3A43990A}" destId="{D5CE726E-7768-4398-8299-62382C34B372}" srcOrd="0" destOrd="0" presId="urn:microsoft.com/office/officeart/2005/8/layout/vList2"/>
    <dgm:cxn modelId="{9984786F-3465-4CDF-AD28-7089F078B000}" srcId="{BF0EECD5-7CA6-4D74-9BAC-FF2F3A43990A}" destId="{406B0905-BBA3-4E1F-8452-19B19F0C991F}" srcOrd="3" destOrd="0" parTransId="{7ECD6FCD-8365-446F-B712-8073F9C2FA84}" sibTransId="{90264065-3688-4771-B0B5-F040B87C55C6}"/>
    <dgm:cxn modelId="{39502347-55D5-4ED7-9213-853C79F2733E}" srcId="{BF0EECD5-7CA6-4D74-9BAC-FF2F3A43990A}" destId="{762A2E22-EE89-42E3-B254-BB2267D76241}" srcOrd="0" destOrd="0" parTransId="{30C0730A-E4CC-4675-9B87-5BC6DE622EC9}" sibTransId="{802C4A5F-EBE9-45ED-8317-B5AB232250EA}"/>
    <dgm:cxn modelId="{DCA5C7CE-7692-4CC6-8105-D4128949B785}" type="presOf" srcId="{762A2E22-EE89-42E3-B254-BB2267D76241}" destId="{D918B523-0E8F-4D66-8141-017D6F1AEA64}" srcOrd="0" destOrd="0" presId="urn:microsoft.com/office/officeart/2005/8/layout/vList2"/>
    <dgm:cxn modelId="{ACC8F67A-B3A8-4E75-B2F1-F611014BF6FF}" type="presOf" srcId="{406B0905-BBA3-4E1F-8452-19B19F0C991F}" destId="{7A4D3DCF-1384-47D5-BA35-0AD42CD80C5B}" srcOrd="0" destOrd="0" presId="urn:microsoft.com/office/officeart/2005/8/layout/vList2"/>
    <dgm:cxn modelId="{877273B9-09D7-4348-BD2E-D1A4FB85E6AC}" type="presOf" srcId="{7713F75B-C409-4B51-83D7-BC66376CBF51}" destId="{943FACE2-C294-4C47-B919-9C4BCB37D13B}" srcOrd="0" destOrd="0" presId="urn:microsoft.com/office/officeart/2005/8/layout/vList2"/>
    <dgm:cxn modelId="{633948A0-A4DB-4603-AE9B-04EDAB8029F2}" type="presParOf" srcId="{D5CE726E-7768-4398-8299-62382C34B372}" destId="{D918B523-0E8F-4D66-8141-017D6F1AEA64}" srcOrd="0" destOrd="0" presId="urn:microsoft.com/office/officeart/2005/8/layout/vList2"/>
    <dgm:cxn modelId="{51421776-4C3E-40CC-8C18-65B3D60F16C0}" type="presParOf" srcId="{D5CE726E-7768-4398-8299-62382C34B372}" destId="{256F5E35-41E0-43DD-8166-9DC0F53B630C}" srcOrd="1" destOrd="0" presId="urn:microsoft.com/office/officeart/2005/8/layout/vList2"/>
    <dgm:cxn modelId="{7ABCF845-22EC-48E9-8DD9-2D5BAB861CB8}" type="presParOf" srcId="{D5CE726E-7768-4398-8299-62382C34B372}" destId="{943FACE2-C294-4C47-B919-9C4BCB37D13B}" srcOrd="2" destOrd="0" presId="urn:microsoft.com/office/officeart/2005/8/layout/vList2"/>
    <dgm:cxn modelId="{0EE4D3BD-7557-4ACD-B4BE-820EEDA8AFAF}" type="presParOf" srcId="{D5CE726E-7768-4398-8299-62382C34B372}" destId="{4114BAEA-665A-40B6-9731-47C1DA6EE4D7}" srcOrd="3" destOrd="0" presId="urn:microsoft.com/office/officeart/2005/8/layout/vList2"/>
    <dgm:cxn modelId="{A1CBEBA2-6E13-471A-9052-FD5C9D563A61}" type="presParOf" srcId="{D5CE726E-7768-4398-8299-62382C34B372}" destId="{8A825752-6888-45AE-8BF2-E63FA720FB46}" srcOrd="4" destOrd="0" presId="urn:microsoft.com/office/officeart/2005/8/layout/vList2"/>
    <dgm:cxn modelId="{681B3478-E56C-43AE-BA4D-7E99360F47F6}" type="presParOf" srcId="{D5CE726E-7768-4398-8299-62382C34B372}" destId="{AE9A1AA3-1D35-4A8E-BCF8-D4D1EA123BDB}" srcOrd="5" destOrd="0" presId="urn:microsoft.com/office/officeart/2005/8/layout/vList2"/>
    <dgm:cxn modelId="{E7404248-369C-43D7-A991-552CE7A81FFA}" type="presParOf" srcId="{D5CE726E-7768-4398-8299-62382C34B372}" destId="{7A4D3DCF-1384-47D5-BA35-0AD42CD80C5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E76B874-5526-458A-A38A-5A950C3AB8FE}" type="doc">
      <dgm:prSet loTypeId="urn:microsoft.com/office/officeart/2005/8/layout/vList2" loCatId="list" qsTypeId="urn:microsoft.com/office/officeart/2005/8/quickstyle/simple4" qsCatId="simple" csTypeId="urn:microsoft.com/office/officeart/2005/8/colors/accent3_1" csCatId="accent3"/>
      <dgm:spPr/>
      <dgm:t>
        <a:bodyPr/>
        <a:lstStyle/>
        <a:p>
          <a:endParaRPr lang="en-US"/>
        </a:p>
      </dgm:t>
    </dgm:pt>
    <dgm:pt modelId="{E496A793-EFF9-42AB-86C1-C22CCEE15561}">
      <dgm:prSet/>
      <dgm:spPr/>
      <dgm:t>
        <a:bodyPr/>
        <a:lstStyle/>
        <a:p>
          <a:pPr rtl="1"/>
          <a:r>
            <a:rPr lang="fa-IR" b="1" smtClean="0"/>
            <a:t>غلظت هموگلوبین در حد 8 می تواند آستانه مناسبی برای تزریق خون در بیماران جراحی بدون هیچ فاکتوری خطری برای ایسکمی باشد اما آستانه تزریق در هموگلوبین 10 در بیماران پرخطر مثل مبتلایان به آمفیزم یا بیماری عروق کرونری باید بر اساس قضاوت بالینی صورت پذیرد.</a:t>
          </a:r>
          <a:endParaRPr lang="en-US"/>
        </a:p>
      </dgm:t>
    </dgm:pt>
    <dgm:pt modelId="{72F264A6-C5F9-48BA-9977-F4D086EEB6FC}" type="parTrans" cxnId="{FB04EB39-26BA-4E65-80DC-3122D84416DE}">
      <dgm:prSet/>
      <dgm:spPr/>
      <dgm:t>
        <a:bodyPr/>
        <a:lstStyle/>
        <a:p>
          <a:endParaRPr lang="en-US"/>
        </a:p>
      </dgm:t>
    </dgm:pt>
    <dgm:pt modelId="{B293FBB6-9139-4908-A175-8E297109CDEF}" type="sibTrans" cxnId="{FB04EB39-26BA-4E65-80DC-3122D84416DE}">
      <dgm:prSet/>
      <dgm:spPr/>
      <dgm:t>
        <a:bodyPr/>
        <a:lstStyle/>
        <a:p>
          <a:endParaRPr lang="en-US"/>
        </a:p>
      </dgm:t>
    </dgm:pt>
    <dgm:pt modelId="{A1C8617C-F7C8-4724-B868-219E06B14362}">
      <dgm:prSet/>
      <dgm:spPr/>
      <dgm:t>
        <a:bodyPr/>
        <a:lstStyle/>
        <a:p>
          <a:pPr rtl="1"/>
          <a:r>
            <a:rPr lang="fa-IR" b="1" smtClean="0"/>
            <a:t>اخیرا خط مشی </a:t>
          </a:r>
          <a:r>
            <a:rPr lang="en-US" b="1" smtClean="0"/>
            <a:t>PBM</a:t>
          </a:r>
          <a:r>
            <a:rPr lang="fa-IR" b="1" smtClean="0"/>
            <a:t> بر اصطلاحات محدود کننده و آسان گیر برای انتقال خون تمرکز کرده است که بر پایه استفاده از مقادیر هموگلوبین به عنوان شاخص قرار گرفته است.</a:t>
          </a:r>
          <a:endParaRPr lang="en-US"/>
        </a:p>
      </dgm:t>
    </dgm:pt>
    <dgm:pt modelId="{83BC818F-ECD0-4541-9E3D-5742DF770DA7}" type="parTrans" cxnId="{33F26D92-DD9D-48D3-A1CE-6AB4C3541266}">
      <dgm:prSet/>
      <dgm:spPr/>
      <dgm:t>
        <a:bodyPr/>
        <a:lstStyle/>
        <a:p>
          <a:endParaRPr lang="en-US"/>
        </a:p>
      </dgm:t>
    </dgm:pt>
    <dgm:pt modelId="{4902CC0F-34CE-4316-B93D-6E1DC6E3B8B1}" type="sibTrans" cxnId="{33F26D92-DD9D-48D3-A1CE-6AB4C3541266}">
      <dgm:prSet/>
      <dgm:spPr/>
      <dgm:t>
        <a:bodyPr/>
        <a:lstStyle/>
        <a:p>
          <a:endParaRPr lang="en-US"/>
        </a:p>
      </dgm:t>
    </dgm:pt>
    <dgm:pt modelId="{82D44AC9-F3C0-41AF-A4D4-9E8CFEC55BC7}">
      <dgm:prSet/>
      <dgm:spPr/>
      <dgm:t>
        <a:bodyPr/>
        <a:lstStyle/>
        <a:p>
          <a:pPr rtl="1"/>
          <a:r>
            <a:rPr lang="fa-IR" b="1" smtClean="0"/>
            <a:t>خط مشی آسان گیر اجازه تجویز خون را هنگامی که سطح هموگلوبین بیشتر از </a:t>
          </a:r>
          <a:r>
            <a:rPr lang="en-US" b="1" smtClean="0"/>
            <a:t>g/dL</a:t>
          </a:r>
          <a:r>
            <a:rPr lang="fa-IR" b="1" smtClean="0"/>
            <a:t>9 باشد می دهد.</a:t>
          </a:r>
          <a:endParaRPr lang="en-US"/>
        </a:p>
      </dgm:t>
    </dgm:pt>
    <dgm:pt modelId="{47F4FC71-D49E-4C5E-916A-26EE35636475}" type="parTrans" cxnId="{544549D4-DD08-4CE8-8EA4-52551E3B682E}">
      <dgm:prSet/>
      <dgm:spPr/>
      <dgm:t>
        <a:bodyPr/>
        <a:lstStyle/>
        <a:p>
          <a:endParaRPr lang="en-US"/>
        </a:p>
      </dgm:t>
    </dgm:pt>
    <dgm:pt modelId="{A9A6BB1C-7405-4F18-A16C-B63B42EDB3BF}" type="sibTrans" cxnId="{544549D4-DD08-4CE8-8EA4-52551E3B682E}">
      <dgm:prSet/>
      <dgm:spPr/>
      <dgm:t>
        <a:bodyPr/>
        <a:lstStyle/>
        <a:p>
          <a:endParaRPr lang="en-US"/>
        </a:p>
      </dgm:t>
    </dgm:pt>
    <dgm:pt modelId="{52076A86-323B-4D85-8806-1B63E555E0C9}">
      <dgm:prSet/>
      <dgm:spPr/>
      <dgm:t>
        <a:bodyPr/>
        <a:lstStyle/>
        <a:p>
          <a:pPr rtl="1"/>
          <a:r>
            <a:rPr lang="fa-IR" b="1" smtClean="0"/>
            <a:t>خط مشی محدود کننده اجازه تجویز خون را فقط هنگامی که سطح هوگلوبین </a:t>
          </a:r>
          <a:r>
            <a:rPr lang="en-US" b="1" smtClean="0"/>
            <a:t>g/dL</a:t>
          </a:r>
          <a:r>
            <a:rPr lang="fa-IR" b="1" smtClean="0"/>
            <a:t>8 یا کمتر باشد را می دهد.</a:t>
          </a:r>
          <a:endParaRPr lang="en-US"/>
        </a:p>
      </dgm:t>
    </dgm:pt>
    <dgm:pt modelId="{F020833D-4AFD-4D3F-A9E6-121556BD6D47}" type="parTrans" cxnId="{63102491-DAD8-45F6-BE32-BCA13EFDA202}">
      <dgm:prSet/>
      <dgm:spPr/>
      <dgm:t>
        <a:bodyPr/>
        <a:lstStyle/>
        <a:p>
          <a:endParaRPr lang="en-US"/>
        </a:p>
      </dgm:t>
    </dgm:pt>
    <dgm:pt modelId="{65F2179C-71BF-45C0-96E8-5BEB7223B773}" type="sibTrans" cxnId="{63102491-DAD8-45F6-BE32-BCA13EFDA202}">
      <dgm:prSet/>
      <dgm:spPr/>
      <dgm:t>
        <a:bodyPr/>
        <a:lstStyle/>
        <a:p>
          <a:endParaRPr lang="en-US"/>
        </a:p>
      </dgm:t>
    </dgm:pt>
    <dgm:pt modelId="{5E20BB88-87D2-4BBB-A772-E34ADC7EDCD7}">
      <dgm:prSet/>
      <dgm:spPr/>
      <dgm:t>
        <a:bodyPr/>
        <a:lstStyle/>
        <a:p>
          <a:pPr rtl="1"/>
          <a:r>
            <a:rPr lang="fa-IR" b="1" smtClean="0"/>
            <a:t>فومینسکی و همکارانش بر اساس شواهد تصادفی منتشره نوشته اند: بیماران بالغ وقتی با خط مشی آسان گیرانه تزریق خون می شوند بقاء حوالی عمل بهتری خواهند داشت.</a:t>
          </a:r>
          <a:endParaRPr lang="en-US"/>
        </a:p>
      </dgm:t>
    </dgm:pt>
    <dgm:pt modelId="{DB2EBB18-B5B1-4E7B-8FFC-8D307B7DAE2D}" type="parTrans" cxnId="{79B3A29C-C2FA-4330-8CB9-C3F6D5D81C61}">
      <dgm:prSet/>
      <dgm:spPr/>
      <dgm:t>
        <a:bodyPr/>
        <a:lstStyle/>
        <a:p>
          <a:endParaRPr lang="en-US"/>
        </a:p>
      </dgm:t>
    </dgm:pt>
    <dgm:pt modelId="{C31E6C2D-E20C-476F-B9D9-627CC86101AA}" type="sibTrans" cxnId="{79B3A29C-C2FA-4330-8CB9-C3F6D5D81C61}">
      <dgm:prSet/>
      <dgm:spPr/>
      <dgm:t>
        <a:bodyPr/>
        <a:lstStyle/>
        <a:p>
          <a:endParaRPr lang="en-US"/>
        </a:p>
      </dgm:t>
    </dgm:pt>
    <dgm:pt modelId="{4062CBBA-6B85-46A5-A28A-7CFBE372D111}">
      <dgm:prSet/>
      <dgm:spPr/>
      <dgm:t>
        <a:bodyPr/>
        <a:lstStyle/>
        <a:p>
          <a:pPr rtl="1"/>
          <a:r>
            <a:rPr lang="fa-IR" b="1" smtClean="0"/>
            <a:t>مسئله دیگر این است که طرفداران خط مشی محدود کننده بیان نمی کنند که چه رویکردی باید برای تجویز خون های مکرر یا اضافی داشت. آیا اندیکاسیون های شروع تجویز خون باید برای تجویز خون های بعدی هم یکسان بماند؟</a:t>
          </a:r>
          <a:endParaRPr lang="en-US"/>
        </a:p>
      </dgm:t>
    </dgm:pt>
    <dgm:pt modelId="{A011D78A-D81F-48D0-8A34-67AAEDA45E75}" type="parTrans" cxnId="{2BEF9723-70EC-48F7-90CD-4A5D798C34E4}">
      <dgm:prSet/>
      <dgm:spPr/>
      <dgm:t>
        <a:bodyPr/>
        <a:lstStyle/>
        <a:p>
          <a:endParaRPr lang="en-US"/>
        </a:p>
      </dgm:t>
    </dgm:pt>
    <dgm:pt modelId="{502A8806-AA83-4F61-9E1E-C7F9799ADE32}" type="sibTrans" cxnId="{2BEF9723-70EC-48F7-90CD-4A5D798C34E4}">
      <dgm:prSet/>
      <dgm:spPr/>
      <dgm:t>
        <a:bodyPr/>
        <a:lstStyle/>
        <a:p>
          <a:endParaRPr lang="en-US"/>
        </a:p>
      </dgm:t>
    </dgm:pt>
    <dgm:pt modelId="{8CA941D1-2CA2-4F2E-8738-2137D4C09574}">
      <dgm:prSet/>
      <dgm:spPr/>
      <dgm:t>
        <a:bodyPr/>
        <a:lstStyle/>
        <a:p>
          <a:pPr rtl="1"/>
          <a:r>
            <a:rPr lang="fa-IR" b="1" smtClean="0"/>
            <a:t>مقدار دقیق غلظت هموگلوبین که در آن غلظت برون ده قلبی بیمار افزایش می یابد، در بین افراد مختلف متفاوت می باشد و تحت تاثیر سن ، حاد یا مزمن بودن آنمی و گاهی اوقات نوع بیهوشی می باشد. </a:t>
          </a:r>
          <a:endParaRPr lang="en-US"/>
        </a:p>
      </dgm:t>
    </dgm:pt>
    <dgm:pt modelId="{262550B8-4F1E-43A5-A874-CC9E697B674A}" type="parTrans" cxnId="{AADDFBBF-E65E-43BC-B02D-34CE81A73AD3}">
      <dgm:prSet/>
      <dgm:spPr/>
      <dgm:t>
        <a:bodyPr/>
        <a:lstStyle/>
        <a:p>
          <a:endParaRPr lang="en-US"/>
        </a:p>
      </dgm:t>
    </dgm:pt>
    <dgm:pt modelId="{C9AC5FEA-9722-4BC4-B80D-FBE73768E802}" type="sibTrans" cxnId="{AADDFBBF-E65E-43BC-B02D-34CE81A73AD3}">
      <dgm:prSet/>
      <dgm:spPr/>
      <dgm:t>
        <a:bodyPr/>
        <a:lstStyle/>
        <a:p>
          <a:endParaRPr lang="en-US"/>
        </a:p>
      </dgm:t>
    </dgm:pt>
    <dgm:pt modelId="{2CEAB8EA-B6CA-4DD9-A230-6E3B6B2123C5}" type="pres">
      <dgm:prSet presAssocID="{AE76B874-5526-458A-A38A-5A950C3AB8FE}" presName="linear" presStyleCnt="0">
        <dgm:presLayoutVars>
          <dgm:animLvl val="lvl"/>
          <dgm:resizeHandles val="exact"/>
        </dgm:presLayoutVars>
      </dgm:prSet>
      <dgm:spPr/>
    </dgm:pt>
    <dgm:pt modelId="{D3DE4209-F98B-472E-89E1-1F04CC9F069D}" type="pres">
      <dgm:prSet presAssocID="{E496A793-EFF9-42AB-86C1-C22CCEE15561}" presName="parentText" presStyleLbl="node1" presStyleIdx="0" presStyleCnt="7">
        <dgm:presLayoutVars>
          <dgm:chMax val="0"/>
          <dgm:bulletEnabled val="1"/>
        </dgm:presLayoutVars>
      </dgm:prSet>
      <dgm:spPr/>
    </dgm:pt>
    <dgm:pt modelId="{67440A25-94B2-44EA-B092-310AA956454E}" type="pres">
      <dgm:prSet presAssocID="{B293FBB6-9139-4908-A175-8E297109CDEF}" presName="spacer" presStyleCnt="0"/>
      <dgm:spPr/>
    </dgm:pt>
    <dgm:pt modelId="{877A6E26-77E4-4992-997F-0E2C4E58BFA3}" type="pres">
      <dgm:prSet presAssocID="{A1C8617C-F7C8-4724-B868-219E06B14362}" presName="parentText" presStyleLbl="node1" presStyleIdx="1" presStyleCnt="7">
        <dgm:presLayoutVars>
          <dgm:chMax val="0"/>
          <dgm:bulletEnabled val="1"/>
        </dgm:presLayoutVars>
      </dgm:prSet>
      <dgm:spPr/>
    </dgm:pt>
    <dgm:pt modelId="{4B2CEB40-DD1D-49EF-A34B-69E40C45C6F1}" type="pres">
      <dgm:prSet presAssocID="{4902CC0F-34CE-4316-B93D-6E1DC6E3B8B1}" presName="spacer" presStyleCnt="0"/>
      <dgm:spPr/>
    </dgm:pt>
    <dgm:pt modelId="{7B0FD72B-B272-4E12-8DD1-B51543BDBA67}" type="pres">
      <dgm:prSet presAssocID="{82D44AC9-F3C0-41AF-A4D4-9E8CFEC55BC7}" presName="parentText" presStyleLbl="node1" presStyleIdx="2" presStyleCnt="7">
        <dgm:presLayoutVars>
          <dgm:chMax val="0"/>
          <dgm:bulletEnabled val="1"/>
        </dgm:presLayoutVars>
      </dgm:prSet>
      <dgm:spPr/>
    </dgm:pt>
    <dgm:pt modelId="{0A234832-6BB4-412A-98A0-0C13A72611CF}" type="pres">
      <dgm:prSet presAssocID="{A9A6BB1C-7405-4F18-A16C-B63B42EDB3BF}" presName="spacer" presStyleCnt="0"/>
      <dgm:spPr/>
    </dgm:pt>
    <dgm:pt modelId="{EC481A4C-3CE6-45F7-803D-B9335DB15940}" type="pres">
      <dgm:prSet presAssocID="{52076A86-323B-4D85-8806-1B63E555E0C9}" presName="parentText" presStyleLbl="node1" presStyleIdx="3" presStyleCnt="7">
        <dgm:presLayoutVars>
          <dgm:chMax val="0"/>
          <dgm:bulletEnabled val="1"/>
        </dgm:presLayoutVars>
      </dgm:prSet>
      <dgm:spPr/>
    </dgm:pt>
    <dgm:pt modelId="{44384652-FE84-44C2-96B3-7B7A33E226B5}" type="pres">
      <dgm:prSet presAssocID="{65F2179C-71BF-45C0-96E8-5BEB7223B773}" presName="spacer" presStyleCnt="0"/>
      <dgm:spPr/>
    </dgm:pt>
    <dgm:pt modelId="{A290D407-FEEE-495D-8977-17C91D3F038A}" type="pres">
      <dgm:prSet presAssocID="{5E20BB88-87D2-4BBB-A772-E34ADC7EDCD7}" presName="parentText" presStyleLbl="node1" presStyleIdx="4" presStyleCnt="7">
        <dgm:presLayoutVars>
          <dgm:chMax val="0"/>
          <dgm:bulletEnabled val="1"/>
        </dgm:presLayoutVars>
      </dgm:prSet>
      <dgm:spPr/>
    </dgm:pt>
    <dgm:pt modelId="{BD2200EF-B495-4191-B059-448AC9636A69}" type="pres">
      <dgm:prSet presAssocID="{C31E6C2D-E20C-476F-B9D9-627CC86101AA}" presName="spacer" presStyleCnt="0"/>
      <dgm:spPr/>
    </dgm:pt>
    <dgm:pt modelId="{518FCA42-4D01-44A6-9126-55DE3CC57F5E}" type="pres">
      <dgm:prSet presAssocID="{4062CBBA-6B85-46A5-A28A-7CFBE372D111}" presName="parentText" presStyleLbl="node1" presStyleIdx="5" presStyleCnt="7">
        <dgm:presLayoutVars>
          <dgm:chMax val="0"/>
          <dgm:bulletEnabled val="1"/>
        </dgm:presLayoutVars>
      </dgm:prSet>
      <dgm:spPr/>
    </dgm:pt>
    <dgm:pt modelId="{90783A0A-23E6-438F-A185-D924AD79A944}" type="pres">
      <dgm:prSet presAssocID="{502A8806-AA83-4F61-9E1E-C7F9799ADE32}" presName="spacer" presStyleCnt="0"/>
      <dgm:spPr/>
    </dgm:pt>
    <dgm:pt modelId="{FD544B20-79DB-495C-A312-578E27AE9085}" type="pres">
      <dgm:prSet presAssocID="{8CA941D1-2CA2-4F2E-8738-2137D4C09574}" presName="parentText" presStyleLbl="node1" presStyleIdx="6" presStyleCnt="7">
        <dgm:presLayoutVars>
          <dgm:chMax val="0"/>
          <dgm:bulletEnabled val="1"/>
        </dgm:presLayoutVars>
      </dgm:prSet>
      <dgm:spPr/>
    </dgm:pt>
  </dgm:ptLst>
  <dgm:cxnLst>
    <dgm:cxn modelId="{2BEF9723-70EC-48F7-90CD-4A5D798C34E4}" srcId="{AE76B874-5526-458A-A38A-5A950C3AB8FE}" destId="{4062CBBA-6B85-46A5-A28A-7CFBE372D111}" srcOrd="5" destOrd="0" parTransId="{A011D78A-D81F-48D0-8A34-67AAEDA45E75}" sibTransId="{502A8806-AA83-4F61-9E1E-C7F9799ADE32}"/>
    <dgm:cxn modelId="{FB04EB39-26BA-4E65-80DC-3122D84416DE}" srcId="{AE76B874-5526-458A-A38A-5A950C3AB8FE}" destId="{E496A793-EFF9-42AB-86C1-C22CCEE15561}" srcOrd="0" destOrd="0" parTransId="{72F264A6-C5F9-48BA-9977-F4D086EEB6FC}" sibTransId="{B293FBB6-9139-4908-A175-8E297109CDEF}"/>
    <dgm:cxn modelId="{79B3A29C-C2FA-4330-8CB9-C3F6D5D81C61}" srcId="{AE76B874-5526-458A-A38A-5A950C3AB8FE}" destId="{5E20BB88-87D2-4BBB-A772-E34ADC7EDCD7}" srcOrd="4" destOrd="0" parTransId="{DB2EBB18-B5B1-4E7B-8FFC-8D307B7DAE2D}" sibTransId="{C31E6C2D-E20C-476F-B9D9-627CC86101AA}"/>
    <dgm:cxn modelId="{E4EE352D-7155-46F4-ACD3-AC1C01650A5A}" type="presOf" srcId="{8CA941D1-2CA2-4F2E-8738-2137D4C09574}" destId="{FD544B20-79DB-495C-A312-578E27AE9085}" srcOrd="0" destOrd="0" presId="urn:microsoft.com/office/officeart/2005/8/layout/vList2"/>
    <dgm:cxn modelId="{544549D4-DD08-4CE8-8EA4-52551E3B682E}" srcId="{AE76B874-5526-458A-A38A-5A950C3AB8FE}" destId="{82D44AC9-F3C0-41AF-A4D4-9E8CFEC55BC7}" srcOrd="2" destOrd="0" parTransId="{47F4FC71-D49E-4C5E-916A-26EE35636475}" sibTransId="{A9A6BB1C-7405-4F18-A16C-B63B42EDB3BF}"/>
    <dgm:cxn modelId="{33F26D92-DD9D-48D3-A1CE-6AB4C3541266}" srcId="{AE76B874-5526-458A-A38A-5A950C3AB8FE}" destId="{A1C8617C-F7C8-4724-B868-219E06B14362}" srcOrd="1" destOrd="0" parTransId="{83BC818F-ECD0-4541-9E3D-5742DF770DA7}" sibTransId="{4902CC0F-34CE-4316-B93D-6E1DC6E3B8B1}"/>
    <dgm:cxn modelId="{1EA3C502-824F-449D-BCFE-48ADC10BE201}" type="presOf" srcId="{E496A793-EFF9-42AB-86C1-C22CCEE15561}" destId="{D3DE4209-F98B-472E-89E1-1F04CC9F069D}" srcOrd="0" destOrd="0" presId="urn:microsoft.com/office/officeart/2005/8/layout/vList2"/>
    <dgm:cxn modelId="{AADDFBBF-E65E-43BC-B02D-34CE81A73AD3}" srcId="{AE76B874-5526-458A-A38A-5A950C3AB8FE}" destId="{8CA941D1-2CA2-4F2E-8738-2137D4C09574}" srcOrd="6" destOrd="0" parTransId="{262550B8-4F1E-43A5-A874-CC9E697B674A}" sibTransId="{C9AC5FEA-9722-4BC4-B80D-FBE73768E802}"/>
    <dgm:cxn modelId="{191FF67E-1F67-4B1B-B742-2496ADD63865}" type="presOf" srcId="{4062CBBA-6B85-46A5-A28A-7CFBE372D111}" destId="{518FCA42-4D01-44A6-9126-55DE3CC57F5E}" srcOrd="0" destOrd="0" presId="urn:microsoft.com/office/officeart/2005/8/layout/vList2"/>
    <dgm:cxn modelId="{D8FAAA45-D9DF-40D8-AF3E-25E90D947E64}" type="presOf" srcId="{82D44AC9-F3C0-41AF-A4D4-9E8CFEC55BC7}" destId="{7B0FD72B-B272-4E12-8DD1-B51543BDBA67}" srcOrd="0" destOrd="0" presId="urn:microsoft.com/office/officeart/2005/8/layout/vList2"/>
    <dgm:cxn modelId="{3DC37FD2-7C77-4715-B8E4-59EB4ADEC02C}" type="presOf" srcId="{AE76B874-5526-458A-A38A-5A950C3AB8FE}" destId="{2CEAB8EA-B6CA-4DD9-A230-6E3B6B2123C5}" srcOrd="0" destOrd="0" presId="urn:microsoft.com/office/officeart/2005/8/layout/vList2"/>
    <dgm:cxn modelId="{63102491-DAD8-45F6-BE32-BCA13EFDA202}" srcId="{AE76B874-5526-458A-A38A-5A950C3AB8FE}" destId="{52076A86-323B-4D85-8806-1B63E555E0C9}" srcOrd="3" destOrd="0" parTransId="{F020833D-4AFD-4D3F-A9E6-121556BD6D47}" sibTransId="{65F2179C-71BF-45C0-96E8-5BEB7223B773}"/>
    <dgm:cxn modelId="{77EA91D7-238C-49AE-A428-AADA1382B7F1}" type="presOf" srcId="{5E20BB88-87D2-4BBB-A772-E34ADC7EDCD7}" destId="{A290D407-FEEE-495D-8977-17C91D3F038A}" srcOrd="0" destOrd="0" presId="urn:microsoft.com/office/officeart/2005/8/layout/vList2"/>
    <dgm:cxn modelId="{C7117DB3-D40F-4DB9-AB61-A17927D79D30}" type="presOf" srcId="{52076A86-323B-4D85-8806-1B63E555E0C9}" destId="{EC481A4C-3CE6-45F7-803D-B9335DB15940}" srcOrd="0" destOrd="0" presId="urn:microsoft.com/office/officeart/2005/8/layout/vList2"/>
    <dgm:cxn modelId="{0B372194-487A-412C-A202-FEE922CAD609}" type="presOf" srcId="{A1C8617C-F7C8-4724-B868-219E06B14362}" destId="{877A6E26-77E4-4992-997F-0E2C4E58BFA3}" srcOrd="0" destOrd="0" presId="urn:microsoft.com/office/officeart/2005/8/layout/vList2"/>
    <dgm:cxn modelId="{043C7712-F5FC-4463-A3E5-24E6073ABCD0}" type="presParOf" srcId="{2CEAB8EA-B6CA-4DD9-A230-6E3B6B2123C5}" destId="{D3DE4209-F98B-472E-89E1-1F04CC9F069D}" srcOrd="0" destOrd="0" presId="urn:microsoft.com/office/officeart/2005/8/layout/vList2"/>
    <dgm:cxn modelId="{772D723E-3C01-4001-A761-4F7ADA527D5D}" type="presParOf" srcId="{2CEAB8EA-B6CA-4DD9-A230-6E3B6B2123C5}" destId="{67440A25-94B2-44EA-B092-310AA956454E}" srcOrd="1" destOrd="0" presId="urn:microsoft.com/office/officeart/2005/8/layout/vList2"/>
    <dgm:cxn modelId="{7506AF8D-24F5-40D6-8529-89FD4B86EF7B}" type="presParOf" srcId="{2CEAB8EA-B6CA-4DD9-A230-6E3B6B2123C5}" destId="{877A6E26-77E4-4992-997F-0E2C4E58BFA3}" srcOrd="2" destOrd="0" presId="urn:microsoft.com/office/officeart/2005/8/layout/vList2"/>
    <dgm:cxn modelId="{211686EB-4A54-4054-ABA3-8250014E104B}" type="presParOf" srcId="{2CEAB8EA-B6CA-4DD9-A230-6E3B6B2123C5}" destId="{4B2CEB40-DD1D-49EF-A34B-69E40C45C6F1}" srcOrd="3" destOrd="0" presId="urn:microsoft.com/office/officeart/2005/8/layout/vList2"/>
    <dgm:cxn modelId="{8B00C891-3DF0-47A6-BB36-9E1C5AFCAF9B}" type="presParOf" srcId="{2CEAB8EA-B6CA-4DD9-A230-6E3B6B2123C5}" destId="{7B0FD72B-B272-4E12-8DD1-B51543BDBA67}" srcOrd="4" destOrd="0" presId="urn:microsoft.com/office/officeart/2005/8/layout/vList2"/>
    <dgm:cxn modelId="{DD3E6047-1019-45BC-AC66-2A19631C3CDA}" type="presParOf" srcId="{2CEAB8EA-B6CA-4DD9-A230-6E3B6B2123C5}" destId="{0A234832-6BB4-412A-98A0-0C13A72611CF}" srcOrd="5" destOrd="0" presId="urn:microsoft.com/office/officeart/2005/8/layout/vList2"/>
    <dgm:cxn modelId="{AD016D43-503C-4CA6-9B77-5B1993DEF728}" type="presParOf" srcId="{2CEAB8EA-B6CA-4DD9-A230-6E3B6B2123C5}" destId="{EC481A4C-3CE6-45F7-803D-B9335DB15940}" srcOrd="6" destOrd="0" presId="urn:microsoft.com/office/officeart/2005/8/layout/vList2"/>
    <dgm:cxn modelId="{7E0CF3EE-D3E2-4FA3-8676-D59427C6DCF3}" type="presParOf" srcId="{2CEAB8EA-B6CA-4DD9-A230-6E3B6B2123C5}" destId="{44384652-FE84-44C2-96B3-7B7A33E226B5}" srcOrd="7" destOrd="0" presId="urn:microsoft.com/office/officeart/2005/8/layout/vList2"/>
    <dgm:cxn modelId="{ABF5FE58-A6D0-4B3F-A2B1-E0AE9E9B482F}" type="presParOf" srcId="{2CEAB8EA-B6CA-4DD9-A230-6E3B6B2123C5}" destId="{A290D407-FEEE-495D-8977-17C91D3F038A}" srcOrd="8" destOrd="0" presId="urn:microsoft.com/office/officeart/2005/8/layout/vList2"/>
    <dgm:cxn modelId="{7A3510A5-CB7C-4975-9E88-D3FE38BF55E4}" type="presParOf" srcId="{2CEAB8EA-B6CA-4DD9-A230-6E3B6B2123C5}" destId="{BD2200EF-B495-4191-B059-448AC9636A69}" srcOrd="9" destOrd="0" presId="urn:microsoft.com/office/officeart/2005/8/layout/vList2"/>
    <dgm:cxn modelId="{5280D73D-3189-4C52-BCD0-B2B7492FD262}" type="presParOf" srcId="{2CEAB8EA-B6CA-4DD9-A230-6E3B6B2123C5}" destId="{518FCA42-4D01-44A6-9126-55DE3CC57F5E}" srcOrd="10" destOrd="0" presId="urn:microsoft.com/office/officeart/2005/8/layout/vList2"/>
    <dgm:cxn modelId="{766016A7-2668-487F-ADCC-E513DAEA3547}" type="presParOf" srcId="{2CEAB8EA-B6CA-4DD9-A230-6E3B6B2123C5}" destId="{90783A0A-23E6-438F-A185-D924AD79A944}" srcOrd="11" destOrd="0" presId="urn:microsoft.com/office/officeart/2005/8/layout/vList2"/>
    <dgm:cxn modelId="{B1AC8495-1B24-4705-97C7-703A56E664A4}" type="presParOf" srcId="{2CEAB8EA-B6CA-4DD9-A230-6E3B6B2123C5}" destId="{FD544B20-79DB-495C-A312-578E27AE908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FB5241F-BF8D-40D0-8003-27030CB31B9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6D788E9-3036-41D2-961B-C9EA91D03A98}">
      <dgm:prSet/>
      <dgm:spPr/>
      <dgm:t>
        <a:bodyPr/>
        <a:lstStyle/>
        <a:p>
          <a:pPr rtl="1"/>
          <a:r>
            <a:rPr lang="fa-IR" b="1" smtClean="0"/>
            <a:t>اجزای خونی</a:t>
          </a:r>
          <a:endParaRPr lang="en-US"/>
        </a:p>
      </dgm:t>
    </dgm:pt>
    <dgm:pt modelId="{8FEFBB68-A1BC-4A5E-AE96-7C1EA4A4EB3B}" type="parTrans" cxnId="{ADE4D90F-AFFB-477B-954D-2A9413F6913D}">
      <dgm:prSet/>
      <dgm:spPr/>
      <dgm:t>
        <a:bodyPr/>
        <a:lstStyle/>
        <a:p>
          <a:endParaRPr lang="en-US"/>
        </a:p>
      </dgm:t>
    </dgm:pt>
    <dgm:pt modelId="{3445E33F-2121-4B41-AE92-7F1B7A853D29}" type="sibTrans" cxnId="{ADE4D90F-AFFB-477B-954D-2A9413F6913D}">
      <dgm:prSet/>
      <dgm:spPr/>
      <dgm:t>
        <a:bodyPr/>
        <a:lstStyle/>
        <a:p>
          <a:endParaRPr lang="en-US"/>
        </a:p>
      </dgm:t>
    </dgm:pt>
    <dgm:pt modelId="{155ECE9E-E063-4929-8234-BC3765863273}">
      <dgm:prSet/>
      <dgm:spPr/>
      <dgm:t>
        <a:bodyPr/>
        <a:lstStyle/>
        <a:p>
          <a:pPr rtl="1"/>
          <a:r>
            <a:rPr lang="fa-IR" b="1" smtClean="0"/>
            <a:t>گلبول های خونی قرمز فشرده</a:t>
          </a:r>
          <a:endParaRPr lang="en-US"/>
        </a:p>
      </dgm:t>
    </dgm:pt>
    <dgm:pt modelId="{7E91B60E-BED9-4F51-A6C9-2FC5BF1A2E31}" type="parTrans" cxnId="{EE1EE9EA-2540-4A3D-8925-5F58457604B8}">
      <dgm:prSet/>
      <dgm:spPr/>
      <dgm:t>
        <a:bodyPr/>
        <a:lstStyle/>
        <a:p>
          <a:endParaRPr lang="en-US"/>
        </a:p>
      </dgm:t>
    </dgm:pt>
    <dgm:pt modelId="{E3FA4AE6-4484-4A13-8DC5-603517F7157D}" type="sibTrans" cxnId="{EE1EE9EA-2540-4A3D-8925-5F58457604B8}">
      <dgm:prSet/>
      <dgm:spPr/>
      <dgm:t>
        <a:bodyPr/>
        <a:lstStyle/>
        <a:p>
          <a:endParaRPr lang="en-US"/>
        </a:p>
      </dgm:t>
    </dgm:pt>
    <dgm:pt modelId="{A385C867-D837-4C9A-8702-017DD73BF432}">
      <dgm:prSet/>
      <dgm:spPr/>
      <dgm:t>
        <a:bodyPr/>
        <a:lstStyle/>
        <a:p>
          <a:pPr rtl="1"/>
          <a:r>
            <a:rPr lang="fa-IR" b="1" smtClean="0"/>
            <a:t>گلبول های خونی قرمز فشرده 250 تا 300 سی سی حجم و 70 تا 80 درصرد هماتوکریت دارد و برای درمان آنمی همراه با خون ریزی عمل جراحی مورد استفاده قرار می گیرد.</a:t>
          </a:r>
          <a:endParaRPr lang="en-US"/>
        </a:p>
      </dgm:t>
    </dgm:pt>
    <dgm:pt modelId="{0BA2B5F1-F472-45A3-BA91-C7D331168736}" type="parTrans" cxnId="{74E45084-52E0-40F9-B25D-762B330AC9BD}">
      <dgm:prSet/>
      <dgm:spPr/>
      <dgm:t>
        <a:bodyPr/>
        <a:lstStyle/>
        <a:p>
          <a:endParaRPr lang="en-US"/>
        </a:p>
      </dgm:t>
    </dgm:pt>
    <dgm:pt modelId="{2219DCE1-7795-42F8-B1FB-9517FD1EF0D8}" type="sibTrans" cxnId="{74E45084-52E0-40F9-B25D-762B330AC9BD}">
      <dgm:prSet/>
      <dgm:spPr/>
      <dgm:t>
        <a:bodyPr/>
        <a:lstStyle/>
        <a:p>
          <a:endParaRPr lang="en-US"/>
        </a:p>
      </dgm:t>
    </dgm:pt>
    <dgm:pt modelId="{28859250-C7A1-4DC6-8247-CAA3DD632060}">
      <dgm:prSet/>
      <dgm:spPr/>
      <dgm:t>
        <a:bodyPr/>
        <a:lstStyle/>
        <a:p>
          <a:pPr rtl="1"/>
          <a:r>
            <a:rPr lang="fa-IR" b="1" smtClean="0"/>
            <a:t>هدف اصلی تزریق آن افزایش ظرفیت خون رسانی می باشد.</a:t>
          </a:r>
          <a:endParaRPr lang="en-US"/>
        </a:p>
      </dgm:t>
    </dgm:pt>
    <dgm:pt modelId="{048389E1-7A21-465D-B62A-411FFDF52BB6}" type="parTrans" cxnId="{0B13E337-38BB-49F7-906F-78F308F4B661}">
      <dgm:prSet/>
      <dgm:spPr/>
      <dgm:t>
        <a:bodyPr/>
        <a:lstStyle/>
        <a:p>
          <a:endParaRPr lang="en-US"/>
        </a:p>
      </dgm:t>
    </dgm:pt>
    <dgm:pt modelId="{BD31DDEA-6C5C-483A-A480-D3703645D1EF}" type="sibTrans" cxnId="{0B13E337-38BB-49F7-906F-78F308F4B661}">
      <dgm:prSet/>
      <dgm:spPr/>
      <dgm:t>
        <a:bodyPr/>
        <a:lstStyle/>
        <a:p>
          <a:endParaRPr lang="en-US"/>
        </a:p>
      </dgm:t>
    </dgm:pt>
    <dgm:pt modelId="{D3136647-F386-4A67-A8C3-C6702B4D4EBB}">
      <dgm:prSet/>
      <dgm:spPr/>
      <dgm:t>
        <a:bodyPr/>
        <a:lstStyle/>
        <a:p>
          <a:pPr rtl="1"/>
          <a:r>
            <a:rPr lang="fa-IR" b="1" smtClean="0"/>
            <a:t>اگرچه گلبول های قرمز خونی فشرده می تواند افزایش داخل عروقی گردد، اما محصولات غیر خونی از جمله کریستالوئیدها و کلوئید ها برای این منظور مورد استفاده قرار می گیرد.</a:t>
          </a:r>
          <a:endParaRPr lang="en-US"/>
        </a:p>
      </dgm:t>
    </dgm:pt>
    <dgm:pt modelId="{B897AD76-B202-47BB-B7C0-A402EA9E9342}" type="parTrans" cxnId="{D5B6C1D1-721A-402D-B589-6927EF8BA09C}">
      <dgm:prSet/>
      <dgm:spPr/>
      <dgm:t>
        <a:bodyPr/>
        <a:lstStyle/>
        <a:p>
          <a:endParaRPr lang="en-US"/>
        </a:p>
      </dgm:t>
    </dgm:pt>
    <dgm:pt modelId="{874E81C8-6EEF-4A9A-9AB0-DD11E308C711}" type="sibTrans" cxnId="{D5B6C1D1-721A-402D-B589-6927EF8BA09C}">
      <dgm:prSet/>
      <dgm:spPr/>
      <dgm:t>
        <a:bodyPr/>
        <a:lstStyle/>
        <a:p>
          <a:endParaRPr lang="en-US"/>
        </a:p>
      </dgm:t>
    </dgm:pt>
    <dgm:pt modelId="{5E514425-768F-4617-B636-EA40568FE595}">
      <dgm:prSet/>
      <dgm:spPr/>
      <dgm:t>
        <a:bodyPr/>
        <a:lstStyle/>
        <a:p>
          <a:pPr rtl="1"/>
          <a:r>
            <a:rPr lang="fa-IR" b="1" smtClean="0"/>
            <a:t>یک واحد گلبول های خونی قرمز فشرده سبب افزایش 1 تا 1.5</a:t>
          </a:r>
          <a:r>
            <a:rPr lang="en-US" b="1" smtClean="0"/>
            <a:t> </a:t>
          </a:r>
          <a:r>
            <a:rPr lang="fa-IR" b="1" smtClean="0"/>
            <a:t> </a:t>
          </a:r>
          <a:r>
            <a:rPr lang="en-US" b="1" smtClean="0"/>
            <a:t>gr/dL</a:t>
          </a:r>
          <a:r>
            <a:rPr lang="fa-IR" b="1" smtClean="0"/>
            <a:t> افزایش هموگلوبین می گردد.</a:t>
          </a:r>
          <a:endParaRPr lang="en-US"/>
        </a:p>
      </dgm:t>
    </dgm:pt>
    <dgm:pt modelId="{9A3153D9-7C17-4F06-9AE6-5DBBD54C1696}" type="parTrans" cxnId="{0948BD81-5B07-4744-B500-0D50E755F4D0}">
      <dgm:prSet/>
      <dgm:spPr/>
      <dgm:t>
        <a:bodyPr/>
        <a:lstStyle/>
        <a:p>
          <a:endParaRPr lang="en-US"/>
        </a:p>
      </dgm:t>
    </dgm:pt>
    <dgm:pt modelId="{9E80577C-CCCE-497F-AD0D-7940911217EC}" type="sibTrans" cxnId="{0948BD81-5B07-4744-B500-0D50E755F4D0}">
      <dgm:prSet/>
      <dgm:spPr/>
      <dgm:t>
        <a:bodyPr/>
        <a:lstStyle/>
        <a:p>
          <a:endParaRPr lang="en-US"/>
        </a:p>
      </dgm:t>
    </dgm:pt>
    <dgm:pt modelId="{7752AE37-52B7-4185-B802-A3E33D58B85E}">
      <dgm:prSet/>
      <dgm:spPr/>
      <dgm:t>
        <a:bodyPr/>
        <a:lstStyle/>
        <a:p>
          <a:pPr rtl="1"/>
          <a:r>
            <a:rPr lang="fa-IR" b="1" smtClean="0"/>
            <a:t>سرعت تجویز گلبول های خونی قرمز فشرده را با تجویز محلول های کریستالوئیدی مثلا 50 تا 100 میلی لیتر سالین تسهیل نمود.</a:t>
          </a:r>
          <a:endParaRPr lang="en-US"/>
        </a:p>
      </dgm:t>
    </dgm:pt>
    <dgm:pt modelId="{294C4756-1260-4BDE-B985-00A22A0A175D}" type="parTrans" cxnId="{E7805AEF-CDCD-4450-B745-F632EE792A8C}">
      <dgm:prSet/>
      <dgm:spPr/>
      <dgm:t>
        <a:bodyPr/>
        <a:lstStyle/>
        <a:p>
          <a:endParaRPr lang="en-US"/>
        </a:p>
      </dgm:t>
    </dgm:pt>
    <dgm:pt modelId="{727F4256-BF2F-4D0D-9AEB-E52EA46F7C64}" type="sibTrans" cxnId="{E7805AEF-CDCD-4450-B745-F632EE792A8C}">
      <dgm:prSet/>
      <dgm:spPr/>
      <dgm:t>
        <a:bodyPr/>
        <a:lstStyle/>
        <a:p>
          <a:endParaRPr lang="en-US"/>
        </a:p>
      </dgm:t>
    </dgm:pt>
    <dgm:pt modelId="{6F90D646-8D51-465D-8ECF-CEFD9E68AF52}">
      <dgm:prSet/>
      <dgm:spPr/>
      <dgm:t>
        <a:bodyPr/>
        <a:lstStyle/>
        <a:p>
          <a:pPr rtl="1"/>
          <a:r>
            <a:rPr lang="fa-IR" b="1" smtClean="0"/>
            <a:t>استفاده از گلوگز هیپوتون از نظر تئوری سبب همولیز می گردد و کلسیم موجود در محلول رینگرلاکتات-اگر با گلبول های خونی قرمز فشرده مخلوط گردد می تواند سبب ایجاد لخته شود.</a:t>
          </a:r>
          <a:endParaRPr lang="en-US"/>
        </a:p>
      </dgm:t>
    </dgm:pt>
    <dgm:pt modelId="{AB68BDAB-BEEF-41B6-9563-A2C4EFEAF432}" type="parTrans" cxnId="{C1BCBABC-5D63-4EB9-9FDB-BFB22BB5B1D3}">
      <dgm:prSet/>
      <dgm:spPr/>
      <dgm:t>
        <a:bodyPr/>
        <a:lstStyle/>
        <a:p>
          <a:endParaRPr lang="en-US"/>
        </a:p>
      </dgm:t>
    </dgm:pt>
    <dgm:pt modelId="{9499B02F-9F3B-45C3-8717-BD9CAB7002CB}" type="sibTrans" cxnId="{C1BCBABC-5D63-4EB9-9FDB-BFB22BB5B1D3}">
      <dgm:prSet/>
      <dgm:spPr/>
      <dgm:t>
        <a:bodyPr/>
        <a:lstStyle/>
        <a:p>
          <a:endParaRPr lang="en-US"/>
        </a:p>
      </dgm:t>
    </dgm:pt>
    <dgm:pt modelId="{3C811F46-147F-4ED4-A4B0-8FB4DAF9050A}">
      <dgm:prSet/>
      <dgm:spPr/>
      <dgm:t>
        <a:bodyPr/>
        <a:lstStyle/>
        <a:p>
          <a:pPr rtl="1"/>
          <a:r>
            <a:rPr lang="fa-IR" b="1" smtClean="0"/>
            <a:t>عوارض:</a:t>
          </a:r>
          <a:endParaRPr lang="en-US"/>
        </a:p>
      </dgm:t>
    </dgm:pt>
    <dgm:pt modelId="{2FCB8913-9702-4724-ADBD-977793F9D8AA}" type="parTrans" cxnId="{75DB6EA6-A92E-4149-951E-253AFE39A0FB}">
      <dgm:prSet/>
      <dgm:spPr/>
      <dgm:t>
        <a:bodyPr/>
        <a:lstStyle/>
        <a:p>
          <a:endParaRPr lang="en-US"/>
        </a:p>
      </dgm:t>
    </dgm:pt>
    <dgm:pt modelId="{91191568-4A8D-40F2-AC26-8DBF2E97CB0C}" type="sibTrans" cxnId="{75DB6EA6-A92E-4149-951E-253AFE39A0FB}">
      <dgm:prSet/>
      <dgm:spPr/>
      <dgm:t>
        <a:bodyPr/>
        <a:lstStyle/>
        <a:p>
          <a:endParaRPr lang="en-US"/>
        </a:p>
      </dgm:t>
    </dgm:pt>
    <dgm:pt modelId="{0373C885-12B2-42D6-8D27-06BEBFCA1AF0}">
      <dgm:prSet/>
      <dgm:spPr/>
      <dgm:t>
        <a:bodyPr/>
        <a:lstStyle/>
        <a:p>
          <a:pPr rtl="1"/>
          <a:r>
            <a:rPr lang="fa-IR" b="1" smtClean="0"/>
            <a:t>عوارض همراه با تزریق گلبول های خونی قرمز فشرده مشابه تزریق خون کامل می باشد.</a:t>
          </a:r>
          <a:endParaRPr lang="en-US"/>
        </a:p>
      </dgm:t>
    </dgm:pt>
    <dgm:pt modelId="{7770A83B-501A-446D-B90E-E387895D8A43}" type="parTrans" cxnId="{F491F068-A167-402A-99F4-97047CCC40D0}">
      <dgm:prSet/>
      <dgm:spPr/>
      <dgm:t>
        <a:bodyPr/>
        <a:lstStyle/>
        <a:p>
          <a:endParaRPr lang="en-US"/>
        </a:p>
      </dgm:t>
    </dgm:pt>
    <dgm:pt modelId="{1997EC9D-A434-4509-86AD-7D0400213B08}" type="sibTrans" cxnId="{F491F068-A167-402A-99F4-97047CCC40D0}">
      <dgm:prSet/>
      <dgm:spPr/>
      <dgm:t>
        <a:bodyPr/>
        <a:lstStyle/>
        <a:p>
          <a:endParaRPr lang="en-US"/>
        </a:p>
      </dgm:t>
    </dgm:pt>
    <dgm:pt modelId="{8EE8078C-5205-4F90-80E1-20412F89EDEF}" type="pres">
      <dgm:prSet presAssocID="{2FB5241F-BF8D-40D0-8003-27030CB31B98}" presName="linear" presStyleCnt="0">
        <dgm:presLayoutVars>
          <dgm:animLvl val="lvl"/>
          <dgm:resizeHandles val="exact"/>
        </dgm:presLayoutVars>
      </dgm:prSet>
      <dgm:spPr/>
    </dgm:pt>
    <dgm:pt modelId="{6EB5E2B3-D610-40BB-AD9B-25631C6380D7}" type="pres">
      <dgm:prSet presAssocID="{B6D788E9-3036-41D2-961B-C9EA91D03A98}" presName="parentText" presStyleLbl="node1" presStyleIdx="0" presStyleCnt="3">
        <dgm:presLayoutVars>
          <dgm:chMax val="0"/>
          <dgm:bulletEnabled val="1"/>
        </dgm:presLayoutVars>
      </dgm:prSet>
      <dgm:spPr/>
    </dgm:pt>
    <dgm:pt modelId="{87C7E01B-5B6E-4A26-B38A-030620602FFC}" type="pres">
      <dgm:prSet presAssocID="{3445E33F-2121-4B41-AE92-7F1B7A853D29}" presName="spacer" presStyleCnt="0"/>
      <dgm:spPr/>
    </dgm:pt>
    <dgm:pt modelId="{D0A81680-972D-47D2-BBFC-C3CB48D7DD6C}" type="pres">
      <dgm:prSet presAssocID="{155ECE9E-E063-4929-8234-BC3765863273}" presName="parentText" presStyleLbl="node1" presStyleIdx="1" presStyleCnt="3">
        <dgm:presLayoutVars>
          <dgm:chMax val="0"/>
          <dgm:bulletEnabled val="1"/>
        </dgm:presLayoutVars>
      </dgm:prSet>
      <dgm:spPr/>
    </dgm:pt>
    <dgm:pt modelId="{D7F859FB-3E0A-428F-AEC8-66BDF8FFE970}" type="pres">
      <dgm:prSet presAssocID="{155ECE9E-E063-4929-8234-BC3765863273}" presName="childText" presStyleLbl="revTx" presStyleIdx="0" presStyleCnt="2">
        <dgm:presLayoutVars>
          <dgm:bulletEnabled val="1"/>
        </dgm:presLayoutVars>
      </dgm:prSet>
      <dgm:spPr/>
    </dgm:pt>
    <dgm:pt modelId="{801F7384-7FC3-4AEC-B52C-1A9939112384}" type="pres">
      <dgm:prSet presAssocID="{3C811F46-147F-4ED4-A4B0-8FB4DAF9050A}" presName="parentText" presStyleLbl="node1" presStyleIdx="2" presStyleCnt="3">
        <dgm:presLayoutVars>
          <dgm:chMax val="0"/>
          <dgm:bulletEnabled val="1"/>
        </dgm:presLayoutVars>
      </dgm:prSet>
      <dgm:spPr/>
    </dgm:pt>
    <dgm:pt modelId="{B21747CA-4C7E-4F9A-B8C5-06A024EF98DA}" type="pres">
      <dgm:prSet presAssocID="{3C811F46-147F-4ED4-A4B0-8FB4DAF9050A}" presName="childText" presStyleLbl="revTx" presStyleIdx="1" presStyleCnt="2">
        <dgm:presLayoutVars>
          <dgm:bulletEnabled val="1"/>
        </dgm:presLayoutVars>
      </dgm:prSet>
      <dgm:spPr/>
    </dgm:pt>
  </dgm:ptLst>
  <dgm:cxnLst>
    <dgm:cxn modelId="{6AA2C421-21A4-4BAA-97EE-8D299A9058F0}" type="presOf" srcId="{28859250-C7A1-4DC6-8247-CAA3DD632060}" destId="{D7F859FB-3E0A-428F-AEC8-66BDF8FFE970}" srcOrd="0" destOrd="1" presId="urn:microsoft.com/office/officeart/2005/8/layout/vList2"/>
    <dgm:cxn modelId="{EE1EE9EA-2540-4A3D-8925-5F58457604B8}" srcId="{2FB5241F-BF8D-40D0-8003-27030CB31B98}" destId="{155ECE9E-E063-4929-8234-BC3765863273}" srcOrd="1" destOrd="0" parTransId="{7E91B60E-BED9-4F51-A6C9-2FC5BF1A2E31}" sibTransId="{E3FA4AE6-4484-4A13-8DC5-603517F7157D}"/>
    <dgm:cxn modelId="{8B503AB7-6144-4EBD-9999-E5F90D906F7D}" type="presOf" srcId="{D3136647-F386-4A67-A8C3-C6702B4D4EBB}" destId="{D7F859FB-3E0A-428F-AEC8-66BDF8FFE970}" srcOrd="0" destOrd="2" presId="urn:microsoft.com/office/officeart/2005/8/layout/vList2"/>
    <dgm:cxn modelId="{D5B6C1D1-721A-402D-B589-6927EF8BA09C}" srcId="{155ECE9E-E063-4929-8234-BC3765863273}" destId="{D3136647-F386-4A67-A8C3-C6702B4D4EBB}" srcOrd="2" destOrd="0" parTransId="{B897AD76-B202-47BB-B7C0-A402EA9E9342}" sibTransId="{874E81C8-6EEF-4A9A-9AB0-DD11E308C711}"/>
    <dgm:cxn modelId="{0948BD81-5B07-4744-B500-0D50E755F4D0}" srcId="{155ECE9E-E063-4929-8234-BC3765863273}" destId="{5E514425-768F-4617-B636-EA40568FE595}" srcOrd="3" destOrd="0" parTransId="{9A3153D9-7C17-4F06-9AE6-5DBBD54C1696}" sibTransId="{9E80577C-CCCE-497F-AD0D-7940911217EC}"/>
    <dgm:cxn modelId="{C86A75D9-842A-4D2A-AFAE-9843E7DE7231}" type="presOf" srcId="{A385C867-D837-4C9A-8702-017DD73BF432}" destId="{D7F859FB-3E0A-428F-AEC8-66BDF8FFE970}" srcOrd="0" destOrd="0" presId="urn:microsoft.com/office/officeart/2005/8/layout/vList2"/>
    <dgm:cxn modelId="{ADE4D90F-AFFB-477B-954D-2A9413F6913D}" srcId="{2FB5241F-BF8D-40D0-8003-27030CB31B98}" destId="{B6D788E9-3036-41D2-961B-C9EA91D03A98}" srcOrd="0" destOrd="0" parTransId="{8FEFBB68-A1BC-4A5E-AE96-7C1EA4A4EB3B}" sibTransId="{3445E33F-2121-4B41-AE92-7F1B7A853D29}"/>
    <dgm:cxn modelId="{E7805AEF-CDCD-4450-B745-F632EE792A8C}" srcId="{155ECE9E-E063-4929-8234-BC3765863273}" destId="{7752AE37-52B7-4185-B802-A3E33D58B85E}" srcOrd="4" destOrd="0" parTransId="{294C4756-1260-4BDE-B985-00A22A0A175D}" sibTransId="{727F4256-BF2F-4D0D-9AEB-E52EA46F7C64}"/>
    <dgm:cxn modelId="{D9DA255B-F70B-4F06-92CD-7CE76023D9B5}" type="presOf" srcId="{0373C885-12B2-42D6-8D27-06BEBFCA1AF0}" destId="{B21747CA-4C7E-4F9A-B8C5-06A024EF98DA}" srcOrd="0" destOrd="0" presId="urn:microsoft.com/office/officeart/2005/8/layout/vList2"/>
    <dgm:cxn modelId="{C1BCBABC-5D63-4EB9-9FDB-BFB22BB5B1D3}" srcId="{155ECE9E-E063-4929-8234-BC3765863273}" destId="{6F90D646-8D51-465D-8ECF-CEFD9E68AF52}" srcOrd="5" destOrd="0" parTransId="{AB68BDAB-BEEF-41B6-9563-A2C4EFEAF432}" sibTransId="{9499B02F-9F3B-45C3-8717-BD9CAB7002CB}"/>
    <dgm:cxn modelId="{75DB6EA6-A92E-4149-951E-253AFE39A0FB}" srcId="{2FB5241F-BF8D-40D0-8003-27030CB31B98}" destId="{3C811F46-147F-4ED4-A4B0-8FB4DAF9050A}" srcOrd="2" destOrd="0" parTransId="{2FCB8913-9702-4724-ADBD-977793F9D8AA}" sibTransId="{91191568-4A8D-40F2-AC26-8DBF2E97CB0C}"/>
    <dgm:cxn modelId="{F491F068-A167-402A-99F4-97047CCC40D0}" srcId="{3C811F46-147F-4ED4-A4B0-8FB4DAF9050A}" destId="{0373C885-12B2-42D6-8D27-06BEBFCA1AF0}" srcOrd="0" destOrd="0" parTransId="{7770A83B-501A-446D-B90E-E387895D8A43}" sibTransId="{1997EC9D-A434-4509-86AD-7D0400213B08}"/>
    <dgm:cxn modelId="{421BFD27-6ACD-42F6-A04D-31628C05D3B0}" type="presOf" srcId="{5E514425-768F-4617-B636-EA40568FE595}" destId="{D7F859FB-3E0A-428F-AEC8-66BDF8FFE970}" srcOrd="0" destOrd="3" presId="urn:microsoft.com/office/officeart/2005/8/layout/vList2"/>
    <dgm:cxn modelId="{0B13E337-38BB-49F7-906F-78F308F4B661}" srcId="{155ECE9E-E063-4929-8234-BC3765863273}" destId="{28859250-C7A1-4DC6-8247-CAA3DD632060}" srcOrd="1" destOrd="0" parTransId="{048389E1-7A21-465D-B62A-411FFDF52BB6}" sibTransId="{BD31DDEA-6C5C-483A-A480-D3703645D1EF}"/>
    <dgm:cxn modelId="{278196A3-287C-4961-B0E1-0FA967140707}" type="presOf" srcId="{B6D788E9-3036-41D2-961B-C9EA91D03A98}" destId="{6EB5E2B3-D610-40BB-AD9B-25631C6380D7}" srcOrd="0" destOrd="0" presId="urn:microsoft.com/office/officeart/2005/8/layout/vList2"/>
    <dgm:cxn modelId="{1A511B88-37FD-411C-9806-53D26978323E}" type="presOf" srcId="{2FB5241F-BF8D-40D0-8003-27030CB31B98}" destId="{8EE8078C-5205-4F90-80E1-20412F89EDEF}" srcOrd="0" destOrd="0" presId="urn:microsoft.com/office/officeart/2005/8/layout/vList2"/>
    <dgm:cxn modelId="{EECBB494-C8FD-43EA-ACB1-EB2E7DB019E9}" type="presOf" srcId="{155ECE9E-E063-4929-8234-BC3765863273}" destId="{D0A81680-972D-47D2-BBFC-C3CB48D7DD6C}" srcOrd="0" destOrd="0" presId="urn:microsoft.com/office/officeart/2005/8/layout/vList2"/>
    <dgm:cxn modelId="{75FF0D91-DD92-4EFB-A340-E2A353CC1AA8}" type="presOf" srcId="{7752AE37-52B7-4185-B802-A3E33D58B85E}" destId="{D7F859FB-3E0A-428F-AEC8-66BDF8FFE970}" srcOrd="0" destOrd="4" presId="urn:microsoft.com/office/officeart/2005/8/layout/vList2"/>
    <dgm:cxn modelId="{9713E1ED-6A99-4CAF-8A99-B033463A25EC}" type="presOf" srcId="{6F90D646-8D51-465D-8ECF-CEFD9E68AF52}" destId="{D7F859FB-3E0A-428F-AEC8-66BDF8FFE970}" srcOrd="0" destOrd="5" presId="urn:microsoft.com/office/officeart/2005/8/layout/vList2"/>
    <dgm:cxn modelId="{B7ED2543-935B-4334-93AF-52618AF955CC}" type="presOf" srcId="{3C811F46-147F-4ED4-A4B0-8FB4DAF9050A}" destId="{801F7384-7FC3-4AEC-B52C-1A9939112384}" srcOrd="0" destOrd="0" presId="urn:microsoft.com/office/officeart/2005/8/layout/vList2"/>
    <dgm:cxn modelId="{74E45084-52E0-40F9-B25D-762B330AC9BD}" srcId="{155ECE9E-E063-4929-8234-BC3765863273}" destId="{A385C867-D837-4C9A-8702-017DD73BF432}" srcOrd="0" destOrd="0" parTransId="{0BA2B5F1-F472-45A3-BA91-C7D331168736}" sibTransId="{2219DCE1-7795-42F8-B1FB-9517FD1EF0D8}"/>
    <dgm:cxn modelId="{E0C1ED23-ED5B-4947-A1B1-AF36DF8E47D9}" type="presParOf" srcId="{8EE8078C-5205-4F90-80E1-20412F89EDEF}" destId="{6EB5E2B3-D610-40BB-AD9B-25631C6380D7}" srcOrd="0" destOrd="0" presId="urn:microsoft.com/office/officeart/2005/8/layout/vList2"/>
    <dgm:cxn modelId="{6674E6F9-230A-44CA-80E2-2F5F09D62955}" type="presParOf" srcId="{8EE8078C-5205-4F90-80E1-20412F89EDEF}" destId="{87C7E01B-5B6E-4A26-B38A-030620602FFC}" srcOrd="1" destOrd="0" presId="urn:microsoft.com/office/officeart/2005/8/layout/vList2"/>
    <dgm:cxn modelId="{F7B58724-C684-4BBF-8E2D-6C2B60F3925F}" type="presParOf" srcId="{8EE8078C-5205-4F90-80E1-20412F89EDEF}" destId="{D0A81680-972D-47D2-BBFC-C3CB48D7DD6C}" srcOrd="2" destOrd="0" presId="urn:microsoft.com/office/officeart/2005/8/layout/vList2"/>
    <dgm:cxn modelId="{57424CF9-6F84-4729-9B54-1965E77D4F4F}" type="presParOf" srcId="{8EE8078C-5205-4F90-80E1-20412F89EDEF}" destId="{D7F859FB-3E0A-428F-AEC8-66BDF8FFE970}" srcOrd="3" destOrd="0" presId="urn:microsoft.com/office/officeart/2005/8/layout/vList2"/>
    <dgm:cxn modelId="{4E46004A-732E-4C35-8829-E40AF985517B}" type="presParOf" srcId="{8EE8078C-5205-4F90-80E1-20412F89EDEF}" destId="{801F7384-7FC3-4AEC-B52C-1A9939112384}" srcOrd="4" destOrd="0" presId="urn:microsoft.com/office/officeart/2005/8/layout/vList2"/>
    <dgm:cxn modelId="{C44E587C-0DAE-4493-8133-2E8A52120245}" type="presParOf" srcId="{8EE8078C-5205-4F90-80E1-20412F89EDEF}" destId="{B21747CA-4C7E-4F9A-B8C5-06A024EF98D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5753801-D6E5-44C9-8661-F3963B6E6D9E}" type="doc">
      <dgm:prSet loTypeId="urn:microsoft.com/office/officeart/2008/layout/LinedList" loCatId="list" qsTypeId="urn:microsoft.com/office/officeart/2005/8/quickstyle/simple1" qsCatId="simple" csTypeId="urn:microsoft.com/office/officeart/2005/8/colors/accent0_2" csCatId="mainScheme"/>
      <dgm:spPr/>
      <dgm:t>
        <a:bodyPr/>
        <a:lstStyle/>
        <a:p>
          <a:endParaRPr lang="en-US"/>
        </a:p>
      </dgm:t>
    </dgm:pt>
    <dgm:pt modelId="{C3436CEA-AC02-4E17-913D-6D02B71C22EA}">
      <dgm:prSet/>
      <dgm:spPr/>
      <dgm:t>
        <a:bodyPr/>
        <a:lstStyle/>
        <a:p>
          <a:pPr rtl="1"/>
          <a:r>
            <a:rPr lang="fa-IR" b="1" smtClean="0"/>
            <a:t>تنها استثناء، احتمال ایجاد مسمومیت با سیترات است که این عارضه در تجویز گلبول های خونی قرمز فشرده نسبت به خون کامل کمتر است زیرا سیترات کمتری همراه با آن تزریق می گردد.</a:t>
          </a:r>
          <a:endParaRPr lang="en-US"/>
        </a:p>
      </dgm:t>
    </dgm:pt>
    <dgm:pt modelId="{43A5C7DB-DD29-4D14-9793-C47DBAD41854}" type="parTrans" cxnId="{7000A63A-7920-4A30-ADB3-7DF43DD30260}">
      <dgm:prSet/>
      <dgm:spPr/>
      <dgm:t>
        <a:bodyPr/>
        <a:lstStyle/>
        <a:p>
          <a:endParaRPr lang="en-US"/>
        </a:p>
      </dgm:t>
    </dgm:pt>
    <dgm:pt modelId="{9B1D1BBA-0CCA-46E6-946D-98151830AD70}" type="sibTrans" cxnId="{7000A63A-7920-4A30-ADB3-7DF43DD30260}">
      <dgm:prSet/>
      <dgm:spPr/>
      <dgm:t>
        <a:bodyPr/>
        <a:lstStyle/>
        <a:p>
          <a:endParaRPr lang="en-US"/>
        </a:p>
      </dgm:t>
    </dgm:pt>
    <dgm:pt modelId="{7B5765F9-8476-4D39-B502-ECC511FA863A}">
      <dgm:prSet/>
      <dgm:spPr/>
      <dgm:t>
        <a:bodyPr/>
        <a:lstStyle/>
        <a:p>
          <a:pPr rtl="1"/>
          <a:r>
            <a:rPr lang="fa-IR" b="1" smtClean="0"/>
            <a:t>حذف پلاسما سبب کاهش غلظت فاکتورهای انعقادی </a:t>
          </a:r>
          <a:r>
            <a:rPr lang="en-US" b="1" smtClean="0"/>
            <a:t>I</a:t>
          </a:r>
          <a:r>
            <a:rPr lang="fa-IR" b="1" smtClean="0"/>
            <a:t>، </a:t>
          </a:r>
          <a:r>
            <a:rPr lang="en-US" b="1" smtClean="0"/>
            <a:t>V</a:t>
          </a:r>
          <a:r>
            <a:rPr lang="fa-IR" b="1" smtClean="0"/>
            <a:t>، </a:t>
          </a:r>
          <a:r>
            <a:rPr lang="en-US" b="1" smtClean="0"/>
            <a:t>VIII</a:t>
          </a:r>
          <a:r>
            <a:rPr lang="fa-IR" b="1" smtClean="0"/>
            <a:t> در مقایسه با تزریق خون کامل می گردد.</a:t>
          </a:r>
          <a:endParaRPr lang="en-US"/>
        </a:p>
      </dgm:t>
    </dgm:pt>
    <dgm:pt modelId="{8A962A3C-3350-4A7E-8F76-89469965BB0B}" type="parTrans" cxnId="{248020D0-BB89-4B70-A386-C5394142AD83}">
      <dgm:prSet/>
      <dgm:spPr/>
      <dgm:t>
        <a:bodyPr/>
        <a:lstStyle/>
        <a:p>
          <a:endParaRPr lang="en-US"/>
        </a:p>
      </dgm:t>
    </dgm:pt>
    <dgm:pt modelId="{B87DE9E4-014F-4D50-B705-ED76FA148DBC}" type="sibTrans" cxnId="{248020D0-BB89-4B70-A386-C5394142AD83}">
      <dgm:prSet/>
      <dgm:spPr/>
      <dgm:t>
        <a:bodyPr/>
        <a:lstStyle/>
        <a:p>
          <a:endParaRPr lang="en-US"/>
        </a:p>
      </dgm:t>
    </dgm:pt>
    <dgm:pt modelId="{61CC341D-E920-4B9B-A9EF-A800AB147D05}">
      <dgm:prSet/>
      <dgm:spPr/>
      <dgm:t>
        <a:bodyPr/>
        <a:lstStyle/>
        <a:p>
          <a:pPr rtl="1"/>
          <a:r>
            <a:rPr lang="fa-IR" b="1" smtClean="0"/>
            <a:t>تصمیم گیری برای تجویز گلبول های خونی قرمز فشرده:</a:t>
          </a:r>
          <a:endParaRPr lang="en-US"/>
        </a:p>
      </dgm:t>
    </dgm:pt>
    <dgm:pt modelId="{871F3699-DE1D-4A8A-B9C5-80EE81914B64}" type="parTrans" cxnId="{7B4F99EE-FB1E-4DC8-8A21-627702D0A589}">
      <dgm:prSet/>
      <dgm:spPr/>
      <dgm:t>
        <a:bodyPr/>
        <a:lstStyle/>
        <a:p>
          <a:endParaRPr lang="en-US"/>
        </a:p>
      </dgm:t>
    </dgm:pt>
    <dgm:pt modelId="{C129A864-B7E0-49FD-858E-97A007B1B0CD}" type="sibTrans" cxnId="{7B4F99EE-FB1E-4DC8-8A21-627702D0A589}">
      <dgm:prSet/>
      <dgm:spPr/>
      <dgm:t>
        <a:bodyPr/>
        <a:lstStyle/>
        <a:p>
          <a:endParaRPr lang="en-US"/>
        </a:p>
      </dgm:t>
    </dgm:pt>
    <dgm:pt modelId="{56C3A890-F853-4B0A-99F7-9B391F514E0E}">
      <dgm:prSet/>
      <dgm:spPr/>
      <dgm:t>
        <a:bodyPr/>
        <a:lstStyle/>
        <a:p>
          <a:pPr rtl="1"/>
          <a:r>
            <a:rPr lang="fa-IR" b="1" smtClean="0"/>
            <a:t>باید بر مبنای محاسبه ی میزان خون از دست رفته و گنجایش ناکافی اکسیژن رسانی باشد.</a:t>
          </a:r>
          <a:endParaRPr lang="en-US"/>
        </a:p>
      </dgm:t>
    </dgm:pt>
    <dgm:pt modelId="{1EE2DCE2-1E80-4801-BD68-926209DD2204}" type="parTrans" cxnId="{03FE707A-0905-4EED-863B-C0F506F97BD6}">
      <dgm:prSet/>
      <dgm:spPr/>
      <dgm:t>
        <a:bodyPr/>
        <a:lstStyle/>
        <a:p>
          <a:endParaRPr lang="en-US"/>
        </a:p>
      </dgm:t>
    </dgm:pt>
    <dgm:pt modelId="{0DC0CF31-7E9C-4B05-84BB-EED18E1CA05C}" type="sibTrans" cxnId="{03FE707A-0905-4EED-863B-C0F506F97BD6}">
      <dgm:prSet/>
      <dgm:spPr/>
      <dgm:t>
        <a:bodyPr/>
        <a:lstStyle/>
        <a:p>
          <a:endParaRPr lang="en-US"/>
        </a:p>
      </dgm:t>
    </dgm:pt>
    <dgm:pt modelId="{A1D7DADF-30E2-44E2-AD9B-DED253025441}">
      <dgm:prSet/>
      <dgm:spPr/>
      <dgm:t>
        <a:bodyPr/>
        <a:lstStyle/>
        <a:p>
          <a:pPr rtl="1"/>
          <a:r>
            <a:rPr lang="fa-IR" b="1" smtClean="0"/>
            <a:t>از دست دادن خون به صورت حاد:</a:t>
          </a:r>
          <a:endParaRPr lang="en-US"/>
        </a:p>
      </dgm:t>
    </dgm:pt>
    <dgm:pt modelId="{8A8AEEE2-6E8C-45FF-B11B-1C5613940D5B}" type="parTrans" cxnId="{819D0A94-BF2D-4730-9DDA-1FD8B16161F1}">
      <dgm:prSet/>
      <dgm:spPr/>
      <dgm:t>
        <a:bodyPr/>
        <a:lstStyle/>
        <a:p>
          <a:endParaRPr lang="en-US"/>
        </a:p>
      </dgm:t>
    </dgm:pt>
    <dgm:pt modelId="{DA2531B5-BCA7-49D8-AC8F-54D4CEAE0C76}" type="sibTrans" cxnId="{819D0A94-BF2D-4730-9DDA-1FD8B16161F1}">
      <dgm:prSet/>
      <dgm:spPr/>
      <dgm:t>
        <a:bodyPr/>
        <a:lstStyle/>
        <a:p>
          <a:endParaRPr lang="en-US"/>
        </a:p>
      </dgm:t>
    </dgm:pt>
    <dgm:pt modelId="{749107C1-0FB2-493D-9631-10A7BCAFC0CA}">
      <dgm:prSet/>
      <dgm:spPr/>
      <dgm:t>
        <a:bodyPr/>
        <a:lstStyle/>
        <a:p>
          <a:pPr rtl="1"/>
          <a:r>
            <a:rPr lang="fa-IR" b="1" smtClean="0"/>
            <a:t>بین 1500 تا 2000 میلی لیتر (حدودا 30 درصد از حجم خون بزرگسالان) می باشد.</a:t>
          </a:r>
          <a:endParaRPr lang="en-US"/>
        </a:p>
      </dgm:t>
    </dgm:pt>
    <dgm:pt modelId="{CB06A515-AF9B-457E-806F-ADCFE9114921}" type="parTrans" cxnId="{5B290226-D720-470A-BAC0-961BA176958F}">
      <dgm:prSet/>
      <dgm:spPr/>
      <dgm:t>
        <a:bodyPr/>
        <a:lstStyle/>
        <a:p>
          <a:endParaRPr lang="en-US"/>
        </a:p>
      </dgm:t>
    </dgm:pt>
    <dgm:pt modelId="{3B39051F-DA02-4822-ACE4-BCA2270C23DF}" type="sibTrans" cxnId="{5B290226-D720-470A-BAC0-961BA176958F}">
      <dgm:prSet/>
      <dgm:spPr/>
      <dgm:t>
        <a:bodyPr/>
        <a:lstStyle/>
        <a:p>
          <a:endParaRPr lang="en-US"/>
        </a:p>
      </dgm:t>
    </dgm:pt>
    <dgm:pt modelId="{E8543195-EEBD-4872-9697-25DF3F86CC12}">
      <dgm:prSet/>
      <dgm:spPr/>
      <dgm:t>
        <a:bodyPr/>
        <a:lstStyle/>
        <a:p>
          <a:pPr rtl="1"/>
          <a:r>
            <a:rPr lang="fa-IR" b="1" smtClean="0"/>
            <a:t>برای اطمینان از ظرفیت کافی اکسیژن رسانی زمانیکه مقدار زیادی خون از دست رفته باید گلبول های خونی قرمز فشرده تجویز گردد.</a:t>
          </a:r>
          <a:endParaRPr lang="en-US"/>
        </a:p>
      </dgm:t>
    </dgm:pt>
    <dgm:pt modelId="{98CEFF5E-B730-47C2-97CB-CCB8AB619E21}" type="parTrans" cxnId="{4ACA2652-BF8C-4AD7-AFC4-981900D0167C}">
      <dgm:prSet/>
      <dgm:spPr/>
      <dgm:t>
        <a:bodyPr/>
        <a:lstStyle/>
        <a:p>
          <a:endParaRPr lang="en-US"/>
        </a:p>
      </dgm:t>
    </dgm:pt>
    <dgm:pt modelId="{F8B7DD97-7F9D-4209-A190-CFAAF0A2105B}" type="sibTrans" cxnId="{4ACA2652-BF8C-4AD7-AFC4-981900D0167C}">
      <dgm:prSet/>
      <dgm:spPr/>
      <dgm:t>
        <a:bodyPr/>
        <a:lstStyle/>
        <a:p>
          <a:endParaRPr lang="en-US"/>
        </a:p>
      </dgm:t>
    </dgm:pt>
    <dgm:pt modelId="{4FB30A15-0CB9-40C9-87EA-3FB8059E5392}">
      <dgm:prSet/>
      <dgm:spPr/>
      <dgm:t>
        <a:bodyPr/>
        <a:lstStyle/>
        <a:p>
          <a:pPr rtl="1"/>
          <a:r>
            <a:rPr lang="fa-IR" b="1" smtClean="0"/>
            <a:t>در صورت در دسترس بودن خون کامل اغلب به صورت تدریجی تجویز شده و اینکار سبب کاهش بروز هیپوفیبرینوژنمی و اختلالات انعقادی همراه با تجویز گلبول های خونی قرمز فشرده خواهد شد.</a:t>
          </a:r>
          <a:endParaRPr lang="en-US"/>
        </a:p>
      </dgm:t>
    </dgm:pt>
    <dgm:pt modelId="{12AF8B19-50BC-4608-A996-618EE5EB793E}" type="parTrans" cxnId="{9202CD38-0068-4F19-B3E6-7F34FC005FB8}">
      <dgm:prSet/>
      <dgm:spPr/>
      <dgm:t>
        <a:bodyPr/>
        <a:lstStyle/>
        <a:p>
          <a:endParaRPr lang="en-US"/>
        </a:p>
      </dgm:t>
    </dgm:pt>
    <dgm:pt modelId="{6CC92F34-FBD3-4115-91F5-2DBA9D80CB89}" type="sibTrans" cxnId="{9202CD38-0068-4F19-B3E6-7F34FC005FB8}">
      <dgm:prSet/>
      <dgm:spPr/>
      <dgm:t>
        <a:bodyPr/>
        <a:lstStyle/>
        <a:p>
          <a:endParaRPr lang="en-US"/>
        </a:p>
      </dgm:t>
    </dgm:pt>
    <dgm:pt modelId="{9273617A-DEAF-4701-BBB3-4E29AACB47DB}">
      <dgm:prSet/>
      <dgm:spPr/>
      <dgm:t>
        <a:bodyPr/>
        <a:lstStyle/>
        <a:p>
          <a:pPr rtl="1"/>
          <a:r>
            <a:rPr lang="fa-IR" b="1" smtClean="0"/>
            <a:t>خون کامل تازه ی گرم ممکن است نسبت به درمان با اجزای ذخیره شده موثرتر باشد، به خصوص در بیمارانی که نیاز به تزریق خون ماسیو و اضطراری دارند. </a:t>
          </a:r>
          <a:endParaRPr lang="en-US"/>
        </a:p>
      </dgm:t>
    </dgm:pt>
    <dgm:pt modelId="{2681075B-21C0-49C6-8722-74EF8F0B3E91}" type="parTrans" cxnId="{C5DA6AF7-4279-490A-B0B5-1A61EFC253F2}">
      <dgm:prSet/>
      <dgm:spPr/>
      <dgm:t>
        <a:bodyPr/>
        <a:lstStyle/>
        <a:p>
          <a:endParaRPr lang="en-US"/>
        </a:p>
      </dgm:t>
    </dgm:pt>
    <dgm:pt modelId="{E035F56D-8D55-4D54-9C66-22E6B095559A}" type="sibTrans" cxnId="{C5DA6AF7-4279-490A-B0B5-1A61EFC253F2}">
      <dgm:prSet/>
      <dgm:spPr/>
      <dgm:t>
        <a:bodyPr/>
        <a:lstStyle/>
        <a:p>
          <a:endParaRPr lang="en-US"/>
        </a:p>
      </dgm:t>
    </dgm:pt>
    <dgm:pt modelId="{BD53A768-65EC-4062-A3A4-731F7AFE5EA0}" type="pres">
      <dgm:prSet presAssocID="{D5753801-D6E5-44C9-8661-F3963B6E6D9E}" presName="vert0" presStyleCnt="0">
        <dgm:presLayoutVars>
          <dgm:dir/>
          <dgm:animOne val="branch"/>
          <dgm:animLvl val="lvl"/>
        </dgm:presLayoutVars>
      </dgm:prSet>
      <dgm:spPr/>
    </dgm:pt>
    <dgm:pt modelId="{B1DF88B1-86E5-4013-940E-989C2AD97AFD}" type="pres">
      <dgm:prSet presAssocID="{C3436CEA-AC02-4E17-913D-6D02B71C22EA}" presName="thickLine" presStyleLbl="alignNode1" presStyleIdx="0" presStyleCnt="9"/>
      <dgm:spPr/>
    </dgm:pt>
    <dgm:pt modelId="{364BBA64-08ED-4D66-B3DE-5566AE0435DD}" type="pres">
      <dgm:prSet presAssocID="{C3436CEA-AC02-4E17-913D-6D02B71C22EA}" presName="horz1" presStyleCnt="0"/>
      <dgm:spPr/>
    </dgm:pt>
    <dgm:pt modelId="{38D4BEF2-E8F6-47C2-81F5-0AF38066F1C4}" type="pres">
      <dgm:prSet presAssocID="{C3436CEA-AC02-4E17-913D-6D02B71C22EA}" presName="tx1" presStyleLbl="revTx" presStyleIdx="0" presStyleCnt="9"/>
      <dgm:spPr/>
    </dgm:pt>
    <dgm:pt modelId="{179D92F9-536F-4C07-99BA-7A687C488A39}" type="pres">
      <dgm:prSet presAssocID="{C3436CEA-AC02-4E17-913D-6D02B71C22EA}" presName="vert1" presStyleCnt="0"/>
      <dgm:spPr/>
    </dgm:pt>
    <dgm:pt modelId="{F0780A40-1BCE-4126-BA40-7CBF37E5FDD3}" type="pres">
      <dgm:prSet presAssocID="{7B5765F9-8476-4D39-B502-ECC511FA863A}" presName="thickLine" presStyleLbl="alignNode1" presStyleIdx="1" presStyleCnt="9"/>
      <dgm:spPr/>
    </dgm:pt>
    <dgm:pt modelId="{57C97F66-62FE-4F51-936C-CE409A6DEA99}" type="pres">
      <dgm:prSet presAssocID="{7B5765F9-8476-4D39-B502-ECC511FA863A}" presName="horz1" presStyleCnt="0"/>
      <dgm:spPr/>
    </dgm:pt>
    <dgm:pt modelId="{7A0A47A1-4D86-40EA-8402-C1ACE2C4BC3A}" type="pres">
      <dgm:prSet presAssocID="{7B5765F9-8476-4D39-B502-ECC511FA863A}" presName="tx1" presStyleLbl="revTx" presStyleIdx="1" presStyleCnt="9"/>
      <dgm:spPr/>
    </dgm:pt>
    <dgm:pt modelId="{961C0125-5044-41C6-B4D7-675FA0DBDAFB}" type="pres">
      <dgm:prSet presAssocID="{7B5765F9-8476-4D39-B502-ECC511FA863A}" presName="vert1" presStyleCnt="0"/>
      <dgm:spPr/>
    </dgm:pt>
    <dgm:pt modelId="{12076818-48A7-4C2E-AE63-C545A8AB26D4}" type="pres">
      <dgm:prSet presAssocID="{61CC341D-E920-4B9B-A9EF-A800AB147D05}" presName="thickLine" presStyleLbl="alignNode1" presStyleIdx="2" presStyleCnt="9"/>
      <dgm:spPr/>
    </dgm:pt>
    <dgm:pt modelId="{39EE458F-B86F-4E06-96B4-6D5D2717DB6B}" type="pres">
      <dgm:prSet presAssocID="{61CC341D-E920-4B9B-A9EF-A800AB147D05}" presName="horz1" presStyleCnt="0"/>
      <dgm:spPr/>
    </dgm:pt>
    <dgm:pt modelId="{6BC33180-7472-48D2-8B79-A2FB2DD55778}" type="pres">
      <dgm:prSet presAssocID="{61CC341D-E920-4B9B-A9EF-A800AB147D05}" presName="tx1" presStyleLbl="revTx" presStyleIdx="2" presStyleCnt="9"/>
      <dgm:spPr/>
    </dgm:pt>
    <dgm:pt modelId="{08310BB1-2BB8-42C1-9826-4024170CE5D0}" type="pres">
      <dgm:prSet presAssocID="{61CC341D-E920-4B9B-A9EF-A800AB147D05}" presName="vert1" presStyleCnt="0"/>
      <dgm:spPr/>
    </dgm:pt>
    <dgm:pt modelId="{3B09AC06-D42E-4311-8289-CCD6FD1B952B}" type="pres">
      <dgm:prSet presAssocID="{56C3A890-F853-4B0A-99F7-9B391F514E0E}" presName="thickLine" presStyleLbl="alignNode1" presStyleIdx="3" presStyleCnt="9"/>
      <dgm:spPr/>
    </dgm:pt>
    <dgm:pt modelId="{09C2BAEC-79D3-4774-ABC9-9D71669D99C2}" type="pres">
      <dgm:prSet presAssocID="{56C3A890-F853-4B0A-99F7-9B391F514E0E}" presName="horz1" presStyleCnt="0"/>
      <dgm:spPr/>
    </dgm:pt>
    <dgm:pt modelId="{A84FE13E-07CC-4955-AF68-0577D43B8A1F}" type="pres">
      <dgm:prSet presAssocID="{56C3A890-F853-4B0A-99F7-9B391F514E0E}" presName="tx1" presStyleLbl="revTx" presStyleIdx="3" presStyleCnt="9"/>
      <dgm:spPr/>
    </dgm:pt>
    <dgm:pt modelId="{A0206C94-945D-48C2-9A5A-5CEE4D9B3B84}" type="pres">
      <dgm:prSet presAssocID="{56C3A890-F853-4B0A-99F7-9B391F514E0E}" presName="vert1" presStyleCnt="0"/>
      <dgm:spPr/>
    </dgm:pt>
    <dgm:pt modelId="{80397D81-3F78-43A6-8988-F82ACFDFE9F6}" type="pres">
      <dgm:prSet presAssocID="{A1D7DADF-30E2-44E2-AD9B-DED253025441}" presName="thickLine" presStyleLbl="alignNode1" presStyleIdx="4" presStyleCnt="9"/>
      <dgm:spPr/>
    </dgm:pt>
    <dgm:pt modelId="{9D2E76A0-C286-41ED-821F-4923FB955191}" type="pres">
      <dgm:prSet presAssocID="{A1D7DADF-30E2-44E2-AD9B-DED253025441}" presName="horz1" presStyleCnt="0"/>
      <dgm:spPr/>
    </dgm:pt>
    <dgm:pt modelId="{AD4D4651-BC01-4FD6-88CE-6659367F4893}" type="pres">
      <dgm:prSet presAssocID="{A1D7DADF-30E2-44E2-AD9B-DED253025441}" presName="tx1" presStyleLbl="revTx" presStyleIdx="4" presStyleCnt="9"/>
      <dgm:spPr/>
    </dgm:pt>
    <dgm:pt modelId="{AD9ED27F-0236-4B0B-96CA-225109922305}" type="pres">
      <dgm:prSet presAssocID="{A1D7DADF-30E2-44E2-AD9B-DED253025441}" presName="vert1" presStyleCnt="0"/>
      <dgm:spPr/>
    </dgm:pt>
    <dgm:pt modelId="{B9C3806C-E961-4B14-9C4A-23122F5CA64D}" type="pres">
      <dgm:prSet presAssocID="{749107C1-0FB2-493D-9631-10A7BCAFC0CA}" presName="thickLine" presStyleLbl="alignNode1" presStyleIdx="5" presStyleCnt="9"/>
      <dgm:spPr/>
    </dgm:pt>
    <dgm:pt modelId="{C235051D-0178-4331-891A-98A57BFA6290}" type="pres">
      <dgm:prSet presAssocID="{749107C1-0FB2-493D-9631-10A7BCAFC0CA}" presName="horz1" presStyleCnt="0"/>
      <dgm:spPr/>
    </dgm:pt>
    <dgm:pt modelId="{360850DD-D7DD-49BB-837D-96877FD8E4F7}" type="pres">
      <dgm:prSet presAssocID="{749107C1-0FB2-493D-9631-10A7BCAFC0CA}" presName="tx1" presStyleLbl="revTx" presStyleIdx="5" presStyleCnt="9"/>
      <dgm:spPr/>
    </dgm:pt>
    <dgm:pt modelId="{BDD6B3A5-9248-4A2A-A308-5BA3106B9492}" type="pres">
      <dgm:prSet presAssocID="{749107C1-0FB2-493D-9631-10A7BCAFC0CA}" presName="vert1" presStyleCnt="0"/>
      <dgm:spPr/>
    </dgm:pt>
    <dgm:pt modelId="{344A3EEF-2157-43E4-9985-2A15DEA0C2E2}" type="pres">
      <dgm:prSet presAssocID="{E8543195-EEBD-4872-9697-25DF3F86CC12}" presName="thickLine" presStyleLbl="alignNode1" presStyleIdx="6" presStyleCnt="9"/>
      <dgm:spPr/>
    </dgm:pt>
    <dgm:pt modelId="{871FFBDD-575A-498E-83BB-580537559832}" type="pres">
      <dgm:prSet presAssocID="{E8543195-EEBD-4872-9697-25DF3F86CC12}" presName="horz1" presStyleCnt="0"/>
      <dgm:spPr/>
    </dgm:pt>
    <dgm:pt modelId="{A98EDE1B-37C3-4429-A05A-96347DCF194B}" type="pres">
      <dgm:prSet presAssocID="{E8543195-EEBD-4872-9697-25DF3F86CC12}" presName="tx1" presStyleLbl="revTx" presStyleIdx="6" presStyleCnt="9"/>
      <dgm:spPr/>
    </dgm:pt>
    <dgm:pt modelId="{5CB1F1CD-0786-4954-A145-869A1B639ECF}" type="pres">
      <dgm:prSet presAssocID="{E8543195-EEBD-4872-9697-25DF3F86CC12}" presName="vert1" presStyleCnt="0"/>
      <dgm:spPr/>
    </dgm:pt>
    <dgm:pt modelId="{40183899-B3C3-4FE9-AE3F-E43A32185032}" type="pres">
      <dgm:prSet presAssocID="{4FB30A15-0CB9-40C9-87EA-3FB8059E5392}" presName="thickLine" presStyleLbl="alignNode1" presStyleIdx="7" presStyleCnt="9"/>
      <dgm:spPr/>
    </dgm:pt>
    <dgm:pt modelId="{961C6948-A8D5-40C8-928F-05FEAA10D761}" type="pres">
      <dgm:prSet presAssocID="{4FB30A15-0CB9-40C9-87EA-3FB8059E5392}" presName="horz1" presStyleCnt="0"/>
      <dgm:spPr/>
    </dgm:pt>
    <dgm:pt modelId="{A3CA91A7-8F7D-4D07-AA7F-0894A683C165}" type="pres">
      <dgm:prSet presAssocID="{4FB30A15-0CB9-40C9-87EA-3FB8059E5392}" presName="tx1" presStyleLbl="revTx" presStyleIdx="7" presStyleCnt="9"/>
      <dgm:spPr/>
    </dgm:pt>
    <dgm:pt modelId="{065F26CC-DF1F-48FB-BEB8-9819A7E12EBA}" type="pres">
      <dgm:prSet presAssocID="{4FB30A15-0CB9-40C9-87EA-3FB8059E5392}" presName="vert1" presStyleCnt="0"/>
      <dgm:spPr/>
    </dgm:pt>
    <dgm:pt modelId="{79B4CC72-F0CE-42DC-BCBA-BEA26995ECBC}" type="pres">
      <dgm:prSet presAssocID="{9273617A-DEAF-4701-BBB3-4E29AACB47DB}" presName="thickLine" presStyleLbl="alignNode1" presStyleIdx="8" presStyleCnt="9"/>
      <dgm:spPr/>
    </dgm:pt>
    <dgm:pt modelId="{AB87E267-6E1A-4EF2-8149-C1C8C4DF00F8}" type="pres">
      <dgm:prSet presAssocID="{9273617A-DEAF-4701-BBB3-4E29AACB47DB}" presName="horz1" presStyleCnt="0"/>
      <dgm:spPr/>
    </dgm:pt>
    <dgm:pt modelId="{35DC4031-70A5-46BE-AE4F-8034D9A89803}" type="pres">
      <dgm:prSet presAssocID="{9273617A-DEAF-4701-BBB3-4E29AACB47DB}" presName="tx1" presStyleLbl="revTx" presStyleIdx="8" presStyleCnt="9"/>
      <dgm:spPr/>
    </dgm:pt>
    <dgm:pt modelId="{9AA5FAA8-0E33-48CF-AE4D-6CE88DE6435C}" type="pres">
      <dgm:prSet presAssocID="{9273617A-DEAF-4701-BBB3-4E29AACB47DB}" presName="vert1" presStyleCnt="0"/>
      <dgm:spPr/>
    </dgm:pt>
  </dgm:ptLst>
  <dgm:cxnLst>
    <dgm:cxn modelId="{70BE3C0F-D9AA-479B-985A-A7FBEDE500C6}" type="presOf" srcId="{4FB30A15-0CB9-40C9-87EA-3FB8059E5392}" destId="{A3CA91A7-8F7D-4D07-AA7F-0894A683C165}" srcOrd="0" destOrd="0" presId="urn:microsoft.com/office/officeart/2008/layout/LinedList"/>
    <dgm:cxn modelId="{FED91A5C-F410-4C57-8748-AC787EF6571D}" type="presOf" srcId="{61CC341D-E920-4B9B-A9EF-A800AB147D05}" destId="{6BC33180-7472-48D2-8B79-A2FB2DD55778}" srcOrd="0" destOrd="0" presId="urn:microsoft.com/office/officeart/2008/layout/LinedList"/>
    <dgm:cxn modelId="{7B4F99EE-FB1E-4DC8-8A21-627702D0A589}" srcId="{D5753801-D6E5-44C9-8661-F3963B6E6D9E}" destId="{61CC341D-E920-4B9B-A9EF-A800AB147D05}" srcOrd="2" destOrd="0" parTransId="{871F3699-DE1D-4A8A-B9C5-80EE81914B64}" sibTransId="{C129A864-B7E0-49FD-858E-97A007B1B0CD}"/>
    <dgm:cxn modelId="{AA8AF89D-7D0D-43DE-8ABB-103DE2A3418D}" type="presOf" srcId="{D5753801-D6E5-44C9-8661-F3963B6E6D9E}" destId="{BD53A768-65EC-4062-A3A4-731F7AFE5EA0}" srcOrd="0" destOrd="0" presId="urn:microsoft.com/office/officeart/2008/layout/LinedList"/>
    <dgm:cxn modelId="{4ACA2652-BF8C-4AD7-AFC4-981900D0167C}" srcId="{D5753801-D6E5-44C9-8661-F3963B6E6D9E}" destId="{E8543195-EEBD-4872-9697-25DF3F86CC12}" srcOrd="6" destOrd="0" parTransId="{98CEFF5E-B730-47C2-97CB-CCB8AB619E21}" sibTransId="{F8B7DD97-7F9D-4209-A190-CFAAF0A2105B}"/>
    <dgm:cxn modelId="{200E68E1-4D9D-4099-B333-53C7CF44B869}" type="presOf" srcId="{C3436CEA-AC02-4E17-913D-6D02B71C22EA}" destId="{38D4BEF2-E8F6-47C2-81F5-0AF38066F1C4}" srcOrd="0" destOrd="0" presId="urn:microsoft.com/office/officeart/2008/layout/LinedList"/>
    <dgm:cxn modelId="{5B290226-D720-470A-BAC0-961BA176958F}" srcId="{D5753801-D6E5-44C9-8661-F3963B6E6D9E}" destId="{749107C1-0FB2-493D-9631-10A7BCAFC0CA}" srcOrd="5" destOrd="0" parTransId="{CB06A515-AF9B-457E-806F-ADCFE9114921}" sibTransId="{3B39051F-DA02-4822-ACE4-BCA2270C23DF}"/>
    <dgm:cxn modelId="{9202CD38-0068-4F19-B3E6-7F34FC005FB8}" srcId="{D5753801-D6E5-44C9-8661-F3963B6E6D9E}" destId="{4FB30A15-0CB9-40C9-87EA-3FB8059E5392}" srcOrd="7" destOrd="0" parTransId="{12AF8B19-50BC-4608-A996-618EE5EB793E}" sibTransId="{6CC92F34-FBD3-4115-91F5-2DBA9D80CB89}"/>
    <dgm:cxn modelId="{21156144-93A4-474F-95F4-54CA06EC1A3D}" type="presOf" srcId="{A1D7DADF-30E2-44E2-AD9B-DED253025441}" destId="{AD4D4651-BC01-4FD6-88CE-6659367F4893}" srcOrd="0" destOrd="0" presId="urn:microsoft.com/office/officeart/2008/layout/LinedList"/>
    <dgm:cxn modelId="{9747A2D4-E298-4633-B960-A3938F38CC63}" type="presOf" srcId="{9273617A-DEAF-4701-BBB3-4E29AACB47DB}" destId="{35DC4031-70A5-46BE-AE4F-8034D9A89803}" srcOrd="0" destOrd="0" presId="urn:microsoft.com/office/officeart/2008/layout/LinedList"/>
    <dgm:cxn modelId="{C029031E-A80B-4DD0-94C8-EF2E3F80725B}" type="presOf" srcId="{7B5765F9-8476-4D39-B502-ECC511FA863A}" destId="{7A0A47A1-4D86-40EA-8402-C1ACE2C4BC3A}" srcOrd="0" destOrd="0" presId="urn:microsoft.com/office/officeart/2008/layout/LinedList"/>
    <dgm:cxn modelId="{03FE707A-0905-4EED-863B-C0F506F97BD6}" srcId="{D5753801-D6E5-44C9-8661-F3963B6E6D9E}" destId="{56C3A890-F853-4B0A-99F7-9B391F514E0E}" srcOrd="3" destOrd="0" parTransId="{1EE2DCE2-1E80-4801-BD68-926209DD2204}" sibTransId="{0DC0CF31-7E9C-4B05-84BB-EED18E1CA05C}"/>
    <dgm:cxn modelId="{88912AF1-33EB-4590-83ED-3C3B118D5B50}" type="presOf" srcId="{749107C1-0FB2-493D-9631-10A7BCAFC0CA}" destId="{360850DD-D7DD-49BB-837D-96877FD8E4F7}" srcOrd="0" destOrd="0" presId="urn:microsoft.com/office/officeart/2008/layout/LinedList"/>
    <dgm:cxn modelId="{A2555F0C-5B08-4976-B8F2-8585A49D6C2E}" type="presOf" srcId="{E8543195-EEBD-4872-9697-25DF3F86CC12}" destId="{A98EDE1B-37C3-4429-A05A-96347DCF194B}" srcOrd="0" destOrd="0" presId="urn:microsoft.com/office/officeart/2008/layout/LinedList"/>
    <dgm:cxn modelId="{7000A63A-7920-4A30-ADB3-7DF43DD30260}" srcId="{D5753801-D6E5-44C9-8661-F3963B6E6D9E}" destId="{C3436CEA-AC02-4E17-913D-6D02B71C22EA}" srcOrd="0" destOrd="0" parTransId="{43A5C7DB-DD29-4D14-9793-C47DBAD41854}" sibTransId="{9B1D1BBA-0CCA-46E6-946D-98151830AD70}"/>
    <dgm:cxn modelId="{865C2C2F-6890-4B60-A3E9-E77B2C5BD332}" type="presOf" srcId="{56C3A890-F853-4B0A-99F7-9B391F514E0E}" destId="{A84FE13E-07CC-4955-AF68-0577D43B8A1F}" srcOrd="0" destOrd="0" presId="urn:microsoft.com/office/officeart/2008/layout/LinedList"/>
    <dgm:cxn modelId="{819D0A94-BF2D-4730-9DDA-1FD8B16161F1}" srcId="{D5753801-D6E5-44C9-8661-F3963B6E6D9E}" destId="{A1D7DADF-30E2-44E2-AD9B-DED253025441}" srcOrd="4" destOrd="0" parTransId="{8A8AEEE2-6E8C-45FF-B11B-1C5613940D5B}" sibTransId="{DA2531B5-BCA7-49D8-AC8F-54D4CEAE0C76}"/>
    <dgm:cxn modelId="{248020D0-BB89-4B70-A386-C5394142AD83}" srcId="{D5753801-D6E5-44C9-8661-F3963B6E6D9E}" destId="{7B5765F9-8476-4D39-B502-ECC511FA863A}" srcOrd="1" destOrd="0" parTransId="{8A962A3C-3350-4A7E-8F76-89469965BB0B}" sibTransId="{B87DE9E4-014F-4D50-B705-ED76FA148DBC}"/>
    <dgm:cxn modelId="{C5DA6AF7-4279-490A-B0B5-1A61EFC253F2}" srcId="{D5753801-D6E5-44C9-8661-F3963B6E6D9E}" destId="{9273617A-DEAF-4701-BBB3-4E29AACB47DB}" srcOrd="8" destOrd="0" parTransId="{2681075B-21C0-49C6-8722-74EF8F0B3E91}" sibTransId="{E035F56D-8D55-4D54-9C66-22E6B095559A}"/>
    <dgm:cxn modelId="{E97ADCDE-990A-43CA-AC90-E6F4B2A61245}" type="presParOf" srcId="{BD53A768-65EC-4062-A3A4-731F7AFE5EA0}" destId="{B1DF88B1-86E5-4013-940E-989C2AD97AFD}" srcOrd="0" destOrd="0" presId="urn:microsoft.com/office/officeart/2008/layout/LinedList"/>
    <dgm:cxn modelId="{CD521FCF-281D-4BA3-A0F2-82DA29CA745F}" type="presParOf" srcId="{BD53A768-65EC-4062-A3A4-731F7AFE5EA0}" destId="{364BBA64-08ED-4D66-B3DE-5566AE0435DD}" srcOrd="1" destOrd="0" presId="urn:microsoft.com/office/officeart/2008/layout/LinedList"/>
    <dgm:cxn modelId="{9FFCEDF5-20FC-4005-A442-E9660D660435}" type="presParOf" srcId="{364BBA64-08ED-4D66-B3DE-5566AE0435DD}" destId="{38D4BEF2-E8F6-47C2-81F5-0AF38066F1C4}" srcOrd="0" destOrd="0" presId="urn:microsoft.com/office/officeart/2008/layout/LinedList"/>
    <dgm:cxn modelId="{B02FB5DF-548A-49A3-BF73-E9FCE8A85193}" type="presParOf" srcId="{364BBA64-08ED-4D66-B3DE-5566AE0435DD}" destId="{179D92F9-536F-4C07-99BA-7A687C488A39}" srcOrd="1" destOrd="0" presId="urn:microsoft.com/office/officeart/2008/layout/LinedList"/>
    <dgm:cxn modelId="{105BC6D9-34EE-487D-A34D-7F0C6711F2C9}" type="presParOf" srcId="{BD53A768-65EC-4062-A3A4-731F7AFE5EA0}" destId="{F0780A40-1BCE-4126-BA40-7CBF37E5FDD3}" srcOrd="2" destOrd="0" presId="urn:microsoft.com/office/officeart/2008/layout/LinedList"/>
    <dgm:cxn modelId="{540FCB31-DBF1-47AE-AD96-CF5537D1FA10}" type="presParOf" srcId="{BD53A768-65EC-4062-A3A4-731F7AFE5EA0}" destId="{57C97F66-62FE-4F51-936C-CE409A6DEA99}" srcOrd="3" destOrd="0" presId="urn:microsoft.com/office/officeart/2008/layout/LinedList"/>
    <dgm:cxn modelId="{DA359931-989A-4E74-BCB1-7CE6F2D70CAD}" type="presParOf" srcId="{57C97F66-62FE-4F51-936C-CE409A6DEA99}" destId="{7A0A47A1-4D86-40EA-8402-C1ACE2C4BC3A}" srcOrd="0" destOrd="0" presId="urn:microsoft.com/office/officeart/2008/layout/LinedList"/>
    <dgm:cxn modelId="{A67CD92F-8953-4D88-AF59-A551D071BEF8}" type="presParOf" srcId="{57C97F66-62FE-4F51-936C-CE409A6DEA99}" destId="{961C0125-5044-41C6-B4D7-675FA0DBDAFB}" srcOrd="1" destOrd="0" presId="urn:microsoft.com/office/officeart/2008/layout/LinedList"/>
    <dgm:cxn modelId="{560CC6CB-F74C-47F5-B137-34C32BFBE956}" type="presParOf" srcId="{BD53A768-65EC-4062-A3A4-731F7AFE5EA0}" destId="{12076818-48A7-4C2E-AE63-C545A8AB26D4}" srcOrd="4" destOrd="0" presId="urn:microsoft.com/office/officeart/2008/layout/LinedList"/>
    <dgm:cxn modelId="{CE2A1E9C-B1E8-42BA-A416-46C90E2089D7}" type="presParOf" srcId="{BD53A768-65EC-4062-A3A4-731F7AFE5EA0}" destId="{39EE458F-B86F-4E06-96B4-6D5D2717DB6B}" srcOrd="5" destOrd="0" presId="urn:microsoft.com/office/officeart/2008/layout/LinedList"/>
    <dgm:cxn modelId="{82F0CEF4-2BF5-490C-995C-4D922D82E961}" type="presParOf" srcId="{39EE458F-B86F-4E06-96B4-6D5D2717DB6B}" destId="{6BC33180-7472-48D2-8B79-A2FB2DD55778}" srcOrd="0" destOrd="0" presId="urn:microsoft.com/office/officeart/2008/layout/LinedList"/>
    <dgm:cxn modelId="{E606768D-FBB3-4360-9AA0-47D22F77FCE6}" type="presParOf" srcId="{39EE458F-B86F-4E06-96B4-6D5D2717DB6B}" destId="{08310BB1-2BB8-42C1-9826-4024170CE5D0}" srcOrd="1" destOrd="0" presId="urn:microsoft.com/office/officeart/2008/layout/LinedList"/>
    <dgm:cxn modelId="{44C47818-5D53-4404-A1F8-94D4B5026B9A}" type="presParOf" srcId="{BD53A768-65EC-4062-A3A4-731F7AFE5EA0}" destId="{3B09AC06-D42E-4311-8289-CCD6FD1B952B}" srcOrd="6" destOrd="0" presId="urn:microsoft.com/office/officeart/2008/layout/LinedList"/>
    <dgm:cxn modelId="{AD402DAB-6752-4CC4-8E4F-F007AED94ABB}" type="presParOf" srcId="{BD53A768-65EC-4062-A3A4-731F7AFE5EA0}" destId="{09C2BAEC-79D3-4774-ABC9-9D71669D99C2}" srcOrd="7" destOrd="0" presId="urn:microsoft.com/office/officeart/2008/layout/LinedList"/>
    <dgm:cxn modelId="{E42011AB-76BC-4608-9F48-6AF73B47A15A}" type="presParOf" srcId="{09C2BAEC-79D3-4774-ABC9-9D71669D99C2}" destId="{A84FE13E-07CC-4955-AF68-0577D43B8A1F}" srcOrd="0" destOrd="0" presId="urn:microsoft.com/office/officeart/2008/layout/LinedList"/>
    <dgm:cxn modelId="{3C11AA85-7968-4743-9AE1-1F6836D5EB52}" type="presParOf" srcId="{09C2BAEC-79D3-4774-ABC9-9D71669D99C2}" destId="{A0206C94-945D-48C2-9A5A-5CEE4D9B3B84}" srcOrd="1" destOrd="0" presId="urn:microsoft.com/office/officeart/2008/layout/LinedList"/>
    <dgm:cxn modelId="{C6ADE34F-CC36-479E-8D3C-D1B11F2CF02E}" type="presParOf" srcId="{BD53A768-65EC-4062-A3A4-731F7AFE5EA0}" destId="{80397D81-3F78-43A6-8988-F82ACFDFE9F6}" srcOrd="8" destOrd="0" presId="urn:microsoft.com/office/officeart/2008/layout/LinedList"/>
    <dgm:cxn modelId="{4D5B09FA-779F-4714-9F23-705A510DB11E}" type="presParOf" srcId="{BD53A768-65EC-4062-A3A4-731F7AFE5EA0}" destId="{9D2E76A0-C286-41ED-821F-4923FB955191}" srcOrd="9" destOrd="0" presId="urn:microsoft.com/office/officeart/2008/layout/LinedList"/>
    <dgm:cxn modelId="{C876B961-ED2A-4267-826A-B7E628F5E67F}" type="presParOf" srcId="{9D2E76A0-C286-41ED-821F-4923FB955191}" destId="{AD4D4651-BC01-4FD6-88CE-6659367F4893}" srcOrd="0" destOrd="0" presId="urn:microsoft.com/office/officeart/2008/layout/LinedList"/>
    <dgm:cxn modelId="{E973FE2F-A2CD-4FCC-BC9C-49ED0697AFD9}" type="presParOf" srcId="{9D2E76A0-C286-41ED-821F-4923FB955191}" destId="{AD9ED27F-0236-4B0B-96CA-225109922305}" srcOrd="1" destOrd="0" presId="urn:microsoft.com/office/officeart/2008/layout/LinedList"/>
    <dgm:cxn modelId="{FDC0B55C-061A-4B7A-B24B-FED80D78744C}" type="presParOf" srcId="{BD53A768-65EC-4062-A3A4-731F7AFE5EA0}" destId="{B9C3806C-E961-4B14-9C4A-23122F5CA64D}" srcOrd="10" destOrd="0" presId="urn:microsoft.com/office/officeart/2008/layout/LinedList"/>
    <dgm:cxn modelId="{71AB4F1F-8731-4EB5-B297-690696E7AB8D}" type="presParOf" srcId="{BD53A768-65EC-4062-A3A4-731F7AFE5EA0}" destId="{C235051D-0178-4331-891A-98A57BFA6290}" srcOrd="11" destOrd="0" presId="urn:microsoft.com/office/officeart/2008/layout/LinedList"/>
    <dgm:cxn modelId="{FB3991C4-9AC6-4049-BFBD-149BBDB7CF99}" type="presParOf" srcId="{C235051D-0178-4331-891A-98A57BFA6290}" destId="{360850DD-D7DD-49BB-837D-96877FD8E4F7}" srcOrd="0" destOrd="0" presId="urn:microsoft.com/office/officeart/2008/layout/LinedList"/>
    <dgm:cxn modelId="{7EE0553A-4FBE-46F9-9182-8FB5EF6465FC}" type="presParOf" srcId="{C235051D-0178-4331-891A-98A57BFA6290}" destId="{BDD6B3A5-9248-4A2A-A308-5BA3106B9492}" srcOrd="1" destOrd="0" presId="urn:microsoft.com/office/officeart/2008/layout/LinedList"/>
    <dgm:cxn modelId="{8EB514EC-F1D3-471C-AAFF-CE63140CC37F}" type="presParOf" srcId="{BD53A768-65EC-4062-A3A4-731F7AFE5EA0}" destId="{344A3EEF-2157-43E4-9985-2A15DEA0C2E2}" srcOrd="12" destOrd="0" presId="urn:microsoft.com/office/officeart/2008/layout/LinedList"/>
    <dgm:cxn modelId="{870DD8F0-1A58-4E6D-97DC-D8AA26E45CC1}" type="presParOf" srcId="{BD53A768-65EC-4062-A3A4-731F7AFE5EA0}" destId="{871FFBDD-575A-498E-83BB-580537559832}" srcOrd="13" destOrd="0" presId="urn:microsoft.com/office/officeart/2008/layout/LinedList"/>
    <dgm:cxn modelId="{8AD265E6-38D8-4687-A4FC-3774FC2EDD4F}" type="presParOf" srcId="{871FFBDD-575A-498E-83BB-580537559832}" destId="{A98EDE1B-37C3-4429-A05A-96347DCF194B}" srcOrd="0" destOrd="0" presId="urn:microsoft.com/office/officeart/2008/layout/LinedList"/>
    <dgm:cxn modelId="{D505CDA1-BFDF-4E7A-827B-64D54011C725}" type="presParOf" srcId="{871FFBDD-575A-498E-83BB-580537559832}" destId="{5CB1F1CD-0786-4954-A145-869A1B639ECF}" srcOrd="1" destOrd="0" presId="urn:microsoft.com/office/officeart/2008/layout/LinedList"/>
    <dgm:cxn modelId="{C44176CC-594E-4918-82CB-F0FD24BA9418}" type="presParOf" srcId="{BD53A768-65EC-4062-A3A4-731F7AFE5EA0}" destId="{40183899-B3C3-4FE9-AE3F-E43A32185032}" srcOrd="14" destOrd="0" presId="urn:microsoft.com/office/officeart/2008/layout/LinedList"/>
    <dgm:cxn modelId="{B422C91E-0D74-420E-8B85-35C87182712F}" type="presParOf" srcId="{BD53A768-65EC-4062-A3A4-731F7AFE5EA0}" destId="{961C6948-A8D5-40C8-928F-05FEAA10D761}" srcOrd="15" destOrd="0" presId="urn:microsoft.com/office/officeart/2008/layout/LinedList"/>
    <dgm:cxn modelId="{45980FC5-52ED-49B9-8832-842529473D7B}" type="presParOf" srcId="{961C6948-A8D5-40C8-928F-05FEAA10D761}" destId="{A3CA91A7-8F7D-4D07-AA7F-0894A683C165}" srcOrd="0" destOrd="0" presId="urn:microsoft.com/office/officeart/2008/layout/LinedList"/>
    <dgm:cxn modelId="{D3DB0FC7-09F3-48BF-9DF3-8F296FBCEC45}" type="presParOf" srcId="{961C6948-A8D5-40C8-928F-05FEAA10D761}" destId="{065F26CC-DF1F-48FB-BEB8-9819A7E12EBA}" srcOrd="1" destOrd="0" presId="urn:microsoft.com/office/officeart/2008/layout/LinedList"/>
    <dgm:cxn modelId="{7D75852A-1764-4EC3-8E0D-1B803335CAE9}" type="presParOf" srcId="{BD53A768-65EC-4062-A3A4-731F7AFE5EA0}" destId="{79B4CC72-F0CE-42DC-BCBA-BEA26995ECBC}" srcOrd="16" destOrd="0" presId="urn:microsoft.com/office/officeart/2008/layout/LinedList"/>
    <dgm:cxn modelId="{AE97B21C-36D3-4966-A359-2BFD175AF773}" type="presParOf" srcId="{BD53A768-65EC-4062-A3A4-731F7AFE5EA0}" destId="{AB87E267-6E1A-4EF2-8149-C1C8C4DF00F8}" srcOrd="17" destOrd="0" presId="urn:microsoft.com/office/officeart/2008/layout/LinedList"/>
    <dgm:cxn modelId="{874FAF6C-EE7C-46B3-9746-4CAFAC880757}" type="presParOf" srcId="{AB87E267-6E1A-4EF2-8149-C1C8C4DF00F8}" destId="{35DC4031-70A5-46BE-AE4F-8034D9A89803}" srcOrd="0" destOrd="0" presId="urn:microsoft.com/office/officeart/2008/layout/LinedList"/>
    <dgm:cxn modelId="{35F31579-E845-4B1E-A0E9-DB2210D8B20A}" type="presParOf" srcId="{AB87E267-6E1A-4EF2-8149-C1C8C4DF00F8}" destId="{9AA5FAA8-0E33-48CF-AE4D-6CE88DE643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2A75893-7234-4393-A3D6-E204208D6B0A}" type="doc">
      <dgm:prSet loTypeId="urn:microsoft.com/office/officeart/2005/8/layout/default" loCatId="list" qsTypeId="urn:microsoft.com/office/officeart/2005/8/quickstyle/simple1" qsCatId="simple" csTypeId="urn:microsoft.com/office/officeart/2005/8/colors/accent0_2" csCatId="mainScheme"/>
      <dgm:spPr/>
      <dgm:t>
        <a:bodyPr/>
        <a:lstStyle/>
        <a:p>
          <a:endParaRPr lang="en-US"/>
        </a:p>
      </dgm:t>
    </dgm:pt>
    <dgm:pt modelId="{D6CBA3FF-5328-4D43-8953-3ABE115DF8AC}">
      <dgm:prSet/>
      <dgm:spPr/>
      <dgm:t>
        <a:bodyPr/>
        <a:lstStyle/>
        <a:p>
          <a:pPr rtl="1"/>
          <a:r>
            <a:rPr lang="fa-IR" b="1" smtClean="0"/>
            <a:t>همچنین هنگامیکه خون از دست رفته بیش از 30 درصد کل حجم خون باشد، خون کامل نسبت به گلبول های خونی قرمز فشرده ترجیح داده می شود. به علاوه نسبت های مشخص تزریق گلبول های قرمز با پلاسمای تازه ی منجمد نیز پیشنهاد شده است.</a:t>
          </a:r>
          <a:endParaRPr lang="en-US"/>
        </a:p>
      </dgm:t>
    </dgm:pt>
    <dgm:pt modelId="{F75C69DB-F093-4A2B-B68D-00D813D9DE03}" type="parTrans" cxnId="{4C1D60DE-EBE0-4F01-AAD6-56A1AB2D759E}">
      <dgm:prSet/>
      <dgm:spPr/>
      <dgm:t>
        <a:bodyPr/>
        <a:lstStyle/>
        <a:p>
          <a:endParaRPr lang="en-US"/>
        </a:p>
      </dgm:t>
    </dgm:pt>
    <dgm:pt modelId="{E8895C2F-12DA-4802-9CCC-669725C12A34}" type="sibTrans" cxnId="{4C1D60DE-EBE0-4F01-AAD6-56A1AB2D759E}">
      <dgm:prSet/>
      <dgm:spPr/>
      <dgm:t>
        <a:bodyPr/>
        <a:lstStyle/>
        <a:p>
          <a:endParaRPr lang="en-US"/>
        </a:p>
      </dgm:t>
    </dgm:pt>
    <dgm:pt modelId="{C4559F17-2C85-4819-9EE9-4F5FDDE998B1}">
      <dgm:prSet/>
      <dgm:spPr/>
      <dgm:t>
        <a:bodyPr/>
        <a:lstStyle/>
        <a:p>
          <a:pPr rtl="1"/>
          <a:r>
            <a:rPr lang="fa-IR" b="1" smtClean="0"/>
            <a:t>زمانیکه محلول های کریستالوئید برای جایگزینی خون از دست رفته تجویز می گردند، باید به مقدار سه برابر حجم خون از دست رفته تجویز گردند که نه تنها برای تجدید خون از دست رفته از فضای داخل عروقی، بلکه برای جایگزینی مایع از دست رفته از فضاهای بینابینی می باشند.</a:t>
          </a:r>
          <a:endParaRPr lang="en-US"/>
        </a:p>
      </dgm:t>
    </dgm:pt>
    <dgm:pt modelId="{51F4656E-18D8-4657-905B-9CF996A365EC}" type="parTrans" cxnId="{CA50540C-C307-4795-BFC8-E70FFEA17170}">
      <dgm:prSet/>
      <dgm:spPr/>
      <dgm:t>
        <a:bodyPr/>
        <a:lstStyle/>
        <a:p>
          <a:endParaRPr lang="en-US"/>
        </a:p>
      </dgm:t>
    </dgm:pt>
    <dgm:pt modelId="{B651D012-5C69-4EF4-B20B-8B2F7A5CC13D}" type="sibTrans" cxnId="{CA50540C-C307-4795-BFC8-E70FFEA17170}">
      <dgm:prSet/>
      <dgm:spPr/>
      <dgm:t>
        <a:bodyPr/>
        <a:lstStyle/>
        <a:p>
          <a:endParaRPr lang="en-US"/>
        </a:p>
      </dgm:t>
    </dgm:pt>
    <dgm:pt modelId="{5602011B-7142-4D12-A46A-85EFA132C8BB}">
      <dgm:prSet/>
      <dgm:spPr/>
      <dgm:t>
        <a:bodyPr/>
        <a:lstStyle/>
        <a:p>
          <a:pPr rtl="1"/>
          <a:r>
            <a:rPr lang="fa-IR" b="1" dirty="0" smtClean="0"/>
            <a:t>آلبومین و پتاسرچ از محلول هایی برای افزایش حاد حجم مایع داخل عروقی مورد استفاده قرار می گیرند. این محلول ها بر خلاف محلول های کریستالوئیدی حدود 12 ساعت در فضای داخل عروقی باقی می ماند.</a:t>
          </a:r>
          <a:endParaRPr lang="en-US" dirty="0"/>
        </a:p>
      </dgm:t>
    </dgm:pt>
    <dgm:pt modelId="{577685EF-C0B3-4E5C-9C3D-5605180747A5}" type="parTrans" cxnId="{92685000-39EE-487F-8741-56E8D5A1E17C}">
      <dgm:prSet/>
      <dgm:spPr/>
      <dgm:t>
        <a:bodyPr/>
        <a:lstStyle/>
        <a:p>
          <a:endParaRPr lang="en-US"/>
        </a:p>
      </dgm:t>
    </dgm:pt>
    <dgm:pt modelId="{89ABFFB2-52D4-4703-893E-3738588CF3D4}" type="sibTrans" cxnId="{92685000-39EE-487F-8741-56E8D5A1E17C}">
      <dgm:prSet/>
      <dgm:spPr/>
      <dgm:t>
        <a:bodyPr/>
        <a:lstStyle/>
        <a:p>
          <a:endParaRPr lang="en-US"/>
        </a:p>
      </dgm:t>
    </dgm:pt>
    <dgm:pt modelId="{CBB6807B-3CF9-47F5-987B-2D0B9F7B1550}">
      <dgm:prSet/>
      <dgm:spPr/>
      <dgm:t>
        <a:bodyPr/>
        <a:lstStyle/>
        <a:p>
          <a:pPr rtl="1"/>
          <a:r>
            <a:rPr lang="fa-IR" b="1" smtClean="0"/>
            <a:t>این محلول ها از عوارض همراه با تزریق محصولات حاوی خون اجتناب کرده اما نمی توانند ظرفیت حمل اکسیژن خون را افزایش دهند و در حجم های بالای 20 </a:t>
          </a:r>
          <a:r>
            <a:rPr lang="en-US" b="1" smtClean="0"/>
            <a:t>ml/Kg</a:t>
          </a:r>
          <a:r>
            <a:rPr lang="fa-IR" b="1" smtClean="0"/>
            <a:t> می توانند سبب نقایص انعقادی گردند.</a:t>
          </a:r>
          <a:endParaRPr lang="en-US"/>
        </a:p>
      </dgm:t>
    </dgm:pt>
    <dgm:pt modelId="{4F9F2B8D-26FC-4648-ADD6-079A07EA810F}" type="parTrans" cxnId="{366086EB-E0B4-4DF7-961D-7142E026D225}">
      <dgm:prSet/>
      <dgm:spPr/>
      <dgm:t>
        <a:bodyPr/>
        <a:lstStyle/>
        <a:p>
          <a:endParaRPr lang="en-US"/>
        </a:p>
      </dgm:t>
    </dgm:pt>
    <dgm:pt modelId="{9C417007-077B-47BB-8AAC-39B6BD5B88CF}" type="sibTrans" cxnId="{366086EB-E0B4-4DF7-961D-7142E026D225}">
      <dgm:prSet/>
      <dgm:spPr/>
      <dgm:t>
        <a:bodyPr/>
        <a:lstStyle/>
        <a:p>
          <a:endParaRPr lang="en-US"/>
        </a:p>
      </dgm:t>
    </dgm:pt>
    <dgm:pt modelId="{A647FF7B-82BA-48D7-8A82-A421CCB5A6FE}">
      <dgm:prSet/>
      <dgm:spPr/>
      <dgm:t>
        <a:bodyPr/>
        <a:lstStyle/>
        <a:p>
          <a:pPr rtl="1"/>
          <a:r>
            <a:rPr lang="fa-IR" b="1" smtClean="0"/>
            <a:t>پلاکت ها</a:t>
          </a:r>
          <a:endParaRPr lang="en-US"/>
        </a:p>
      </dgm:t>
    </dgm:pt>
    <dgm:pt modelId="{73486A9E-9325-4037-A7EA-6ADAA5F5C85A}" type="parTrans" cxnId="{01946B57-171E-41C5-9F63-81479F369DB9}">
      <dgm:prSet/>
      <dgm:spPr/>
      <dgm:t>
        <a:bodyPr/>
        <a:lstStyle/>
        <a:p>
          <a:endParaRPr lang="en-US"/>
        </a:p>
      </dgm:t>
    </dgm:pt>
    <dgm:pt modelId="{F83863A5-8AA7-4A45-AC49-7ED56BAA1939}" type="sibTrans" cxnId="{01946B57-171E-41C5-9F63-81479F369DB9}">
      <dgm:prSet/>
      <dgm:spPr/>
      <dgm:t>
        <a:bodyPr/>
        <a:lstStyle/>
        <a:p>
          <a:endParaRPr lang="en-US"/>
        </a:p>
      </dgm:t>
    </dgm:pt>
    <dgm:pt modelId="{30E43724-AAEE-4846-B38E-A855C930E7B1}">
      <dgm:prSet/>
      <dgm:spPr/>
      <dgm:t>
        <a:bodyPr/>
        <a:lstStyle/>
        <a:p>
          <a:pPr rtl="1"/>
          <a:r>
            <a:rPr lang="fa-IR" b="1" smtClean="0"/>
            <a:t>برای درمان موارد خاص ترومبوسیتوپنی بدون ضروریت برای تزریق سایر اجزای خونی مورد استفاده قرار می گیرد.</a:t>
          </a:r>
          <a:endParaRPr lang="en-US"/>
        </a:p>
      </dgm:t>
    </dgm:pt>
    <dgm:pt modelId="{AB86FB2C-0DFC-4182-AE69-6C96885EFC6D}" type="parTrans" cxnId="{E6CF657D-D89C-415D-AB38-24C58D5EA96A}">
      <dgm:prSet/>
      <dgm:spPr/>
      <dgm:t>
        <a:bodyPr/>
        <a:lstStyle/>
        <a:p>
          <a:endParaRPr lang="en-US"/>
        </a:p>
      </dgm:t>
    </dgm:pt>
    <dgm:pt modelId="{62C5BD12-41E6-48E5-8CB6-228AC320DCDA}" type="sibTrans" cxnId="{E6CF657D-D89C-415D-AB38-24C58D5EA96A}">
      <dgm:prSet/>
      <dgm:spPr/>
      <dgm:t>
        <a:bodyPr/>
        <a:lstStyle/>
        <a:p>
          <a:endParaRPr lang="en-US"/>
        </a:p>
      </dgm:t>
    </dgm:pt>
    <dgm:pt modelId="{2BE603D9-B6B8-4357-9470-7E988EA01917}">
      <dgm:prSet/>
      <dgm:spPr/>
      <dgm:t>
        <a:bodyPr/>
        <a:lstStyle/>
        <a:p>
          <a:pPr rtl="1"/>
          <a:r>
            <a:rPr lang="fa-IR" b="1" smtClean="0"/>
            <a:t>پلاکت ها از داوطلبان اختیاری استخراج می گردد (سیتافرز و پلیت لت فرز). غلظت های دوره ای پلاکت از دهندگان خون کامل گرفته شده و به آن پلاکت های </a:t>
          </a:r>
          <a:r>
            <a:rPr lang="en-US" b="1" smtClean="0"/>
            <a:t>random-donor</a:t>
          </a:r>
          <a:r>
            <a:rPr lang="fa-IR" b="1" smtClean="0"/>
            <a:t> گفته می شود.</a:t>
          </a:r>
          <a:endParaRPr lang="en-US"/>
        </a:p>
      </dgm:t>
    </dgm:pt>
    <dgm:pt modelId="{47685537-4B09-406C-9026-179712337F5A}" type="parTrans" cxnId="{C089B35F-A3CF-4840-A8B6-D82C21467FD8}">
      <dgm:prSet/>
      <dgm:spPr/>
      <dgm:t>
        <a:bodyPr/>
        <a:lstStyle/>
        <a:p>
          <a:endParaRPr lang="en-US"/>
        </a:p>
      </dgm:t>
    </dgm:pt>
    <dgm:pt modelId="{9B64BA18-A3CF-4446-84D4-901999A3CE8B}" type="sibTrans" cxnId="{C089B35F-A3CF-4840-A8B6-D82C21467FD8}">
      <dgm:prSet/>
      <dgm:spPr/>
      <dgm:t>
        <a:bodyPr/>
        <a:lstStyle/>
        <a:p>
          <a:endParaRPr lang="en-US"/>
        </a:p>
      </dgm:t>
    </dgm:pt>
    <dgm:pt modelId="{D6DD8BC5-844F-44F8-A947-EE290C192E4A}" type="pres">
      <dgm:prSet presAssocID="{02A75893-7234-4393-A3D6-E204208D6B0A}" presName="diagram" presStyleCnt="0">
        <dgm:presLayoutVars>
          <dgm:dir/>
          <dgm:resizeHandles val="exact"/>
        </dgm:presLayoutVars>
      </dgm:prSet>
      <dgm:spPr/>
    </dgm:pt>
    <dgm:pt modelId="{9C8B7B3A-9CC2-42A3-8D86-8D0514751ECA}" type="pres">
      <dgm:prSet presAssocID="{D6CBA3FF-5328-4D43-8953-3ABE115DF8AC}" presName="node" presStyleLbl="node1" presStyleIdx="0" presStyleCnt="5">
        <dgm:presLayoutVars>
          <dgm:bulletEnabled val="1"/>
        </dgm:presLayoutVars>
      </dgm:prSet>
      <dgm:spPr/>
    </dgm:pt>
    <dgm:pt modelId="{CEA7C84D-A9D5-416A-934D-6E21E6BD91DA}" type="pres">
      <dgm:prSet presAssocID="{E8895C2F-12DA-4802-9CCC-669725C12A34}" presName="sibTrans" presStyleCnt="0"/>
      <dgm:spPr/>
    </dgm:pt>
    <dgm:pt modelId="{D35D6CB6-857F-4298-88EF-7A57E8147E83}" type="pres">
      <dgm:prSet presAssocID="{C4559F17-2C85-4819-9EE9-4F5FDDE998B1}" presName="node" presStyleLbl="node1" presStyleIdx="1" presStyleCnt="5">
        <dgm:presLayoutVars>
          <dgm:bulletEnabled val="1"/>
        </dgm:presLayoutVars>
      </dgm:prSet>
      <dgm:spPr/>
    </dgm:pt>
    <dgm:pt modelId="{621D5B45-3226-416F-9D1E-00F9AFAA6651}" type="pres">
      <dgm:prSet presAssocID="{B651D012-5C69-4EF4-B20B-8B2F7A5CC13D}" presName="sibTrans" presStyleCnt="0"/>
      <dgm:spPr/>
    </dgm:pt>
    <dgm:pt modelId="{F086F16A-43BB-40C4-823E-E25C4A4E0C6C}" type="pres">
      <dgm:prSet presAssocID="{5602011B-7142-4D12-A46A-85EFA132C8BB}" presName="node" presStyleLbl="node1" presStyleIdx="2" presStyleCnt="5">
        <dgm:presLayoutVars>
          <dgm:bulletEnabled val="1"/>
        </dgm:presLayoutVars>
      </dgm:prSet>
      <dgm:spPr/>
    </dgm:pt>
    <dgm:pt modelId="{1D5C5291-AF51-4150-8471-EE15F665332E}" type="pres">
      <dgm:prSet presAssocID="{89ABFFB2-52D4-4703-893E-3738588CF3D4}" presName="sibTrans" presStyleCnt="0"/>
      <dgm:spPr/>
    </dgm:pt>
    <dgm:pt modelId="{B8EF460D-D5DF-45F2-84D8-D802BBA8C937}" type="pres">
      <dgm:prSet presAssocID="{CBB6807B-3CF9-47F5-987B-2D0B9F7B1550}" presName="node" presStyleLbl="node1" presStyleIdx="3" presStyleCnt="5">
        <dgm:presLayoutVars>
          <dgm:bulletEnabled val="1"/>
        </dgm:presLayoutVars>
      </dgm:prSet>
      <dgm:spPr/>
    </dgm:pt>
    <dgm:pt modelId="{82A3752A-F48B-4D55-BAA9-B1277595795F}" type="pres">
      <dgm:prSet presAssocID="{9C417007-077B-47BB-8AAC-39B6BD5B88CF}" presName="sibTrans" presStyleCnt="0"/>
      <dgm:spPr/>
    </dgm:pt>
    <dgm:pt modelId="{708AE9E2-34AD-4CCA-8AEC-4ECCCB04815E}" type="pres">
      <dgm:prSet presAssocID="{A647FF7B-82BA-48D7-8A82-A421CCB5A6FE}" presName="node" presStyleLbl="node1" presStyleIdx="4" presStyleCnt="5">
        <dgm:presLayoutVars>
          <dgm:bulletEnabled val="1"/>
        </dgm:presLayoutVars>
      </dgm:prSet>
      <dgm:spPr/>
    </dgm:pt>
  </dgm:ptLst>
  <dgm:cxnLst>
    <dgm:cxn modelId="{5D75C176-2566-436A-9450-348B076ADE9D}" type="presOf" srcId="{2BE603D9-B6B8-4357-9470-7E988EA01917}" destId="{708AE9E2-34AD-4CCA-8AEC-4ECCCB04815E}" srcOrd="0" destOrd="2" presId="urn:microsoft.com/office/officeart/2005/8/layout/default"/>
    <dgm:cxn modelId="{4DA01DBF-32EF-4BCC-A216-BBF370DBC1A0}" type="presOf" srcId="{CBB6807B-3CF9-47F5-987B-2D0B9F7B1550}" destId="{B8EF460D-D5DF-45F2-84D8-D802BBA8C937}" srcOrd="0" destOrd="0" presId="urn:microsoft.com/office/officeart/2005/8/layout/default"/>
    <dgm:cxn modelId="{92685000-39EE-487F-8741-56E8D5A1E17C}" srcId="{02A75893-7234-4393-A3D6-E204208D6B0A}" destId="{5602011B-7142-4D12-A46A-85EFA132C8BB}" srcOrd="2" destOrd="0" parTransId="{577685EF-C0B3-4E5C-9C3D-5605180747A5}" sibTransId="{89ABFFB2-52D4-4703-893E-3738588CF3D4}"/>
    <dgm:cxn modelId="{B9E25957-6B2C-4DB8-90A5-53FA56CACCE0}" type="presOf" srcId="{30E43724-AAEE-4846-B38E-A855C930E7B1}" destId="{708AE9E2-34AD-4CCA-8AEC-4ECCCB04815E}" srcOrd="0" destOrd="1" presId="urn:microsoft.com/office/officeart/2005/8/layout/default"/>
    <dgm:cxn modelId="{5929AC6C-DCA1-4878-8034-7D0E67040291}" type="presOf" srcId="{A647FF7B-82BA-48D7-8A82-A421CCB5A6FE}" destId="{708AE9E2-34AD-4CCA-8AEC-4ECCCB04815E}" srcOrd="0" destOrd="0" presId="urn:microsoft.com/office/officeart/2005/8/layout/default"/>
    <dgm:cxn modelId="{650228E4-3EC6-493A-9D8C-D67C7F29502E}" type="presOf" srcId="{02A75893-7234-4393-A3D6-E204208D6B0A}" destId="{D6DD8BC5-844F-44F8-A947-EE290C192E4A}" srcOrd="0" destOrd="0" presId="urn:microsoft.com/office/officeart/2005/8/layout/default"/>
    <dgm:cxn modelId="{366086EB-E0B4-4DF7-961D-7142E026D225}" srcId="{02A75893-7234-4393-A3D6-E204208D6B0A}" destId="{CBB6807B-3CF9-47F5-987B-2D0B9F7B1550}" srcOrd="3" destOrd="0" parTransId="{4F9F2B8D-26FC-4648-ADD6-079A07EA810F}" sibTransId="{9C417007-077B-47BB-8AAC-39B6BD5B88CF}"/>
    <dgm:cxn modelId="{1DA9866D-FB48-4955-95B7-769E63D20350}" type="presOf" srcId="{D6CBA3FF-5328-4D43-8953-3ABE115DF8AC}" destId="{9C8B7B3A-9CC2-42A3-8D86-8D0514751ECA}" srcOrd="0" destOrd="0" presId="urn:microsoft.com/office/officeart/2005/8/layout/default"/>
    <dgm:cxn modelId="{0008A3A9-0761-405A-9D3C-9A2D41A58BC0}" type="presOf" srcId="{5602011B-7142-4D12-A46A-85EFA132C8BB}" destId="{F086F16A-43BB-40C4-823E-E25C4A4E0C6C}" srcOrd="0" destOrd="0" presId="urn:microsoft.com/office/officeart/2005/8/layout/default"/>
    <dgm:cxn modelId="{CA50540C-C307-4795-BFC8-E70FFEA17170}" srcId="{02A75893-7234-4393-A3D6-E204208D6B0A}" destId="{C4559F17-2C85-4819-9EE9-4F5FDDE998B1}" srcOrd="1" destOrd="0" parTransId="{51F4656E-18D8-4657-905B-9CF996A365EC}" sibTransId="{B651D012-5C69-4EF4-B20B-8B2F7A5CC13D}"/>
    <dgm:cxn modelId="{4C1D60DE-EBE0-4F01-AAD6-56A1AB2D759E}" srcId="{02A75893-7234-4393-A3D6-E204208D6B0A}" destId="{D6CBA3FF-5328-4D43-8953-3ABE115DF8AC}" srcOrd="0" destOrd="0" parTransId="{F75C69DB-F093-4A2B-B68D-00D813D9DE03}" sibTransId="{E8895C2F-12DA-4802-9CCC-669725C12A34}"/>
    <dgm:cxn modelId="{C089B35F-A3CF-4840-A8B6-D82C21467FD8}" srcId="{A647FF7B-82BA-48D7-8A82-A421CCB5A6FE}" destId="{2BE603D9-B6B8-4357-9470-7E988EA01917}" srcOrd="1" destOrd="0" parTransId="{47685537-4B09-406C-9026-179712337F5A}" sibTransId="{9B64BA18-A3CF-4446-84D4-901999A3CE8B}"/>
    <dgm:cxn modelId="{60D77C61-437B-4D1E-951B-676DA1BBF7FA}" type="presOf" srcId="{C4559F17-2C85-4819-9EE9-4F5FDDE998B1}" destId="{D35D6CB6-857F-4298-88EF-7A57E8147E83}" srcOrd="0" destOrd="0" presId="urn:microsoft.com/office/officeart/2005/8/layout/default"/>
    <dgm:cxn modelId="{01946B57-171E-41C5-9F63-81479F369DB9}" srcId="{02A75893-7234-4393-A3D6-E204208D6B0A}" destId="{A647FF7B-82BA-48D7-8A82-A421CCB5A6FE}" srcOrd="4" destOrd="0" parTransId="{73486A9E-9325-4037-A7EA-6ADAA5F5C85A}" sibTransId="{F83863A5-8AA7-4A45-AC49-7ED56BAA1939}"/>
    <dgm:cxn modelId="{E6CF657D-D89C-415D-AB38-24C58D5EA96A}" srcId="{A647FF7B-82BA-48D7-8A82-A421CCB5A6FE}" destId="{30E43724-AAEE-4846-B38E-A855C930E7B1}" srcOrd="0" destOrd="0" parTransId="{AB86FB2C-0DFC-4182-AE69-6C96885EFC6D}" sibTransId="{62C5BD12-41E6-48E5-8CB6-228AC320DCDA}"/>
    <dgm:cxn modelId="{BA821624-7DBE-4640-BCF8-D21099524A77}" type="presParOf" srcId="{D6DD8BC5-844F-44F8-A947-EE290C192E4A}" destId="{9C8B7B3A-9CC2-42A3-8D86-8D0514751ECA}" srcOrd="0" destOrd="0" presId="urn:microsoft.com/office/officeart/2005/8/layout/default"/>
    <dgm:cxn modelId="{7C5209FE-0339-481E-A6A8-D65C48409C92}" type="presParOf" srcId="{D6DD8BC5-844F-44F8-A947-EE290C192E4A}" destId="{CEA7C84D-A9D5-416A-934D-6E21E6BD91DA}" srcOrd="1" destOrd="0" presId="urn:microsoft.com/office/officeart/2005/8/layout/default"/>
    <dgm:cxn modelId="{452B6A5F-D6AA-4B1B-9064-56ECA996DDE9}" type="presParOf" srcId="{D6DD8BC5-844F-44F8-A947-EE290C192E4A}" destId="{D35D6CB6-857F-4298-88EF-7A57E8147E83}" srcOrd="2" destOrd="0" presId="urn:microsoft.com/office/officeart/2005/8/layout/default"/>
    <dgm:cxn modelId="{EF215C6A-3C2F-463E-B875-E69EF6C06364}" type="presParOf" srcId="{D6DD8BC5-844F-44F8-A947-EE290C192E4A}" destId="{621D5B45-3226-416F-9D1E-00F9AFAA6651}" srcOrd="3" destOrd="0" presId="urn:microsoft.com/office/officeart/2005/8/layout/default"/>
    <dgm:cxn modelId="{19C496AA-9D57-406B-93F3-7AD45A5E77CB}" type="presParOf" srcId="{D6DD8BC5-844F-44F8-A947-EE290C192E4A}" destId="{F086F16A-43BB-40C4-823E-E25C4A4E0C6C}" srcOrd="4" destOrd="0" presId="urn:microsoft.com/office/officeart/2005/8/layout/default"/>
    <dgm:cxn modelId="{5E6B0A9F-81F4-4280-A88A-C2F64A87A94D}" type="presParOf" srcId="{D6DD8BC5-844F-44F8-A947-EE290C192E4A}" destId="{1D5C5291-AF51-4150-8471-EE15F665332E}" srcOrd="5" destOrd="0" presId="urn:microsoft.com/office/officeart/2005/8/layout/default"/>
    <dgm:cxn modelId="{D9EA720E-79DF-41C3-A893-2510D4FF36D2}" type="presParOf" srcId="{D6DD8BC5-844F-44F8-A947-EE290C192E4A}" destId="{B8EF460D-D5DF-45F2-84D8-D802BBA8C937}" srcOrd="6" destOrd="0" presId="urn:microsoft.com/office/officeart/2005/8/layout/default"/>
    <dgm:cxn modelId="{C34EA910-D592-43E3-8E90-676EB5B2A3C2}" type="presParOf" srcId="{D6DD8BC5-844F-44F8-A947-EE290C192E4A}" destId="{82A3752A-F48B-4D55-BAA9-B1277595795F}" srcOrd="7" destOrd="0" presId="urn:microsoft.com/office/officeart/2005/8/layout/default"/>
    <dgm:cxn modelId="{7F64102C-53D1-47CE-9581-05B7F33CC31E}" type="presParOf" srcId="{D6DD8BC5-844F-44F8-A947-EE290C192E4A}" destId="{708AE9E2-34AD-4CCA-8AEC-4ECCCB04815E}"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7FB369D-E9F4-45E4-A53C-61FB87A46B03}"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7D718E12-F9A9-452B-9EA6-29394B752F83}">
      <dgm:prSet/>
      <dgm:spPr/>
      <dgm:t>
        <a:bodyPr/>
        <a:lstStyle/>
        <a:p>
          <a:pPr rtl="1"/>
          <a:r>
            <a:rPr lang="fa-IR" b="1" smtClean="0"/>
            <a:t>در حین جراحی تزریق پلاکت همیشه مورد نیاز نمی باشد مگر اینکه تعداد پلاکت ها به کمتر از 50000 برسد که این عدد یا بر اساس تست های آزمایشگاهی و یا بر اساس تخمین نسبی تعداد گلوله ی قرمز بدست می آید.</a:t>
          </a:r>
          <a:endParaRPr lang="en-US"/>
        </a:p>
      </dgm:t>
    </dgm:pt>
    <dgm:pt modelId="{48549563-2068-40D5-BB05-648F2D737446}" type="parTrans" cxnId="{A2E3BBFE-C383-4918-9FB1-4C6656D87F3B}">
      <dgm:prSet/>
      <dgm:spPr/>
      <dgm:t>
        <a:bodyPr/>
        <a:lstStyle/>
        <a:p>
          <a:endParaRPr lang="en-US"/>
        </a:p>
      </dgm:t>
    </dgm:pt>
    <dgm:pt modelId="{2927EE15-6882-4945-9519-3FEFE8CD6643}" type="sibTrans" cxnId="{A2E3BBFE-C383-4918-9FB1-4C6656D87F3B}">
      <dgm:prSet/>
      <dgm:spPr/>
      <dgm:t>
        <a:bodyPr/>
        <a:lstStyle/>
        <a:p>
          <a:endParaRPr lang="en-US"/>
        </a:p>
      </dgm:t>
    </dgm:pt>
    <dgm:pt modelId="{3E3355B4-6B27-40B0-8BD2-8D5F01FFEC82}">
      <dgm:prSet/>
      <dgm:spPr/>
      <dgm:t>
        <a:bodyPr/>
        <a:lstStyle/>
        <a:p>
          <a:pPr rtl="1"/>
          <a:r>
            <a:rPr lang="fa-IR" b="1" smtClean="0"/>
            <a:t>عوارض</a:t>
          </a:r>
          <a:endParaRPr lang="en-US"/>
        </a:p>
      </dgm:t>
    </dgm:pt>
    <dgm:pt modelId="{7259C423-66D0-4377-A527-5694EDD7A830}" type="parTrans" cxnId="{711A2CBC-4521-4817-97EE-80B40579D09A}">
      <dgm:prSet/>
      <dgm:spPr/>
      <dgm:t>
        <a:bodyPr/>
        <a:lstStyle/>
        <a:p>
          <a:endParaRPr lang="en-US"/>
        </a:p>
      </dgm:t>
    </dgm:pt>
    <dgm:pt modelId="{B5B67699-8866-4DDF-9264-F55AA2026B56}" type="sibTrans" cxnId="{711A2CBC-4521-4817-97EE-80B40579D09A}">
      <dgm:prSet/>
      <dgm:spPr/>
      <dgm:t>
        <a:bodyPr/>
        <a:lstStyle/>
        <a:p>
          <a:endParaRPr lang="en-US"/>
        </a:p>
      </dgm:t>
    </dgm:pt>
    <dgm:pt modelId="{7D7823B2-0E2B-42C3-A892-2F94496B34AB}">
      <dgm:prSet/>
      <dgm:spPr/>
      <dgm:t>
        <a:bodyPr/>
        <a:lstStyle/>
        <a:p>
          <a:pPr rtl="1"/>
          <a:r>
            <a:rPr lang="fa-IR" b="1" smtClean="0"/>
            <a:t>1) واکنش های حساسیتی به علت آنتی ژن های لکوسیتی موجود بر روی غشاء پلاکت ها.</a:t>
          </a:r>
          <a:endParaRPr lang="en-US"/>
        </a:p>
      </dgm:t>
    </dgm:pt>
    <dgm:pt modelId="{DF909A08-5369-4D00-97D6-0556E7F9F10A}" type="parTrans" cxnId="{367CE214-4E80-429F-8805-863E2E86A3B5}">
      <dgm:prSet/>
      <dgm:spPr/>
      <dgm:t>
        <a:bodyPr/>
        <a:lstStyle/>
        <a:p>
          <a:endParaRPr lang="en-US"/>
        </a:p>
      </dgm:t>
    </dgm:pt>
    <dgm:pt modelId="{B46E2C30-01F7-42DF-9C9C-7A157F41F9A6}" type="sibTrans" cxnId="{367CE214-4E80-429F-8805-863E2E86A3B5}">
      <dgm:prSet/>
      <dgm:spPr/>
      <dgm:t>
        <a:bodyPr/>
        <a:lstStyle/>
        <a:p>
          <a:endParaRPr lang="en-US"/>
        </a:p>
      </dgm:t>
    </dgm:pt>
    <dgm:pt modelId="{4A70BF2D-3F62-4F65-B755-7242000BF6A6}">
      <dgm:prSet/>
      <dgm:spPr/>
      <dgm:t>
        <a:bodyPr/>
        <a:lstStyle/>
        <a:p>
          <a:pPr rtl="1"/>
          <a:r>
            <a:rPr lang="fa-IR" b="1" dirty="0" smtClean="0"/>
            <a:t>2) انتقال بیماری های عفونی که بسیار نادر است یکی از علل ایجاد کننده ی مرگ و میر مرتبط با تزریق خون در ایالات متحده، آلودگی های باکتریال است که احتمال آن با تزریق پلاگت ها بیشتر می شود.</a:t>
          </a:r>
          <a:endParaRPr lang="en-US" dirty="0"/>
        </a:p>
      </dgm:t>
    </dgm:pt>
    <dgm:pt modelId="{2AC737BB-D4EF-4E70-A6BE-22FDB1142BC8}" type="parTrans" cxnId="{00536553-DEE1-44C8-BCA1-E4BD7591DC49}">
      <dgm:prSet/>
      <dgm:spPr/>
      <dgm:t>
        <a:bodyPr/>
        <a:lstStyle/>
        <a:p>
          <a:endParaRPr lang="en-US"/>
        </a:p>
      </dgm:t>
    </dgm:pt>
    <dgm:pt modelId="{BBE2E34C-BA13-456E-BA99-BA2EBCDB52EC}" type="sibTrans" cxnId="{00536553-DEE1-44C8-BCA1-E4BD7591DC49}">
      <dgm:prSet/>
      <dgm:spPr/>
      <dgm:t>
        <a:bodyPr/>
        <a:lstStyle/>
        <a:p>
          <a:endParaRPr lang="en-US"/>
        </a:p>
      </dgm:t>
    </dgm:pt>
    <dgm:pt modelId="{D143E686-8F65-4D64-9320-D608E17DA143}">
      <dgm:prSet/>
      <dgm:spPr/>
      <dgm:t>
        <a:bodyPr/>
        <a:lstStyle/>
        <a:p>
          <a:pPr rtl="1"/>
          <a:r>
            <a:rPr lang="fa-IR" b="1" smtClean="0"/>
            <a:t>سپسیس مرتبط با تزریق پلاکت می تواند کشنده باشد و اغلب در یک از هر 5000 تزریق رخ می دهد.</a:t>
          </a:r>
          <a:endParaRPr lang="en-US"/>
        </a:p>
      </dgm:t>
    </dgm:pt>
    <dgm:pt modelId="{F7330205-FE9B-4ED8-8C2B-AFC322480132}" type="parTrans" cxnId="{8686388A-08C0-4680-B1B4-4CA1EFFDF092}">
      <dgm:prSet/>
      <dgm:spPr/>
      <dgm:t>
        <a:bodyPr/>
        <a:lstStyle/>
        <a:p>
          <a:endParaRPr lang="en-US"/>
        </a:p>
      </dgm:t>
    </dgm:pt>
    <dgm:pt modelId="{96F118B3-2E38-4A8E-A95E-9FC562FBFA54}" type="sibTrans" cxnId="{8686388A-08C0-4680-B1B4-4CA1EFFDF092}">
      <dgm:prSet/>
      <dgm:spPr/>
      <dgm:t>
        <a:bodyPr/>
        <a:lstStyle/>
        <a:p>
          <a:endParaRPr lang="en-US"/>
        </a:p>
      </dgm:t>
    </dgm:pt>
    <dgm:pt modelId="{61F17980-1BB9-44FB-9562-CE74A6019B0B}">
      <dgm:prSet/>
      <dgm:spPr/>
      <dgm:t>
        <a:bodyPr/>
        <a:lstStyle/>
        <a:p>
          <a:pPr rtl="1"/>
          <a:r>
            <a:rPr lang="fa-IR" b="1" smtClean="0"/>
            <a:t>زمانیکه پلاکت های دهنده قبل از تزریق کشت داده می شوند، میزان بروز سپسیس کاهش یافته اما کاملا برطرف نمی گردد به علت اینکه پلاکت ها در دمای 20 تا 24 درجه سانتی گراد به جای 4 درجه سانتی گراد ذخیره می گردند، این مساله سبب ریسک بالاتر رشد باکتری ها نسبت به سایر محصولات خونی می گردد.</a:t>
          </a:r>
          <a:endParaRPr lang="en-US"/>
        </a:p>
      </dgm:t>
    </dgm:pt>
    <dgm:pt modelId="{B128DB89-51E0-4723-802A-328EE878C3B1}" type="parTrans" cxnId="{5B8A1284-B3EB-41DB-A969-52B06C04A958}">
      <dgm:prSet/>
      <dgm:spPr/>
      <dgm:t>
        <a:bodyPr/>
        <a:lstStyle/>
        <a:p>
          <a:endParaRPr lang="en-US"/>
        </a:p>
      </dgm:t>
    </dgm:pt>
    <dgm:pt modelId="{18ECCE82-FCBD-4B87-A18C-CB3BB9D30E6F}" type="sibTrans" cxnId="{5B8A1284-B3EB-41DB-A969-52B06C04A958}">
      <dgm:prSet/>
      <dgm:spPr/>
      <dgm:t>
        <a:bodyPr/>
        <a:lstStyle/>
        <a:p>
          <a:endParaRPr lang="en-US"/>
        </a:p>
      </dgm:t>
    </dgm:pt>
    <dgm:pt modelId="{985BA6EB-63BE-45DC-AC32-E5EA8B9A6595}" type="pres">
      <dgm:prSet presAssocID="{17FB369D-E9F4-45E4-A53C-61FB87A46B03}" presName="linear" presStyleCnt="0">
        <dgm:presLayoutVars>
          <dgm:animLvl val="lvl"/>
          <dgm:resizeHandles val="exact"/>
        </dgm:presLayoutVars>
      </dgm:prSet>
      <dgm:spPr/>
    </dgm:pt>
    <dgm:pt modelId="{400F65E7-C11D-43B1-8E18-5B66567D2875}" type="pres">
      <dgm:prSet presAssocID="{7D718E12-F9A9-452B-9EA6-29394B752F83}" presName="parentText" presStyleLbl="node1" presStyleIdx="0" presStyleCnt="2">
        <dgm:presLayoutVars>
          <dgm:chMax val="0"/>
          <dgm:bulletEnabled val="1"/>
        </dgm:presLayoutVars>
      </dgm:prSet>
      <dgm:spPr/>
    </dgm:pt>
    <dgm:pt modelId="{DE821DEF-C9ED-4B06-AA13-1DD5C6402DE7}" type="pres">
      <dgm:prSet presAssocID="{2927EE15-6882-4945-9519-3FEFE8CD6643}" presName="spacer" presStyleCnt="0"/>
      <dgm:spPr/>
    </dgm:pt>
    <dgm:pt modelId="{329F9070-66D1-42C2-A765-2C2EC03A1AC6}" type="pres">
      <dgm:prSet presAssocID="{3E3355B4-6B27-40B0-8BD2-8D5F01FFEC82}" presName="parentText" presStyleLbl="node1" presStyleIdx="1" presStyleCnt="2">
        <dgm:presLayoutVars>
          <dgm:chMax val="0"/>
          <dgm:bulletEnabled val="1"/>
        </dgm:presLayoutVars>
      </dgm:prSet>
      <dgm:spPr/>
    </dgm:pt>
    <dgm:pt modelId="{25978844-A0EA-456A-8582-E4D78C374493}" type="pres">
      <dgm:prSet presAssocID="{3E3355B4-6B27-40B0-8BD2-8D5F01FFEC82}" presName="childText" presStyleLbl="revTx" presStyleIdx="0" presStyleCnt="1">
        <dgm:presLayoutVars>
          <dgm:bulletEnabled val="1"/>
        </dgm:presLayoutVars>
      </dgm:prSet>
      <dgm:spPr/>
    </dgm:pt>
  </dgm:ptLst>
  <dgm:cxnLst>
    <dgm:cxn modelId="{00536553-DEE1-44C8-BCA1-E4BD7591DC49}" srcId="{3E3355B4-6B27-40B0-8BD2-8D5F01FFEC82}" destId="{4A70BF2D-3F62-4F65-B755-7242000BF6A6}" srcOrd="1" destOrd="0" parTransId="{2AC737BB-D4EF-4E70-A6BE-22FDB1142BC8}" sibTransId="{BBE2E34C-BA13-456E-BA99-BA2EBCDB52EC}"/>
    <dgm:cxn modelId="{17429A0A-AEA3-4A15-AA6A-9C104F3FDE80}" type="presOf" srcId="{61F17980-1BB9-44FB-9562-CE74A6019B0B}" destId="{25978844-A0EA-456A-8582-E4D78C374493}" srcOrd="0" destOrd="3" presId="urn:microsoft.com/office/officeart/2005/8/layout/vList2"/>
    <dgm:cxn modelId="{8BB9CA4B-6A02-4549-BE3B-7E1512289D60}" type="presOf" srcId="{3E3355B4-6B27-40B0-8BD2-8D5F01FFEC82}" destId="{329F9070-66D1-42C2-A765-2C2EC03A1AC6}" srcOrd="0" destOrd="0" presId="urn:microsoft.com/office/officeart/2005/8/layout/vList2"/>
    <dgm:cxn modelId="{1655138B-FC3A-4980-B1E9-37126C2E8DBA}" type="presOf" srcId="{7D718E12-F9A9-452B-9EA6-29394B752F83}" destId="{400F65E7-C11D-43B1-8E18-5B66567D2875}" srcOrd="0" destOrd="0" presId="urn:microsoft.com/office/officeart/2005/8/layout/vList2"/>
    <dgm:cxn modelId="{711A2CBC-4521-4817-97EE-80B40579D09A}" srcId="{17FB369D-E9F4-45E4-A53C-61FB87A46B03}" destId="{3E3355B4-6B27-40B0-8BD2-8D5F01FFEC82}" srcOrd="1" destOrd="0" parTransId="{7259C423-66D0-4377-A527-5694EDD7A830}" sibTransId="{B5B67699-8866-4DDF-9264-F55AA2026B56}"/>
    <dgm:cxn modelId="{EEC7A7EE-6473-4C52-874C-172F930FE728}" type="presOf" srcId="{7D7823B2-0E2B-42C3-A892-2F94496B34AB}" destId="{25978844-A0EA-456A-8582-E4D78C374493}" srcOrd="0" destOrd="0" presId="urn:microsoft.com/office/officeart/2005/8/layout/vList2"/>
    <dgm:cxn modelId="{5D961016-2D64-464D-800E-5BC0C97576B7}" type="presOf" srcId="{4A70BF2D-3F62-4F65-B755-7242000BF6A6}" destId="{25978844-A0EA-456A-8582-E4D78C374493}" srcOrd="0" destOrd="1" presId="urn:microsoft.com/office/officeart/2005/8/layout/vList2"/>
    <dgm:cxn modelId="{8686388A-08C0-4680-B1B4-4CA1EFFDF092}" srcId="{3E3355B4-6B27-40B0-8BD2-8D5F01FFEC82}" destId="{D143E686-8F65-4D64-9320-D608E17DA143}" srcOrd="2" destOrd="0" parTransId="{F7330205-FE9B-4ED8-8C2B-AFC322480132}" sibTransId="{96F118B3-2E38-4A8E-A95E-9FC562FBFA54}"/>
    <dgm:cxn modelId="{A2E3BBFE-C383-4918-9FB1-4C6656D87F3B}" srcId="{17FB369D-E9F4-45E4-A53C-61FB87A46B03}" destId="{7D718E12-F9A9-452B-9EA6-29394B752F83}" srcOrd="0" destOrd="0" parTransId="{48549563-2068-40D5-BB05-648F2D737446}" sibTransId="{2927EE15-6882-4945-9519-3FEFE8CD6643}"/>
    <dgm:cxn modelId="{5B8A1284-B3EB-41DB-A969-52B06C04A958}" srcId="{3E3355B4-6B27-40B0-8BD2-8D5F01FFEC82}" destId="{61F17980-1BB9-44FB-9562-CE74A6019B0B}" srcOrd="3" destOrd="0" parTransId="{B128DB89-51E0-4723-802A-328EE878C3B1}" sibTransId="{18ECCE82-FCBD-4B87-A18C-CB3BB9D30E6F}"/>
    <dgm:cxn modelId="{34C4EB33-BC0E-49EA-B203-3B964ADD31FE}" type="presOf" srcId="{D143E686-8F65-4D64-9320-D608E17DA143}" destId="{25978844-A0EA-456A-8582-E4D78C374493}" srcOrd="0" destOrd="2" presId="urn:microsoft.com/office/officeart/2005/8/layout/vList2"/>
    <dgm:cxn modelId="{367CE214-4E80-429F-8805-863E2E86A3B5}" srcId="{3E3355B4-6B27-40B0-8BD2-8D5F01FFEC82}" destId="{7D7823B2-0E2B-42C3-A892-2F94496B34AB}" srcOrd="0" destOrd="0" parTransId="{DF909A08-5369-4D00-97D6-0556E7F9F10A}" sibTransId="{B46E2C30-01F7-42DF-9C9C-7A157F41F9A6}"/>
    <dgm:cxn modelId="{1BE76A73-7672-4BC0-B9D1-B0FAD6A50795}" type="presOf" srcId="{17FB369D-E9F4-45E4-A53C-61FB87A46B03}" destId="{985BA6EB-63BE-45DC-AC32-E5EA8B9A6595}" srcOrd="0" destOrd="0" presId="urn:microsoft.com/office/officeart/2005/8/layout/vList2"/>
    <dgm:cxn modelId="{EC0894E6-70A1-413B-A390-87D50B668E9B}" type="presParOf" srcId="{985BA6EB-63BE-45DC-AC32-E5EA8B9A6595}" destId="{400F65E7-C11D-43B1-8E18-5B66567D2875}" srcOrd="0" destOrd="0" presId="urn:microsoft.com/office/officeart/2005/8/layout/vList2"/>
    <dgm:cxn modelId="{33F4DE60-D1A8-484B-8530-31F10A07FED4}" type="presParOf" srcId="{985BA6EB-63BE-45DC-AC32-E5EA8B9A6595}" destId="{DE821DEF-C9ED-4B06-AA13-1DD5C6402DE7}" srcOrd="1" destOrd="0" presId="urn:microsoft.com/office/officeart/2005/8/layout/vList2"/>
    <dgm:cxn modelId="{B951A008-298D-419B-8F4E-39DB5FBFF833}" type="presParOf" srcId="{985BA6EB-63BE-45DC-AC32-E5EA8B9A6595}" destId="{329F9070-66D1-42C2-A765-2C2EC03A1AC6}" srcOrd="2" destOrd="0" presId="urn:microsoft.com/office/officeart/2005/8/layout/vList2"/>
    <dgm:cxn modelId="{162EFED7-F4E3-455C-AC3D-9F73A9FA29B0}" type="presParOf" srcId="{985BA6EB-63BE-45DC-AC32-E5EA8B9A6595}" destId="{25978844-A0EA-456A-8582-E4D78C37449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3C01553-8F51-4AF7-996F-3530D118AC6A}" type="doc">
      <dgm:prSet loTypeId="urn:microsoft.com/office/officeart/2005/8/layout/vList4" loCatId="list" qsTypeId="urn:microsoft.com/office/officeart/2005/8/quickstyle/simple4" qsCatId="simple" csTypeId="urn:microsoft.com/office/officeart/2005/8/colors/accent3_1" csCatId="accent3" phldr="1"/>
      <dgm:spPr/>
      <dgm:t>
        <a:bodyPr/>
        <a:lstStyle/>
        <a:p>
          <a:endParaRPr lang="en-US"/>
        </a:p>
      </dgm:t>
    </dgm:pt>
    <dgm:pt modelId="{7600361A-A577-4BAF-9B1D-1FE8B2FA4849}">
      <dgm:prSet/>
      <dgm:spPr/>
      <dgm:t>
        <a:bodyPr/>
        <a:lstStyle/>
        <a:p>
          <a:pPr rtl="1"/>
          <a:r>
            <a:rPr lang="fa-IR" b="1" dirty="0" smtClean="0"/>
            <a:t>پلاسمای تازه منجمد (</a:t>
          </a:r>
          <a:r>
            <a:rPr lang="en-US" b="1" dirty="0" smtClean="0"/>
            <a:t>FFP</a:t>
          </a:r>
          <a:r>
            <a:rPr lang="fa-IR" b="1" dirty="0" smtClean="0"/>
            <a:t>)</a:t>
          </a:r>
          <a:endParaRPr lang="en-US" dirty="0"/>
        </a:p>
      </dgm:t>
    </dgm:pt>
    <dgm:pt modelId="{8B55BFE1-0DA0-4170-9898-77D3E7A644C8}" type="parTrans" cxnId="{B58E30DE-32CF-41FD-8E07-DA7E672F8990}">
      <dgm:prSet/>
      <dgm:spPr/>
      <dgm:t>
        <a:bodyPr/>
        <a:lstStyle/>
        <a:p>
          <a:endParaRPr lang="en-US"/>
        </a:p>
      </dgm:t>
    </dgm:pt>
    <dgm:pt modelId="{04617192-B5F0-420C-909F-34EB382E7108}" type="sibTrans" cxnId="{B58E30DE-32CF-41FD-8E07-DA7E672F8990}">
      <dgm:prSet/>
      <dgm:spPr/>
      <dgm:t>
        <a:bodyPr/>
        <a:lstStyle/>
        <a:p>
          <a:endParaRPr lang="en-US"/>
        </a:p>
      </dgm:t>
    </dgm:pt>
    <dgm:pt modelId="{2E6F8AE2-B1F0-4BEF-B747-154CA14D9A79}">
      <dgm:prSet/>
      <dgm:spPr/>
      <dgm:t>
        <a:bodyPr/>
        <a:lstStyle/>
        <a:p>
          <a:pPr rtl="1"/>
          <a:r>
            <a:rPr lang="en-US" b="1" dirty="0" smtClean="0"/>
            <a:t>FFP</a:t>
          </a:r>
          <a:r>
            <a:rPr lang="fa-IR" b="1" dirty="0" smtClean="0"/>
            <a:t> یک نسبتی از مایع گرفته شده از یک واحد خون کامل است که در طول 6 ساعت جمع آوری فریز شده است.</a:t>
          </a:r>
          <a:endParaRPr lang="en-US" dirty="0"/>
        </a:p>
      </dgm:t>
    </dgm:pt>
    <dgm:pt modelId="{D71CB96B-881B-4E68-9A46-7A2A42992A40}" type="parTrans" cxnId="{F78BCB92-2C61-4525-B144-40E016DFC96B}">
      <dgm:prSet/>
      <dgm:spPr/>
      <dgm:t>
        <a:bodyPr/>
        <a:lstStyle/>
        <a:p>
          <a:endParaRPr lang="en-US"/>
        </a:p>
      </dgm:t>
    </dgm:pt>
    <dgm:pt modelId="{49E36AD6-E5BB-40F3-8B2A-9FC19B85B080}" type="sibTrans" cxnId="{F78BCB92-2C61-4525-B144-40E016DFC96B}">
      <dgm:prSet/>
      <dgm:spPr/>
      <dgm:t>
        <a:bodyPr/>
        <a:lstStyle/>
        <a:p>
          <a:endParaRPr lang="en-US"/>
        </a:p>
      </dgm:t>
    </dgm:pt>
    <dgm:pt modelId="{F55CE876-5918-4FC2-A1A8-9EFB245E06B4}">
      <dgm:prSet/>
      <dgm:spPr/>
      <dgm:t>
        <a:bodyPr/>
        <a:lstStyle/>
        <a:p>
          <a:pPr rtl="1"/>
          <a:r>
            <a:rPr lang="fa-IR" b="1" dirty="0" smtClean="0"/>
            <a:t>تزریق پلاسمای تازه ی منجمد در حین جراحی تا زمانیکه </a:t>
          </a:r>
          <a:r>
            <a:rPr lang="en-US" b="1" dirty="0" smtClean="0"/>
            <a:t>PT</a:t>
          </a:r>
          <a:r>
            <a:rPr lang="fa-IR" b="1" dirty="0" smtClean="0"/>
            <a:t> یا </a:t>
          </a:r>
          <a:r>
            <a:rPr lang="en-US" b="1" dirty="0" smtClean="0"/>
            <a:t>PTT</a:t>
          </a:r>
          <a:r>
            <a:rPr lang="fa-IR" b="1" dirty="0" smtClean="0"/>
            <a:t> یا هردو حداقل 1.5 برابر حد نرمال گردند ضروری نمی باشد. اخیرا از </a:t>
          </a:r>
          <a:r>
            <a:rPr lang="en-US" b="1" dirty="0" smtClean="0"/>
            <a:t>FFP</a:t>
          </a:r>
          <a:r>
            <a:rPr lang="fa-IR" b="1" dirty="0" smtClean="0"/>
            <a:t> با نسبت های خاص همراه با گلبول قرمز در بیماران ترومایی استفاده می شود.</a:t>
          </a:r>
          <a:endParaRPr lang="en-US" dirty="0"/>
        </a:p>
      </dgm:t>
    </dgm:pt>
    <dgm:pt modelId="{A02929D0-3503-42FA-AB2A-CAEFBE65FD68}" type="parTrans" cxnId="{AA01FBB1-31F6-4C25-85AE-3E273858B6EF}">
      <dgm:prSet/>
      <dgm:spPr/>
      <dgm:t>
        <a:bodyPr/>
        <a:lstStyle/>
        <a:p>
          <a:endParaRPr lang="en-US"/>
        </a:p>
      </dgm:t>
    </dgm:pt>
    <dgm:pt modelId="{D9216B72-0109-4600-87F9-29B5DEBF9CFC}" type="sibTrans" cxnId="{AA01FBB1-31F6-4C25-85AE-3E273858B6EF}">
      <dgm:prSet/>
      <dgm:spPr/>
      <dgm:t>
        <a:bodyPr/>
        <a:lstStyle/>
        <a:p>
          <a:endParaRPr lang="en-US"/>
        </a:p>
      </dgm:t>
    </dgm:pt>
    <dgm:pt modelId="{29D1C661-CAD3-4EF8-B899-B6330ABB41A8}">
      <dgm:prSet/>
      <dgm:spPr/>
      <dgm:t>
        <a:bodyPr/>
        <a:lstStyle/>
        <a:p>
          <a:pPr rtl="1"/>
          <a:r>
            <a:rPr lang="fa-IR" b="1" dirty="0" smtClean="0"/>
            <a:t>سایر اندیکاسیون های تزریق </a:t>
          </a:r>
          <a:r>
            <a:rPr lang="en-US" b="1" dirty="0" smtClean="0"/>
            <a:t>FFP</a:t>
          </a:r>
          <a:r>
            <a:rPr lang="fa-IR" b="1" dirty="0" smtClean="0"/>
            <a:t>، خنثی کردن اورژانسی اثرات وارفارین و مدیریت مقاومت به هپارین می باشد.</a:t>
          </a:r>
          <a:endParaRPr lang="en-US" dirty="0"/>
        </a:p>
      </dgm:t>
    </dgm:pt>
    <dgm:pt modelId="{0559D1FC-3051-40D1-B25E-1B4DDD484257}" type="parTrans" cxnId="{83394417-8ACE-42EE-86CF-AAADF7DCB028}">
      <dgm:prSet/>
      <dgm:spPr/>
      <dgm:t>
        <a:bodyPr/>
        <a:lstStyle/>
        <a:p>
          <a:endParaRPr lang="en-US"/>
        </a:p>
      </dgm:t>
    </dgm:pt>
    <dgm:pt modelId="{EB8F1DA5-2097-4494-86CC-DA8E569C5397}" type="sibTrans" cxnId="{83394417-8ACE-42EE-86CF-AAADF7DCB028}">
      <dgm:prSet/>
      <dgm:spPr/>
      <dgm:t>
        <a:bodyPr/>
        <a:lstStyle/>
        <a:p>
          <a:endParaRPr lang="en-US"/>
        </a:p>
      </dgm:t>
    </dgm:pt>
    <dgm:pt modelId="{C68EC96C-A71F-4E2B-BBED-F1170A21D579}">
      <dgm:prSet/>
      <dgm:spPr/>
      <dgm:t>
        <a:bodyPr/>
        <a:lstStyle/>
        <a:p>
          <a:pPr rtl="1"/>
          <a:r>
            <a:rPr lang="fa-IR" b="1" smtClean="0"/>
            <a:t>کرایوپر سیپیتات:</a:t>
          </a:r>
          <a:endParaRPr lang="en-US"/>
        </a:p>
      </dgm:t>
    </dgm:pt>
    <dgm:pt modelId="{F6705BAB-61BF-41EB-9D87-97FEECC2C78E}" type="parTrans" cxnId="{B9560F96-F3B3-4928-8BE5-4BF3CEB9ECCC}">
      <dgm:prSet/>
      <dgm:spPr/>
      <dgm:t>
        <a:bodyPr/>
        <a:lstStyle/>
        <a:p>
          <a:endParaRPr lang="en-US"/>
        </a:p>
      </dgm:t>
    </dgm:pt>
    <dgm:pt modelId="{13777CAD-D769-480E-BA95-3905FBA21A0B}" type="sibTrans" cxnId="{B9560F96-F3B3-4928-8BE5-4BF3CEB9ECCC}">
      <dgm:prSet/>
      <dgm:spPr/>
      <dgm:t>
        <a:bodyPr/>
        <a:lstStyle/>
        <a:p>
          <a:endParaRPr lang="en-US"/>
        </a:p>
      </dgm:t>
    </dgm:pt>
    <dgm:pt modelId="{579CC48E-A491-40A9-AA68-8638D29437B6}">
      <dgm:prSet/>
      <dgm:spPr/>
      <dgm:t>
        <a:bodyPr/>
        <a:lstStyle/>
        <a:p>
          <a:pPr rtl="1"/>
          <a:r>
            <a:rPr lang="fa-IR" b="1" dirty="0" smtClean="0"/>
            <a:t>این محصول نسبتی از پلاسما که در حین گرم کردن </a:t>
          </a:r>
          <a:r>
            <a:rPr lang="en-US" b="1" dirty="0" smtClean="0"/>
            <a:t>FFP</a:t>
          </a:r>
          <a:r>
            <a:rPr lang="fa-IR" b="1" dirty="0" smtClean="0"/>
            <a:t> رسوب می نماید. این جزء برای درمان هموفیلی </a:t>
          </a:r>
          <a:r>
            <a:rPr lang="en-US" b="1" dirty="0" smtClean="0"/>
            <a:t>A</a:t>
          </a:r>
          <a:r>
            <a:rPr lang="fa-IR" b="1" dirty="0" smtClean="0"/>
            <a:t> که به دسموپرسین پاسخ نمی دهد مناسب است.</a:t>
          </a:r>
          <a:endParaRPr lang="en-US" dirty="0"/>
        </a:p>
      </dgm:t>
    </dgm:pt>
    <dgm:pt modelId="{8D946944-22A9-4F81-9A03-645A166676EE}" type="parTrans" cxnId="{FF5892D9-7AEA-4F48-90F0-0C228EB3CD9F}">
      <dgm:prSet/>
      <dgm:spPr/>
      <dgm:t>
        <a:bodyPr/>
        <a:lstStyle/>
        <a:p>
          <a:endParaRPr lang="en-US"/>
        </a:p>
      </dgm:t>
    </dgm:pt>
    <dgm:pt modelId="{361E816B-880C-4DD5-B7B2-0488758D6251}" type="sibTrans" cxnId="{FF5892D9-7AEA-4F48-90F0-0C228EB3CD9F}">
      <dgm:prSet/>
      <dgm:spPr/>
      <dgm:t>
        <a:bodyPr/>
        <a:lstStyle/>
        <a:p>
          <a:endParaRPr lang="en-US"/>
        </a:p>
      </dgm:t>
    </dgm:pt>
    <dgm:pt modelId="{31110407-492D-41C0-B2B5-5B71C08C6617}">
      <dgm:prSet/>
      <dgm:spPr/>
      <dgm:t>
        <a:bodyPr/>
        <a:lstStyle/>
        <a:p>
          <a:pPr rtl="1"/>
          <a:r>
            <a:rPr lang="fa-IR" b="1" dirty="0" smtClean="0"/>
            <a:t>این محصول همچنین برای درمان هیپوفیبرینوژنمی که در اثر تزریق گلبول های خونی قرمز فشرده ایجاد می گردد موثر است زیرا حاوی فیبرینوژن می باشد.</a:t>
          </a:r>
          <a:endParaRPr lang="en-US" dirty="0"/>
        </a:p>
      </dgm:t>
    </dgm:pt>
    <dgm:pt modelId="{FD5F7170-25C8-4305-904E-7DE46097EDDB}" type="parTrans" cxnId="{DA92AE89-0A30-4207-BB22-0A866CFEB120}">
      <dgm:prSet/>
      <dgm:spPr/>
      <dgm:t>
        <a:bodyPr/>
        <a:lstStyle/>
        <a:p>
          <a:endParaRPr lang="en-US"/>
        </a:p>
      </dgm:t>
    </dgm:pt>
    <dgm:pt modelId="{392AA8A3-2615-4E17-84BB-6225F38D4B7B}" type="sibTrans" cxnId="{DA92AE89-0A30-4207-BB22-0A866CFEB120}">
      <dgm:prSet/>
      <dgm:spPr/>
      <dgm:t>
        <a:bodyPr/>
        <a:lstStyle/>
        <a:p>
          <a:endParaRPr lang="en-US"/>
        </a:p>
      </dgm:t>
    </dgm:pt>
    <dgm:pt modelId="{F775E6CF-121C-4865-A068-9375C66B8D66}" type="pres">
      <dgm:prSet presAssocID="{A3C01553-8F51-4AF7-996F-3530D118AC6A}" presName="linear" presStyleCnt="0">
        <dgm:presLayoutVars>
          <dgm:dir/>
          <dgm:resizeHandles val="exact"/>
        </dgm:presLayoutVars>
      </dgm:prSet>
      <dgm:spPr/>
    </dgm:pt>
    <dgm:pt modelId="{EEB43723-BBCA-4F7F-A075-B1FE27E55C14}" type="pres">
      <dgm:prSet presAssocID="{7600361A-A577-4BAF-9B1D-1FE8B2FA4849}" presName="comp" presStyleCnt="0"/>
      <dgm:spPr/>
    </dgm:pt>
    <dgm:pt modelId="{E22B8B87-33DA-41F1-80C3-B50E02D487F8}" type="pres">
      <dgm:prSet presAssocID="{7600361A-A577-4BAF-9B1D-1FE8B2FA4849}" presName="box" presStyleLbl="node1" presStyleIdx="0" presStyleCnt="1"/>
      <dgm:spPr/>
    </dgm:pt>
    <dgm:pt modelId="{BA217E2A-BDDB-4F49-8B00-B888FA3B2866}" type="pres">
      <dgm:prSet presAssocID="{7600361A-A577-4BAF-9B1D-1FE8B2FA4849}" presName="img" presStyleLbl="fgImgPlace1" presStyleIdx="0" presStyleCnt="1" custScaleX="63523" custScaleY="99808"/>
      <dgm:spPr>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dgm:spPr>
    </dgm:pt>
    <dgm:pt modelId="{6780D39D-69E5-463C-9E36-374A042FF25F}" type="pres">
      <dgm:prSet presAssocID="{7600361A-A577-4BAF-9B1D-1FE8B2FA4849}" presName="text" presStyleLbl="node1" presStyleIdx="0" presStyleCnt="1">
        <dgm:presLayoutVars>
          <dgm:bulletEnabled val="1"/>
        </dgm:presLayoutVars>
      </dgm:prSet>
      <dgm:spPr/>
    </dgm:pt>
  </dgm:ptLst>
  <dgm:cxnLst>
    <dgm:cxn modelId="{24EB2159-CAA3-43F3-ADFC-A63B733C7C5C}" type="presOf" srcId="{7600361A-A577-4BAF-9B1D-1FE8B2FA4849}" destId="{6780D39D-69E5-463C-9E36-374A042FF25F}" srcOrd="1" destOrd="0" presId="urn:microsoft.com/office/officeart/2005/8/layout/vList4"/>
    <dgm:cxn modelId="{F73D0505-637C-4185-AE73-BE7F5C1BAD42}" type="presOf" srcId="{579CC48E-A491-40A9-AA68-8638D29437B6}" destId="{6780D39D-69E5-463C-9E36-374A042FF25F}" srcOrd="1" destOrd="5" presId="urn:microsoft.com/office/officeart/2005/8/layout/vList4"/>
    <dgm:cxn modelId="{B9560F96-F3B3-4928-8BE5-4BF3CEB9ECCC}" srcId="{7600361A-A577-4BAF-9B1D-1FE8B2FA4849}" destId="{C68EC96C-A71F-4E2B-BBED-F1170A21D579}" srcOrd="3" destOrd="0" parTransId="{F6705BAB-61BF-41EB-9D87-97FEECC2C78E}" sibTransId="{13777CAD-D769-480E-BA95-3905FBA21A0B}"/>
    <dgm:cxn modelId="{83394417-8ACE-42EE-86CF-AAADF7DCB028}" srcId="{7600361A-A577-4BAF-9B1D-1FE8B2FA4849}" destId="{29D1C661-CAD3-4EF8-B899-B6330ABB41A8}" srcOrd="2" destOrd="0" parTransId="{0559D1FC-3051-40D1-B25E-1B4DDD484257}" sibTransId="{EB8F1DA5-2097-4494-86CC-DA8E569C5397}"/>
    <dgm:cxn modelId="{7DD62527-1052-4D05-A261-906C80B714B2}" type="presOf" srcId="{2E6F8AE2-B1F0-4BEF-B747-154CA14D9A79}" destId="{6780D39D-69E5-463C-9E36-374A042FF25F}" srcOrd="1" destOrd="1" presId="urn:microsoft.com/office/officeart/2005/8/layout/vList4"/>
    <dgm:cxn modelId="{F78BCB92-2C61-4525-B144-40E016DFC96B}" srcId="{7600361A-A577-4BAF-9B1D-1FE8B2FA4849}" destId="{2E6F8AE2-B1F0-4BEF-B747-154CA14D9A79}" srcOrd="0" destOrd="0" parTransId="{D71CB96B-881B-4E68-9A46-7A2A42992A40}" sibTransId="{49E36AD6-E5BB-40F3-8B2A-9FC19B85B080}"/>
    <dgm:cxn modelId="{FB441791-0B97-4035-B748-8F715FCD6293}" type="presOf" srcId="{2E6F8AE2-B1F0-4BEF-B747-154CA14D9A79}" destId="{E22B8B87-33DA-41F1-80C3-B50E02D487F8}" srcOrd="0" destOrd="1" presId="urn:microsoft.com/office/officeart/2005/8/layout/vList4"/>
    <dgm:cxn modelId="{FF5892D9-7AEA-4F48-90F0-0C228EB3CD9F}" srcId="{7600361A-A577-4BAF-9B1D-1FE8B2FA4849}" destId="{579CC48E-A491-40A9-AA68-8638D29437B6}" srcOrd="4" destOrd="0" parTransId="{8D946944-22A9-4F81-9A03-645A166676EE}" sibTransId="{361E816B-880C-4DD5-B7B2-0488758D6251}"/>
    <dgm:cxn modelId="{B58E30DE-32CF-41FD-8E07-DA7E672F8990}" srcId="{A3C01553-8F51-4AF7-996F-3530D118AC6A}" destId="{7600361A-A577-4BAF-9B1D-1FE8B2FA4849}" srcOrd="0" destOrd="0" parTransId="{8B55BFE1-0DA0-4170-9898-77D3E7A644C8}" sibTransId="{04617192-B5F0-420C-909F-34EB382E7108}"/>
    <dgm:cxn modelId="{BEEE12DD-122E-4433-9105-86390E2C42D8}" type="presOf" srcId="{F55CE876-5918-4FC2-A1A8-9EFB245E06B4}" destId="{E22B8B87-33DA-41F1-80C3-B50E02D487F8}" srcOrd="0" destOrd="2" presId="urn:microsoft.com/office/officeart/2005/8/layout/vList4"/>
    <dgm:cxn modelId="{0B43CBCC-6F8E-4A22-866E-C55023BCFEA4}" type="presOf" srcId="{31110407-492D-41C0-B2B5-5B71C08C6617}" destId="{E22B8B87-33DA-41F1-80C3-B50E02D487F8}" srcOrd="0" destOrd="6" presId="urn:microsoft.com/office/officeart/2005/8/layout/vList4"/>
    <dgm:cxn modelId="{24F977B5-9464-48EA-ABEF-5F0129DCB3B6}" type="presOf" srcId="{C68EC96C-A71F-4E2B-BBED-F1170A21D579}" destId="{E22B8B87-33DA-41F1-80C3-B50E02D487F8}" srcOrd="0" destOrd="4" presId="urn:microsoft.com/office/officeart/2005/8/layout/vList4"/>
    <dgm:cxn modelId="{604D3FA2-8AD2-4390-8A62-F00093ABFD2B}" type="presOf" srcId="{29D1C661-CAD3-4EF8-B899-B6330ABB41A8}" destId="{E22B8B87-33DA-41F1-80C3-B50E02D487F8}" srcOrd="0" destOrd="3" presId="urn:microsoft.com/office/officeart/2005/8/layout/vList4"/>
    <dgm:cxn modelId="{57E105AC-1799-4F3A-87C2-AA34A80AED9E}" type="presOf" srcId="{C68EC96C-A71F-4E2B-BBED-F1170A21D579}" destId="{6780D39D-69E5-463C-9E36-374A042FF25F}" srcOrd="1" destOrd="4" presId="urn:microsoft.com/office/officeart/2005/8/layout/vList4"/>
    <dgm:cxn modelId="{DA92AE89-0A30-4207-BB22-0A866CFEB120}" srcId="{7600361A-A577-4BAF-9B1D-1FE8B2FA4849}" destId="{31110407-492D-41C0-B2B5-5B71C08C6617}" srcOrd="5" destOrd="0" parTransId="{FD5F7170-25C8-4305-904E-7DE46097EDDB}" sibTransId="{392AA8A3-2615-4E17-84BB-6225F38D4B7B}"/>
    <dgm:cxn modelId="{8B30BCA9-60A5-432F-BA7F-301E6BBA9D92}" type="presOf" srcId="{29D1C661-CAD3-4EF8-B899-B6330ABB41A8}" destId="{6780D39D-69E5-463C-9E36-374A042FF25F}" srcOrd="1" destOrd="3" presId="urn:microsoft.com/office/officeart/2005/8/layout/vList4"/>
    <dgm:cxn modelId="{92C0A68D-E70D-4E1B-BB6B-58A1B496BE0C}" type="presOf" srcId="{A3C01553-8F51-4AF7-996F-3530D118AC6A}" destId="{F775E6CF-121C-4865-A068-9375C66B8D66}" srcOrd="0" destOrd="0" presId="urn:microsoft.com/office/officeart/2005/8/layout/vList4"/>
    <dgm:cxn modelId="{FE8BAD86-386D-4069-9FB4-C2DC6310E506}" type="presOf" srcId="{F55CE876-5918-4FC2-A1A8-9EFB245E06B4}" destId="{6780D39D-69E5-463C-9E36-374A042FF25F}" srcOrd="1" destOrd="2" presId="urn:microsoft.com/office/officeart/2005/8/layout/vList4"/>
    <dgm:cxn modelId="{7954EA53-5F8C-4D0B-A458-F6C0E6500C7B}" type="presOf" srcId="{31110407-492D-41C0-B2B5-5B71C08C6617}" destId="{6780D39D-69E5-463C-9E36-374A042FF25F}" srcOrd="1" destOrd="6" presId="urn:microsoft.com/office/officeart/2005/8/layout/vList4"/>
    <dgm:cxn modelId="{FB70ACE9-9B3D-4AB8-B59E-8F0CFFC077A5}" type="presOf" srcId="{579CC48E-A491-40A9-AA68-8638D29437B6}" destId="{E22B8B87-33DA-41F1-80C3-B50E02D487F8}" srcOrd="0" destOrd="5" presId="urn:microsoft.com/office/officeart/2005/8/layout/vList4"/>
    <dgm:cxn modelId="{AA01FBB1-31F6-4C25-85AE-3E273858B6EF}" srcId="{7600361A-A577-4BAF-9B1D-1FE8B2FA4849}" destId="{F55CE876-5918-4FC2-A1A8-9EFB245E06B4}" srcOrd="1" destOrd="0" parTransId="{A02929D0-3503-42FA-AB2A-CAEFBE65FD68}" sibTransId="{D9216B72-0109-4600-87F9-29B5DEBF9CFC}"/>
    <dgm:cxn modelId="{1F5249EC-877A-4856-8259-32BC527B3B4A}" type="presOf" srcId="{7600361A-A577-4BAF-9B1D-1FE8B2FA4849}" destId="{E22B8B87-33DA-41F1-80C3-B50E02D487F8}" srcOrd="0" destOrd="0" presId="urn:microsoft.com/office/officeart/2005/8/layout/vList4"/>
    <dgm:cxn modelId="{54BE4610-CF0A-436E-8E1A-A21A3BF00C96}" type="presParOf" srcId="{F775E6CF-121C-4865-A068-9375C66B8D66}" destId="{EEB43723-BBCA-4F7F-A075-B1FE27E55C14}" srcOrd="0" destOrd="0" presId="urn:microsoft.com/office/officeart/2005/8/layout/vList4"/>
    <dgm:cxn modelId="{F9F6987B-F1E5-4C73-9BA7-AF3657248090}" type="presParOf" srcId="{EEB43723-BBCA-4F7F-A075-B1FE27E55C14}" destId="{E22B8B87-33DA-41F1-80C3-B50E02D487F8}" srcOrd="0" destOrd="0" presId="urn:microsoft.com/office/officeart/2005/8/layout/vList4"/>
    <dgm:cxn modelId="{505C67A1-3652-441C-937C-486D915AA9B2}" type="presParOf" srcId="{EEB43723-BBCA-4F7F-A075-B1FE27E55C14}" destId="{BA217E2A-BDDB-4F49-8B00-B888FA3B2866}" srcOrd="1" destOrd="0" presId="urn:microsoft.com/office/officeart/2005/8/layout/vList4"/>
    <dgm:cxn modelId="{C730FA5B-73FF-4B4F-A346-EEDB06BC8A23}" type="presParOf" srcId="{EEB43723-BBCA-4F7F-A075-B1FE27E55C14}" destId="{6780D39D-69E5-463C-9E36-374A042FF25F}"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0963175-D51F-4F4E-BB8D-952770EA70F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64F44FA-3732-4D36-8780-5513F8E07431}">
      <dgm:prSet/>
      <dgm:spPr/>
      <dgm:t>
        <a:bodyPr/>
        <a:lstStyle/>
        <a:p>
          <a:pPr rtl="1"/>
          <a:r>
            <a:rPr lang="fa-IR" b="1" smtClean="0"/>
            <a:t>عوارض تزریق خون  </a:t>
          </a:r>
          <a:endParaRPr lang="en-US"/>
        </a:p>
      </dgm:t>
    </dgm:pt>
    <dgm:pt modelId="{767116F4-D252-41D8-9E60-290C1917F3F5}" type="parTrans" cxnId="{900C5315-805A-4935-A681-FB2C1CA829BC}">
      <dgm:prSet/>
      <dgm:spPr/>
      <dgm:t>
        <a:bodyPr/>
        <a:lstStyle/>
        <a:p>
          <a:endParaRPr lang="en-US"/>
        </a:p>
      </dgm:t>
    </dgm:pt>
    <dgm:pt modelId="{1863A7C7-60EE-426C-A586-1C081A720098}" type="sibTrans" cxnId="{900C5315-805A-4935-A681-FB2C1CA829BC}">
      <dgm:prSet/>
      <dgm:spPr/>
      <dgm:t>
        <a:bodyPr/>
        <a:lstStyle/>
        <a:p>
          <a:endParaRPr lang="en-US"/>
        </a:p>
      </dgm:t>
    </dgm:pt>
    <dgm:pt modelId="{5E5DDA38-AF05-41F2-97C5-D683E6B219D3}">
      <dgm:prSet/>
      <dgm:spPr/>
      <dgm:t>
        <a:bodyPr/>
        <a:lstStyle/>
        <a:p>
          <a:pPr rtl="1"/>
          <a:r>
            <a:rPr lang="fa-IR" b="1" smtClean="0"/>
            <a:t>علل ایجاد کننده ی عوارض کشنده در نتیجه ی تزریق خون شامل آسیب حاد ریه، افزایش حجم گردش خون ناشی از تزریق خون، واکنش همولیتیک می باشد.</a:t>
          </a:r>
          <a:endParaRPr lang="en-US"/>
        </a:p>
      </dgm:t>
    </dgm:pt>
    <dgm:pt modelId="{BA8D58F1-69C8-443D-8FD5-18A6AA3A7560}" type="parTrans" cxnId="{CCDF6373-5321-47E6-AC26-D1D121268E0D}">
      <dgm:prSet/>
      <dgm:spPr/>
      <dgm:t>
        <a:bodyPr/>
        <a:lstStyle/>
        <a:p>
          <a:endParaRPr lang="en-US"/>
        </a:p>
      </dgm:t>
    </dgm:pt>
    <dgm:pt modelId="{5B80CC67-5F96-4283-A981-B1A23A363DE9}" type="sibTrans" cxnId="{CCDF6373-5321-47E6-AC26-D1D121268E0D}">
      <dgm:prSet/>
      <dgm:spPr/>
      <dgm:t>
        <a:bodyPr/>
        <a:lstStyle/>
        <a:p>
          <a:endParaRPr lang="en-US"/>
        </a:p>
      </dgm:t>
    </dgm:pt>
    <dgm:pt modelId="{52BCE9DE-B70B-4C3A-BF1C-404FA67B81EA}">
      <dgm:prSet/>
      <dgm:spPr/>
      <dgm:t>
        <a:bodyPr/>
        <a:lstStyle/>
        <a:p>
          <a:pPr rtl="1"/>
          <a:r>
            <a:rPr lang="fa-IR" b="1" smtClean="0"/>
            <a:t>به لحاظ تاریخی انتقال بیماری های عفونی، هپاتیت ها و </a:t>
          </a:r>
          <a:r>
            <a:rPr lang="en-US" b="1" smtClean="0"/>
            <a:t>HIV</a:t>
          </a:r>
          <a:r>
            <a:rPr lang="fa-IR" b="1" smtClean="0"/>
            <a:t> و واکنش های انتقال خون همولیتیک احتمالا ترسناک ترین عوارض انتقال خون بوده اند.</a:t>
          </a:r>
          <a:endParaRPr lang="en-US"/>
        </a:p>
      </dgm:t>
    </dgm:pt>
    <dgm:pt modelId="{4D006D1C-99F9-4403-9823-80F21C6F70B4}" type="parTrans" cxnId="{B77982EC-2F07-4385-8298-8D6E58C8C7E5}">
      <dgm:prSet/>
      <dgm:spPr/>
      <dgm:t>
        <a:bodyPr/>
        <a:lstStyle/>
        <a:p>
          <a:endParaRPr lang="en-US"/>
        </a:p>
      </dgm:t>
    </dgm:pt>
    <dgm:pt modelId="{5441C379-D35C-4DA5-97A4-D91C4BB32C21}" type="sibTrans" cxnId="{B77982EC-2F07-4385-8298-8D6E58C8C7E5}">
      <dgm:prSet/>
      <dgm:spPr/>
      <dgm:t>
        <a:bodyPr/>
        <a:lstStyle/>
        <a:p>
          <a:endParaRPr lang="en-US"/>
        </a:p>
      </dgm:t>
    </dgm:pt>
    <dgm:pt modelId="{BD93D6F0-D736-4B8E-8A84-261D932F659B}">
      <dgm:prSet/>
      <dgm:spPr/>
      <dgm:t>
        <a:bodyPr/>
        <a:lstStyle/>
        <a:p>
          <a:pPr rtl="1"/>
          <a:r>
            <a:rPr lang="fa-IR" b="1" smtClean="0"/>
            <a:t>انتقال بیماری های عفونی</a:t>
          </a:r>
          <a:endParaRPr lang="en-US"/>
        </a:p>
      </dgm:t>
    </dgm:pt>
    <dgm:pt modelId="{6B2879FB-464A-4EFF-9AAE-069D61CA9DCD}" type="parTrans" cxnId="{AEBB4593-FF7F-4C70-B9AE-37D913FD9E00}">
      <dgm:prSet/>
      <dgm:spPr/>
      <dgm:t>
        <a:bodyPr/>
        <a:lstStyle/>
        <a:p>
          <a:endParaRPr lang="en-US"/>
        </a:p>
      </dgm:t>
    </dgm:pt>
    <dgm:pt modelId="{0D81ABBD-521A-4EE3-A7D7-BA07CA161FBF}" type="sibTrans" cxnId="{AEBB4593-FF7F-4C70-B9AE-37D913FD9E00}">
      <dgm:prSet/>
      <dgm:spPr/>
      <dgm:t>
        <a:bodyPr/>
        <a:lstStyle/>
        <a:p>
          <a:endParaRPr lang="en-US"/>
        </a:p>
      </dgm:t>
    </dgm:pt>
    <dgm:pt modelId="{1072522E-CE62-4FF5-BFC0-BEF4DBA3B624}">
      <dgm:prSet/>
      <dgm:spPr/>
      <dgm:t>
        <a:bodyPr/>
        <a:lstStyle/>
        <a:p>
          <a:pPr rtl="1"/>
          <a:r>
            <a:rPr lang="fa-IR" b="1" smtClean="0"/>
            <a:t>بروز عفونت در اثر تزریق خون به میزان قابل توجهی کاهش یافته است.</a:t>
          </a:r>
          <a:endParaRPr lang="en-US"/>
        </a:p>
      </dgm:t>
    </dgm:pt>
    <dgm:pt modelId="{2F5BFC51-DA71-4E75-83FE-1A090BE00D6A}" type="parTrans" cxnId="{C332ECC9-28EC-4761-9019-FF96686F0704}">
      <dgm:prSet/>
      <dgm:spPr/>
      <dgm:t>
        <a:bodyPr/>
        <a:lstStyle/>
        <a:p>
          <a:endParaRPr lang="en-US"/>
        </a:p>
      </dgm:t>
    </dgm:pt>
    <dgm:pt modelId="{9F88AC43-8DBF-488B-AC27-D34D6C21B979}" type="sibTrans" cxnId="{C332ECC9-28EC-4761-9019-FF96686F0704}">
      <dgm:prSet/>
      <dgm:spPr/>
      <dgm:t>
        <a:bodyPr/>
        <a:lstStyle/>
        <a:p>
          <a:endParaRPr lang="en-US"/>
        </a:p>
      </dgm:t>
    </dgm:pt>
    <dgm:pt modelId="{12683CE0-B31D-4A0D-A660-08832BDB8511}">
      <dgm:prSet/>
      <dgm:spPr/>
      <dgm:t>
        <a:bodyPr/>
        <a:lstStyle/>
        <a:p>
          <a:pPr rtl="1"/>
          <a:r>
            <a:rPr lang="fa-IR" b="1" smtClean="0"/>
            <a:t>پیشرفت های تست های خونی بر روی فرد دهنده سبب کاهش قابل توجه خطر انتقال بیماری های هپاتیت </a:t>
          </a:r>
          <a:r>
            <a:rPr lang="en-US" b="1" smtClean="0"/>
            <a:t>C</a:t>
          </a:r>
          <a:r>
            <a:rPr lang="fa-IR" b="1" smtClean="0"/>
            <a:t> و </a:t>
          </a:r>
          <a:r>
            <a:rPr lang="en-US" b="1" smtClean="0"/>
            <a:t>HIV</a:t>
          </a:r>
          <a:r>
            <a:rPr lang="fa-IR" b="1" smtClean="0"/>
            <a:t> که کمتر از 1 در میلیون تزریق رسیده است.</a:t>
          </a:r>
          <a:endParaRPr lang="en-US"/>
        </a:p>
      </dgm:t>
    </dgm:pt>
    <dgm:pt modelId="{ED7E2C8C-F348-429D-BCEA-CC72D47920FD}" type="parTrans" cxnId="{55F02246-A3E7-4F10-AE76-9E2401053E43}">
      <dgm:prSet/>
      <dgm:spPr/>
      <dgm:t>
        <a:bodyPr/>
        <a:lstStyle/>
        <a:p>
          <a:endParaRPr lang="en-US"/>
        </a:p>
      </dgm:t>
    </dgm:pt>
    <dgm:pt modelId="{B3759AC9-D2ED-4E77-AFCB-C46500959968}" type="sibTrans" cxnId="{55F02246-A3E7-4F10-AE76-9E2401053E43}">
      <dgm:prSet/>
      <dgm:spPr/>
      <dgm:t>
        <a:bodyPr/>
        <a:lstStyle/>
        <a:p>
          <a:endParaRPr lang="en-US"/>
        </a:p>
      </dgm:t>
    </dgm:pt>
    <dgm:pt modelId="{BC96FDB6-1F5B-481B-8638-E5585F15B544}">
      <dgm:prSet/>
      <dgm:spPr/>
      <dgm:t>
        <a:bodyPr/>
        <a:lstStyle/>
        <a:p>
          <a:pPr rtl="1"/>
          <a:r>
            <a:rPr lang="fa-IR" b="1" smtClean="0"/>
            <a:t>در سال 2002 بیش از 30 مورد از انتقال </a:t>
          </a:r>
          <a:r>
            <a:rPr lang="en-US" b="1" smtClean="0"/>
            <a:t>WNV</a:t>
          </a:r>
          <a:r>
            <a:rPr lang="fa-IR" b="1" smtClean="0"/>
            <a:t> گزارش شده است.</a:t>
          </a:r>
          <a:endParaRPr lang="en-US"/>
        </a:p>
      </dgm:t>
    </dgm:pt>
    <dgm:pt modelId="{BDB0B325-F43D-4C22-9FF0-0C60142E080C}" type="parTrans" cxnId="{F9F1247D-A60E-44EB-901F-C64FF8B1E46C}">
      <dgm:prSet/>
      <dgm:spPr/>
      <dgm:t>
        <a:bodyPr/>
        <a:lstStyle/>
        <a:p>
          <a:endParaRPr lang="en-US"/>
        </a:p>
      </dgm:t>
    </dgm:pt>
    <dgm:pt modelId="{7FE383C0-D9AB-4520-85D5-A01B87DCCA2B}" type="sibTrans" cxnId="{F9F1247D-A60E-44EB-901F-C64FF8B1E46C}">
      <dgm:prSet/>
      <dgm:spPr/>
      <dgm:t>
        <a:bodyPr/>
        <a:lstStyle/>
        <a:p>
          <a:endParaRPr lang="en-US"/>
        </a:p>
      </dgm:t>
    </dgm:pt>
    <dgm:pt modelId="{7125A785-AF04-44E6-A3AD-BCC2EADB0BB8}">
      <dgm:prSet/>
      <dgm:spPr/>
      <dgm:t>
        <a:bodyPr/>
        <a:lstStyle/>
        <a:p>
          <a:pPr rtl="1"/>
          <a:r>
            <a:rPr lang="fa-IR" b="1" smtClean="0"/>
            <a:t>در سال 2003 غربالگری جتمع دهندگان خون با تکنولوزی اسید ریبونوکلئیک سبب کاهش بروز ویروس </a:t>
          </a:r>
          <a:r>
            <a:rPr lang="en-US" b="1" smtClean="0"/>
            <a:t>HIV</a:t>
          </a:r>
          <a:r>
            <a:rPr lang="fa-IR" b="1" smtClean="0"/>
            <a:t> شد.</a:t>
          </a:r>
          <a:endParaRPr lang="en-US"/>
        </a:p>
      </dgm:t>
    </dgm:pt>
    <dgm:pt modelId="{EA4617E1-EC97-4E2E-B0FC-26394A21250B}" type="parTrans" cxnId="{D21FCC06-E2CE-4E93-A04F-52163F0FE83D}">
      <dgm:prSet/>
      <dgm:spPr/>
      <dgm:t>
        <a:bodyPr/>
        <a:lstStyle/>
        <a:p>
          <a:endParaRPr lang="en-US"/>
        </a:p>
      </dgm:t>
    </dgm:pt>
    <dgm:pt modelId="{739FE3FF-3C85-479B-A72C-E07A4748DAFA}" type="sibTrans" cxnId="{D21FCC06-E2CE-4E93-A04F-52163F0FE83D}">
      <dgm:prSet/>
      <dgm:spPr/>
      <dgm:t>
        <a:bodyPr/>
        <a:lstStyle/>
        <a:p>
          <a:endParaRPr lang="en-US"/>
        </a:p>
      </dgm:t>
    </dgm:pt>
    <dgm:pt modelId="{B1F83D31-B49B-41FC-9675-2DAC6113ACBD}">
      <dgm:prSet/>
      <dgm:spPr/>
      <dgm:t>
        <a:bodyPr/>
        <a:lstStyle/>
        <a:p>
          <a:pPr rtl="1"/>
          <a:r>
            <a:rPr lang="fa-IR" b="1" smtClean="0"/>
            <a:t>خطرات غیرعفونی تزریق خون</a:t>
          </a:r>
          <a:endParaRPr lang="en-US"/>
        </a:p>
      </dgm:t>
    </dgm:pt>
    <dgm:pt modelId="{7DCBFD8B-A518-4F74-BEAA-CE0A668059FF}" type="parTrans" cxnId="{01917AD2-F0BC-467F-8ECB-B639754E3C10}">
      <dgm:prSet/>
      <dgm:spPr/>
      <dgm:t>
        <a:bodyPr/>
        <a:lstStyle/>
        <a:p>
          <a:endParaRPr lang="en-US"/>
        </a:p>
      </dgm:t>
    </dgm:pt>
    <dgm:pt modelId="{3E397403-5D2F-45C0-99FA-85FAEFC20F92}" type="sibTrans" cxnId="{01917AD2-F0BC-467F-8ECB-B639754E3C10}">
      <dgm:prSet/>
      <dgm:spPr/>
      <dgm:t>
        <a:bodyPr/>
        <a:lstStyle/>
        <a:p>
          <a:endParaRPr lang="en-US"/>
        </a:p>
      </dgm:t>
    </dgm:pt>
    <dgm:pt modelId="{B90B7F1E-335F-4CFD-994B-53945BD2A5A9}">
      <dgm:prSet/>
      <dgm:spPr/>
      <dgm:t>
        <a:bodyPr/>
        <a:lstStyle/>
        <a:p>
          <a:pPr rtl="1"/>
          <a:r>
            <a:rPr lang="fa-IR" b="1" smtClean="0"/>
            <a:t>عوامل غیرعفونی خطرناک تزریق خون متعدد است و اغلب شامل </a:t>
          </a:r>
          <a:r>
            <a:rPr lang="en-US" b="1" smtClean="0"/>
            <a:t>TRALI</a:t>
          </a:r>
          <a:r>
            <a:rPr lang="fa-IR" b="1" smtClean="0"/>
            <a:t> و تعدیل پاسخ ایمنی ناشی از تزریق خون می شود.</a:t>
          </a:r>
          <a:endParaRPr lang="en-US"/>
        </a:p>
      </dgm:t>
    </dgm:pt>
    <dgm:pt modelId="{6C0FF787-EAB3-46F1-ADD9-E4A1D348F8EC}" type="parTrans" cxnId="{975C4E40-40D9-4403-98FC-1F0E531081F9}">
      <dgm:prSet/>
      <dgm:spPr/>
      <dgm:t>
        <a:bodyPr/>
        <a:lstStyle/>
        <a:p>
          <a:endParaRPr lang="en-US"/>
        </a:p>
      </dgm:t>
    </dgm:pt>
    <dgm:pt modelId="{A423EC42-FB27-4E46-803D-523B6B36AB28}" type="sibTrans" cxnId="{975C4E40-40D9-4403-98FC-1F0E531081F9}">
      <dgm:prSet/>
      <dgm:spPr/>
      <dgm:t>
        <a:bodyPr/>
        <a:lstStyle/>
        <a:p>
          <a:endParaRPr lang="en-US"/>
        </a:p>
      </dgm:t>
    </dgm:pt>
    <dgm:pt modelId="{9F2E406A-4F03-4AB0-A9A4-9DE95D40B4D3}" type="pres">
      <dgm:prSet presAssocID="{00963175-D51F-4F4E-BB8D-952770EA70F4}" presName="linear" presStyleCnt="0">
        <dgm:presLayoutVars>
          <dgm:animLvl val="lvl"/>
          <dgm:resizeHandles val="exact"/>
        </dgm:presLayoutVars>
      </dgm:prSet>
      <dgm:spPr/>
    </dgm:pt>
    <dgm:pt modelId="{7E687D19-67C3-46CD-9B28-0E3F569FDF03}" type="pres">
      <dgm:prSet presAssocID="{264F44FA-3732-4D36-8780-5513F8E07431}" presName="parentText" presStyleLbl="node1" presStyleIdx="0" presStyleCnt="3">
        <dgm:presLayoutVars>
          <dgm:chMax val="0"/>
          <dgm:bulletEnabled val="1"/>
        </dgm:presLayoutVars>
      </dgm:prSet>
      <dgm:spPr/>
    </dgm:pt>
    <dgm:pt modelId="{445430A3-6334-493C-8BC2-94DD4BA8D362}" type="pres">
      <dgm:prSet presAssocID="{264F44FA-3732-4D36-8780-5513F8E07431}" presName="childText" presStyleLbl="revTx" presStyleIdx="0" presStyleCnt="3">
        <dgm:presLayoutVars>
          <dgm:bulletEnabled val="1"/>
        </dgm:presLayoutVars>
      </dgm:prSet>
      <dgm:spPr/>
    </dgm:pt>
    <dgm:pt modelId="{312E4C01-73A1-4CA3-A072-DC248F8A2C3C}" type="pres">
      <dgm:prSet presAssocID="{BD93D6F0-D736-4B8E-8A84-261D932F659B}" presName="parentText" presStyleLbl="node1" presStyleIdx="1" presStyleCnt="3">
        <dgm:presLayoutVars>
          <dgm:chMax val="0"/>
          <dgm:bulletEnabled val="1"/>
        </dgm:presLayoutVars>
      </dgm:prSet>
      <dgm:spPr/>
    </dgm:pt>
    <dgm:pt modelId="{37FA243A-1E82-430C-A077-B29860028D62}" type="pres">
      <dgm:prSet presAssocID="{BD93D6F0-D736-4B8E-8A84-261D932F659B}" presName="childText" presStyleLbl="revTx" presStyleIdx="1" presStyleCnt="3">
        <dgm:presLayoutVars>
          <dgm:bulletEnabled val="1"/>
        </dgm:presLayoutVars>
      </dgm:prSet>
      <dgm:spPr/>
    </dgm:pt>
    <dgm:pt modelId="{A13372F3-6E3B-4100-BD23-480258B00CD3}" type="pres">
      <dgm:prSet presAssocID="{B1F83D31-B49B-41FC-9675-2DAC6113ACBD}" presName="parentText" presStyleLbl="node1" presStyleIdx="2" presStyleCnt="3">
        <dgm:presLayoutVars>
          <dgm:chMax val="0"/>
          <dgm:bulletEnabled val="1"/>
        </dgm:presLayoutVars>
      </dgm:prSet>
      <dgm:spPr/>
    </dgm:pt>
    <dgm:pt modelId="{95C65A3C-ADB0-44BC-AA36-E95C32BEA4D5}" type="pres">
      <dgm:prSet presAssocID="{B1F83D31-B49B-41FC-9675-2DAC6113ACBD}" presName="childText" presStyleLbl="revTx" presStyleIdx="2" presStyleCnt="3">
        <dgm:presLayoutVars>
          <dgm:bulletEnabled val="1"/>
        </dgm:presLayoutVars>
      </dgm:prSet>
      <dgm:spPr/>
    </dgm:pt>
  </dgm:ptLst>
  <dgm:cxnLst>
    <dgm:cxn modelId="{63ED1A34-FA97-4C46-AE21-15AB9EDD43F7}" type="presOf" srcId="{52BCE9DE-B70B-4C3A-BF1C-404FA67B81EA}" destId="{445430A3-6334-493C-8BC2-94DD4BA8D362}" srcOrd="0" destOrd="1" presId="urn:microsoft.com/office/officeart/2005/8/layout/vList2"/>
    <dgm:cxn modelId="{01917AD2-F0BC-467F-8ECB-B639754E3C10}" srcId="{00963175-D51F-4F4E-BB8D-952770EA70F4}" destId="{B1F83D31-B49B-41FC-9675-2DAC6113ACBD}" srcOrd="2" destOrd="0" parTransId="{7DCBFD8B-A518-4F74-BEAA-CE0A668059FF}" sibTransId="{3E397403-5D2F-45C0-99FA-85FAEFC20F92}"/>
    <dgm:cxn modelId="{570BCF07-468B-41DE-AF5C-4C1DDB05DD07}" type="presOf" srcId="{BC96FDB6-1F5B-481B-8638-E5585F15B544}" destId="{37FA243A-1E82-430C-A077-B29860028D62}" srcOrd="0" destOrd="2" presId="urn:microsoft.com/office/officeart/2005/8/layout/vList2"/>
    <dgm:cxn modelId="{55F02246-A3E7-4F10-AE76-9E2401053E43}" srcId="{BD93D6F0-D736-4B8E-8A84-261D932F659B}" destId="{12683CE0-B31D-4A0D-A660-08832BDB8511}" srcOrd="1" destOrd="0" parTransId="{ED7E2C8C-F348-429D-BCEA-CC72D47920FD}" sibTransId="{B3759AC9-D2ED-4E77-AFCB-C46500959968}"/>
    <dgm:cxn modelId="{B77982EC-2F07-4385-8298-8D6E58C8C7E5}" srcId="{264F44FA-3732-4D36-8780-5513F8E07431}" destId="{52BCE9DE-B70B-4C3A-BF1C-404FA67B81EA}" srcOrd="1" destOrd="0" parTransId="{4D006D1C-99F9-4403-9823-80F21C6F70B4}" sibTransId="{5441C379-D35C-4DA5-97A4-D91C4BB32C21}"/>
    <dgm:cxn modelId="{8B843125-5E07-48B6-B4D2-A328247ADF5E}" type="presOf" srcId="{264F44FA-3732-4D36-8780-5513F8E07431}" destId="{7E687D19-67C3-46CD-9B28-0E3F569FDF03}" srcOrd="0" destOrd="0" presId="urn:microsoft.com/office/officeart/2005/8/layout/vList2"/>
    <dgm:cxn modelId="{CCDF6373-5321-47E6-AC26-D1D121268E0D}" srcId="{264F44FA-3732-4D36-8780-5513F8E07431}" destId="{5E5DDA38-AF05-41F2-97C5-D683E6B219D3}" srcOrd="0" destOrd="0" parTransId="{BA8D58F1-69C8-443D-8FD5-18A6AA3A7560}" sibTransId="{5B80CC67-5F96-4283-A981-B1A23A363DE9}"/>
    <dgm:cxn modelId="{343B276B-BD09-4B40-86AB-88D22969D704}" type="presOf" srcId="{1072522E-CE62-4FF5-BFC0-BEF4DBA3B624}" destId="{37FA243A-1E82-430C-A077-B29860028D62}" srcOrd="0" destOrd="0" presId="urn:microsoft.com/office/officeart/2005/8/layout/vList2"/>
    <dgm:cxn modelId="{89B2C011-11C5-4E93-ADF7-C85E8C0E0A73}" type="presOf" srcId="{BD93D6F0-D736-4B8E-8A84-261D932F659B}" destId="{312E4C01-73A1-4CA3-A072-DC248F8A2C3C}" srcOrd="0" destOrd="0" presId="urn:microsoft.com/office/officeart/2005/8/layout/vList2"/>
    <dgm:cxn modelId="{D21FCC06-E2CE-4E93-A04F-52163F0FE83D}" srcId="{BD93D6F0-D736-4B8E-8A84-261D932F659B}" destId="{7125A785-AF04-44E6-A3AD-BCC2EADB0BB8}" srcOrd="3" destOrd="0" parTransId="{EA4617E1-EC97-4E2E-B0FC-26394A21250B}" sibTransId="{739FE3FF-3C85-479B-A72C-E07A4748DAFA}"/>
    <dgm:cxn modelId="{68879AFB-C86F-4881-9B26-95BDA05FBE9B}" type="presOf" srcId="{7125A785-AF04-44E6-A3AD-BCC2EADB0BB8}" destId="{37FA243A-1E82-430C-A077-B29860028D62}" srcOrd="0" destOrd="3" presId="urn:microsoft.com/office/officeart/2005/8/layout/vList2"/>
    <dgm:cxn modelId="{AEBB4593-FF7F-4C70-B9AE-37D913FD9E00}" srcId="{00963175-D51F-4F4E-BB8D-952770EA70F4}" destId="{BD93D6F0-D736-4B8E-8A84-261D932F659B}" srcOrd="1" destOrd="0" parTransId="{6B2879FB-464A-4EFF-9AAE-069D61CA9DCD}" sibTransId="{0D81ABBD-521A-4EE3-A7D7-BA07CA161FBF}"/>
    <dgm:cxn modelId="{CAA1DF94-E244-4DA0-8518-18526D95E3D4}" type="presOf" srcId="{B1F83D31-B49B-41FC-9675-2DAC6113ACBD}" destId="{A13372F3-6E3B-4100-BD23-480258B00CD3}" srcOrd="0" destOrd="0" presId="urn:microsoft.com/office/officeart/2005/8/layout/vList2"/>
    <dgm:cxn modelId="{975C4E40-40D9-4403-98FC-1F0E531081F9}" srcId="{B1F83D31-B49B-41FC-9675-2DAC6113ACBD}" destId="{B90B7F1E-335F-4CFD-994B-53945BD2A5A9}" srcOrd="0" destOrd="0" parTransId="{6C0FF787-EAB3-46F1-ADD9-E4A1D348F8EC}" sibTransId="{A423EC42-FB27-4E46-803D-523B6B36AB28}"/>
    <dgm:cxn modelId="{F9F1247D-A60E-44EB-901F-C64FF8B1E46C}" srcId="{BD93D6F0-D736-4B8E-8A84-261D932F659B}" destId="{BC96FDB6-1F5B-481B-8638-E5585F15B544}" srcOrd="2" destOrd="0" parTransId="{BDB0B325-F43D-4C22-9FF0-0C60142E080C}" sibTransId="{7FE383C0-D9AB-4520-85D5-A01B87DCCA2B}"/>
    <dgm:cxn modelId="{79C39D8C-B871-43DA-8FDF-E819B431F3CC}" type="presOf" srcId="{B90B7F1E-335F-4CFD-994B-53945BD2A5A9}" destId="{95C65A3C-ADB0-44BC-AA36-E95C32BEA4D5}" srcOrd="0" destOrd="0" presId="urn:microsoft.com/office/officeart/2005/8/layout/vList2"/>
    <dgm:cxn modelId="{24A75888-DA4B-4DAA-AC02-EA850BE64ED6}" type="presOf" srcId="{00963175-D51F-4F4E-BB8D-952770EA70F4}" destId="{9F2E406A-4F03-4AB0-A9A4-9DE95D40B4D3}" srcOrd="0" destOrd="0" presId="urn:microsoft.com/office/officeart/2005/8/layout/vList2"/>
    <dgm:cxn modelId="{F58DEBDA-31B0-415E-835A-EEE31EEE142F}" type="presOf" srcId="{5E5DDA38-AF05-41F2-97C5-D683E6B219D3}" destId="{445430A3-6334-493C-8BC2-94DD4BA8D362}" srcOrd="0" destOrd="0" presId="urn:microsoft.com/office/officeart/2005/8/layout/vList2"/>
    <dgm:cxn modelId="{27FACC2F-C449-4F79-B3BC-34E6F750213C}" type="presOf" srcId="{12683CE0-B31D-4A0D-A660-08832BDB8511}" destId="{37FA243A-1E82-430C-A077-B29860028D62}" srcOrd="0" destOrd="1" presId="urn:microsoft.com/office/officeart/2005/8/layout/vList2"/>
    <dgm:cxn modelId="{900C5315-805A-4935-A681-FB2C1CA829BC}" srcId="{00963175-D51F-4F4E-BB8D-952770EA70F4}" destId="{264F44FA-3732-4D36-8780-5513F8E07431}" srcOrd="0" destOrd="0" parTransId="{767116F4-D252-41D8-9E60-290C1917F3F5}" sibTransId="{1863A7C7-60EE-426C-A586-1C081A720098}"/>
    <dgm:cxn modelId="{C332ECC9-28EC-4761-9019-FF96686F0704}" srcId="{BD93D6F0-D736-4B8E-8A84-261D932F659B}" destId="{1072522E-CE62-4FF5-BFC0-BEF4DBA3B624}" srcOrd="0" destOrd="0" parTransId="{2F5BFC51-DA71-4E75-83FE-1A090BE00D6A}" sibTransId="{9F88AC43-8DBF-488B-AC27-D34D6C21B979}"/>
    <dgm:cxn modelId="{586A0BDB-E95B-40FD-87A5-CFA379CB0363}" type="presParOf" srcId="{9F2E406A-4F03-4AB0-A9A4-9DE95D40B4D3}" destId="{7E687D19-67C3-46CD-9B28-0E3F569FDF03}" srcOrd="0" destOrd="0" presId="urn:microsoft.com/office/officeart/2005/8/layout/vList2"/>
    <dgm:cxn modelId="{7F20C691-D58C-4863-97AB-5117D5003645}" type="presParOf" srcId="{9F2E406A-4F03-4AB0-A9A4-9DE95D40B4D3}" destId="{445430A3-6334-493C-8BC2-94DD4BA8D362}" srcOrd="1" destOrd="0" presId="urn:microsoft.com/office/officeart/2005/8/layout/vList2"/>
    <dgm:cxn modelId="{0EA3ADC4-9AC0-449A-A262-A4D2EE27C28E}" type="presParOf" srcId="{9F2E406A-4F03-4AB0-A9A4-9DE95D40B4D3}" destId="{312E4C01-73A1-4CA3-A072-DC248F8A2C3C}" srcOrd="2" destOrd="0" presId="urn:microsoft.com/office/officeart/2005/8/layout/vList2"/>
    <dgm:cxn modelId="{14EA75C8-C034-475D-83C8-1ED60940100B}" type="presParOf" srcId="{9F2E406A-4F03-4AB0-A9A4-9DE95D40B4D3}" destId="{37FA243A-1E82-430C-A077-B29860028D62}" srcOrd="3" destOrd="0" presId="urn:microsoft.com/office/officeart/2005/8/layout/vList2"/>
    <dgm:cxn modelId="{8B51CA7B-73A5-4CD7-B3DA-575C096258A0}" type="presParOf" srcId="{9F2E406A-4F03-4AB0-A9A4-9DE95D40B4D3}" destId="{A13372F3-6E3B-4100-BD23-480258B00CD3}" srcOrd="4" destOrd="0" presId="urn:microsoft.com/office/officeart/2005/8/layout/vList2"/>
    <dgm:cxn modelId="{56217509-C844-462E-BBDD-4B2C3EAC889A}" type="presParOf" srcId="{9F2E406A-4F03-4AB0-A9A4-9DE95D40B4D3}" destId="{95C65A3C-ADB0-44BC-AA36-E95C32BEA4D5}"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BDAAD90-F508-4935-9565-E052F459381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666EFD5-B238-43E8-9254-DD0F08A678E5}">
      <dgm:prSet/>
      <dgm:spPr/>
      <dgm:t>
        <a:bodyPr/>
        <a:lstStyle/>
        <a:p>
          <a:pPr rtl="1"/>
          <a:r>
            <a:rPr lang="fa-IR" b="1" smtClean="0"/>
            <a:t>بیماری ریوی حاد متعاقب تزریق خون (</a:t>
          </a:r>
          <a:r>
            <a:rPr lang="en-US" b="1" smtClean="0"/>
            <a:t>TRALI</a:t>
          </a:r>
          <a:r>
            <a:rPr lang="fa-IR" b="1" smtClean="0"/>
            <a:t>):</a:t>
          </a:r>
          <a:endParaRPr lang="en-US"/>
        </a:p>
      </dgm:t>
    </dgm:pt>
    <dgm:pt modelId="{B6D6E687-C067-4954-AE6A-714BCF1B7977}" type="parTrans" cxnId="{F88C2957-CF9D-4A82-8116-02361B42A77E}">
      <dgm:prSet/>
      <dgm:spPr/>
      <dgm:t>
        <a:bodyPr/>
        <a:lstStyle/>
        <a:p>
          <a:endParaRPr lang="en-US"/>
        </a:p>
      </dgm:t>
    </dgm:pt>
    <dgm:pt modelId="{BB66A564-69FC-4593-A33A-278898110A77}" type="sibTrans" cxnId="{F88C2957-CF9D-4A82-8116-02361B42A77E}">
      <dgm:prSet/>
      <dgm:spPr/>
      <dgm:t>
        <a:bodyPr/>
        <a:lstStyle/>
        <a:p>
          <a:endParaRPr lang="en-US"/>
        </a:p>
      </dgm:t>
    </dgm:pt>
    <dgm:pt modelId="{2E52FDCD-9F81-4A00-AF3A-49017254C22E}">
      <dgm:prSet/>
      <dgm:spPr/>
      <dgm:t>
        <a:bodyPr/>
        <a:lstStyle/>
        <a:p>
          <a:pPr rtl="1"/>
          <a:r>
            <a:rPr lang="fa-IR" b="1" smtClean="0"/>
            <a:t>از عللی است که منجر به مرگ و میر بعد از تزریق خون می گردد.</a:t>
          </a:r>
          <a:endParaRPr lang="en-US"/>
        </a:p>
      </dgm:t>
    </dgm:pt>
    <dgm:pt modelId="{98F1653C-3847-4A39-ADB2-6B156973F7CE}" type="parTrans" cxnId="{04B2B500-6CB5-4F29-8F97-85A0FF078B3D}">
      <dgm:prSet/>
      <dgm:spPr/>
      <dgm:t>
        <a:bodyPr/>
        <a:lstStyle/>
        <a:p>
          <a:endParaRPr lang="en-US"/>
        </a:p>
      </dgm:t>
    </dgm:pt>
    <dgm:pt modelId="{6F1364D3-4E6D-4EDE-96BB-D7BF6E0AFEB6}" type="sibTrans" cxnId="{04B2B500-6CB5-4F29-8F97-85A0FF078B3D}">
      <dgm:prSet/>
      <dgm:spPr/>
      <dgm:t>
        <a:bodyPr/>
        <a:lstStyle/>
        <a:p>
          <a:endParaRPr lang="en-US"/>
        </a:p>
      </dgm:t>
    </dgm:pt>
    <dgm:pt modelId="{BFEEC2C6-CD5F-43CE-BFA1-B6626F754863}">
      <dgm:prSet/>
      <dgm:spPr/>
      <dgm:t>
        <a:bodyPr/>
        <a:lstStyle/>
        <a:p>
          <a:pPr rtl="1"/>
          <a:r>
            <a:rPr lang="fa-IR" b="1" smtClean="0"/>
            <a:t>بیماری حاد ریوی است که 6 ساعت بعد از تزریق محصولات خون به خصوص گلبول های خونی قرمز فشرده یا </a:t>
          </a:r>
          <a:r>
            <a:rPr lang="en-US" b="1" smtClean="0"/>
            <a:t>FFP</a:t>
          </a:r>
          <a:r>
            <a:rPr lang="fa-IR" b="1" smtClean="0"/>
            <a:t> رخ می دهد.</a:t>
          </a:r>
          <a:endParaRPr lang="en-US"/>
        </a:p>
      </dgm:t>
    </dgm:pt>
    <dgm:pt modelId="{E7BB7550-495C-41BE-B012-A7C833472178}" type="parTrans" cxnId="{48657D78-DEC2-4863-A9AC-E754826B7310}">
      <dgm:prSet/>
      <dgm:spPr/>
      <dgm:t>
        <a:bodyPr/>
        <a:lstStyle/>
        <a:p>
          <a:endParaRPr lang="en-US"/>
        </a:p>
      </dgm:t>
    </dgm:pt>
    <dgm:pt modelId="{53C45C72-C0D2-41D1-82BA-9ACA80143069}" type="sibTrans" cxnId="{48657D78-DEC2-4863-A9AC-E754826B7310}">
      <dgm:prSet/>
      <dgm:spPr/>
      <dgm:t>
        <a:bodyPr/>
        <a:lstStyle/>
        <a:p>
          <a:endParaRPr lang="en-US"/>
        </a:p>
      </dgm:t>
    </dgm:pt>
    <dgm:pt modelId="{0682AC91-F8A6-44D5-A311-F8C4CD7F632E}">
      <dgm:prSet/>
      <dgm:spPr/>
      <dgm:t>
        <a:bodyPr/>
        <a:lstStyle/>
        <a:p>
          <a:pPr rtl="1"/>
          <a:r>
            <a:rPr lang="fa-IR" b="1" dirty="0" smtClean="0"/>
            <a:t>در دهندگان خون مونث و نیز خون تازه تر مثلا کمتر از 14 روز این خطر کمتر رخ می دهد.</a:t>
          </a:r>
          <a:endParaRPr lang="en-US" dirty="0"/>
        </a:p>
      </dgm:t>
    </dgm:pt>
    <dgm:pt modelId="{9D998B1C-B969-409D-A805-C62A2E757498}" type="parTrans" cxnId="{2B927E62-CAFA-439C-92D8-60604B0641AD}">
      <dgm:prSet/>
      <dgm:spPr/>
      <dgm:t>
        <a:bodyPr/>
        <a:lstStyle/>
        <a:p>
          <a:endParaRPr lang="en-US"/>
        </a:p>
      </dgm:t>
    </dgm:pt>
    <dgm:pt modelId="{C6EB8740-BF36-41A4-AAF6-55484E1F6590}" type="sibTrans" cxnId="{2B927E62-CAFA-439C-92D8-60604B0641AD}">
      <dgm:prSet/>
      <dgm:spPr/>
      <dgm:t>
        <a:bodyPr/>
        <a:lstStyle/>
        <a:p>
          <a:endParaRPr lang="en-US"/>
        </a:p>
      </dgm:t>
    </dgm:pt>
    <dgm:pt modelId="{8CBF8B2F-F889-4C48-984C-4F32540EA86E}">
      <dgm:prSet/>
      <dgm:spPr/>
      <dgm:t>
        <a:bodyPr/>
        <a:lstStyle/>
        <a:p>
          <a:pPr rtl="1"/>
          <a:r>
            <a:rPr lang="fa-IR" b="1" smtClean="0"/>
            <a:t>اقدامات فوری در هنگام تشخیص این عارضه شامل:</a:t>
          </a:r>
          <a:endParaRPr lang="en-US"/>
        </a:p>
      </dgm:t>
    </dgm:pt>
    <dgm:pt modelId="{C555946A-4100-4941-8E43-A4D69BFBFF94}" type="parTrans" cxnId="{45D7EC30-1EC4-4147-997F-442667D83CED}">
      <dgm:prSet/>
      <dgm:spPr/>
      <dgm:t>
        <a:bodyPr/>
        <a:lstStyle/>
        <a:p>
          <a:endParaRPr lang="en-US"/>
        </a:p>
      </dgm:t>
    </dgm:pt>
    <dgm:pt modelId="{603677CA-5267-40EA-8DA3-7A251FDD337E}" type="sibTrans" cxnId="{45D7EC30-1EC4-4147-997F-442667D83CED}">
      <dgm:prSet/>
      <dgm:spPr/>
      <dgm:t>
        <a:bodyPr/>
        <a:lstStyle/>
        <a:p>
          <a:endParaRPr lang="en-US"/>
        </a:p>
      </dgm:t>
    </dgm:pt>
    <dgm:pt modelId="{0460492E-B3D0-411C-962E-688F8A2A8DA1}">
      <dgm:prSet/>
      <dgm:spPr/>
      <dgm:t>
        <a:bodyPr/>
        <a:lstStyle/>
        <a:p>
          <a:pPr rtl="1"/>
          <a:r>
            <a:rPr lang="fa-IR" b="1" smtClean="0"/>
            <a:t>1) توقف تزریق خون</a:t>
          </a:r>
          <a:endParaRPr lang="en-US"/>
        </a:p>
      </dgm:t>
    </dgm:pt>
    <dgm:pt modelId="{B0F624CE-8C64-4977-AB16-01C20AD4D7DA}" type="parTrans" cxnId="{822CCBA7-5E6B-4981-BCEE-89F9B0360870}">
      <dgm:prSet/>
      <dgm:spPr/>
      <dgm:t>
        <a:bodyPr/>
        <a:lstStyle/>
        <a:p>
          <a:endParaRPr lang="en-US"/>
        </a:p>
      </dgm:t>
    </dgm:pt>
    <dgm:pt modelId="{073B6D72-98BE-45DE-9DD6-6A490D3407DF}" type="sibTrans" cxnId="{822CCBA7-5E6B-4981-BCEE-89F9B0360870}">
      <dgm:prSet/>
      <dgm:spPr/>
      <dgm:t>
        <a:bodyPr/>
        <a:lstStyle/>
        <a:p>
          <a:endParaRPr lang="en-US"/>
        </a:p>
      </dgm:t>
    </dgm:pt>
    <dgm:pt modelId="{8D13B642-E942-44CC-9699-ED6EB50A98F9}">
      <dgm:prSet/>
      <dgm:spPr/>
      <dgm:t>
        <a:bodyPr/>
        <a:lstStyle/>
        <a:p>
          <a:pPr rtl="1"/>
          <a:r>
            <a:rPr lang="fa-IR" b="1" smtClean="0"/>
            <a:t>2) حفظ علائم حیاتی بیمار</a:t>
          </a:r>
          <a:endParaRPr lang="en-US"/>
        </a:p>
      </dgm:t>
    </dgm:pt>
    <dgm:pt modelId="{458A466D-FAFC-47E5-891F-5DF7F1D15F53}" type="parTrans" cxnId="{51048735-0604-44C2-9E79-F34B8543B492}">
      <dgm:prSet/>
      <dgm:spPr/>
      <dgm:t>
        <a:bodyPr/>
        <a:lstStyle/>
        <a:p>
          <a:endParaRPr lang="en-US"/>
        </a:p>
      </dgm:t>
    </dgm:pt>
    <dgm:pt modelId="{C768CDED-EAAB-4E37-85A5-F65E6BB9A781}" type="sibTrans" cxnId="{51048735-0604-44C2-9E79-F34B8543B492}">
      <dgm:prSet/>
      <dgm:spPr/>
      <dgm:t>
        <a:bodyPr/>
        <a:lstStyle/>
        <a:p>
          <a:endParaRPr lang="en-US"/>
        </a:p>
      </dgm:t>
    </dgm:pt>
    <dgm:pt modelId="{7C57767D-9308-4299-9BCE-6D0BDC4EC226}">
      <dgm:prSet/>
      <dgm:spPr/>
      <dgm:t>
        <a:bodyPr/>
        <a:lstStyle/>
        <a:p>
          <a:pPr rtl="1"/>
          <a:r>
            <a:rPr lang="fa-IR" b="1" smtClean="0"/>
            <a:t>3) تعیین غلظت پروتئین مایع ریوی از طریق لوله ی اندوتراکئال</a:t>
          </a:r>
          <a:endParaRPr lang="en-US"/>
        </a:p>
      </dgm:t>
    </dgm:pt>
    <dgm:pt modelId="{D608A99F-08B2-49D0-8568-7C82F83C18F2}" type="parTrans" cxnId="{21A24AD6-893D-4909-B394-F58C8C5A0E9B}">
      <dgm:prSet/>
      <dgm:spPr/>
      <dgm:t>
        <a:bodyPr/>
        <a:lstStyle/>
        <a:p>
          <a:endParaRPr lang="en-US"/>
        </a:p>
      </dgm:t>
    </dgm:pt>
    <dgm:pt modelId="{398D07A3-F036-4FF1-B544-F89DEA0F6683}" type="sibTrans" cxnId="{21A24AD6-893D-4909-B394-F58C8C5A0E9B}">
      <dgm:prSet/>
      <dgm:spPr/>
      <dgm:t>
        <a:bodyPr/>
        <a:lstStyle/>
        <a:p>
          <a:endParaRPr lang="en-US"/>
        </a:p>
      </dgm:t>
    </dgm:pt>
    <dgm:pt modelId="{2180CA90-17BC-4C21-B250-173B764CDEC7}">
      <dgm:prSet/>
      <dgm:spPr/>
      <dgm:t>
        <a:bodyPr/>
        <a:lstStyle/>
        <a:p>
          <a:pPr rtl="1"/>
          <a:r>
            <a:rPr lang="fa-IR" b="1" smtClean="0"/>
            <a:t>4) شمارش کامل سلول های خون محیطی و گرافی قفسه ی سینه</a:t>
          </a:r>
          <a:endParaRPr lang="en-US"/>
        </a:p>
      </dgm:t>
    </dgm:pt>
    <dgm:pt modelId="{5465DE4C-0DFE-4103-8F52-A286F93B51C6}" type="parTrans" cxnId="{5FC3584B-6606-4B53-8EE3-B897DC5D1B0F}">
      <dgm:prSet/>
      <dgm:spPr/>
      <dgm:t>
        <a:bodyPr/>
        <a:lstStyle/>
        <a:p>
          <a:endParaRPr lang="en-US"/>
        </a:p>
      </dgm:t>
    </dgm:pt>
    <dgm:pt modelId="{644C367E-2F4E-4FB8-AAAA-B3B1BB472AF8}" type="sibTrans" cxnId="{5FC3584B-6606-4B53-8EE3-B897DC5D1B0F}">
      <dgm:prSet/>
      <dgm:spPr/>
      <dgm:t>
        <a:bodyPr/>
        <a:lstStyle/>
        <a:p>
          <a:endParaRPr lang="en-US"/>
        </a:p>
      </dgm:t>
    </dgm:pt>
    <dgm:pt modelId="{1831C771-E671-4138-9F97-48675FB6E9E4}">
      <dgm:prSet/>
      <dgm:spPr/>
      <dgm:t>
        <a:bodyPr/>
        <a:lstStyle/>
        <a:p>
          <a:pPr rtl="1"/>
          <a:r>
            <a:rPr lang="fa-IR" b="1" smtClean="0"/>
            <a:t>5) اطلاع به بانک خون در مورد عارضه ی رخ داده که سایر واحدهای خونی را قرنطینه نماید.</a:t>
          </a:r>
          <a:endParaRPr lang="en-US"/>
        </a:p>
      </dgm:t>
    </dgm:pt>
    <dgm:pt modelId="{9A3F554E-3015-4758-8D09-AD9574093182}" type="parTrans" cxnId="{D81570F1-7910-44ED-95B5-7CB55ED6573A}">
      <dgm:prSet/>
      <dgm:spPr/>
      <dgm:t>
        <a:bodyPr/>
        <a:lstStyle/>
        <a:p>
          <a:endParaRPr lang="en-US"/>
        </a:p>
      </dgm:t>
    </dgm:pt>
    <dgm:pt modelId="{3304DAD1-F58E-48F2-95BF-D8426F3875D7}" type="sibTrans" cxnId="{D81570F1-7910-44ED-95B5-7CB55ED6573A}">
      <dgm:prSet/>
      <dgm:spPr/>
      <dgm:t>
        <a:bodyPr/>
        <a:lstStyle/>
        <a:p>
          <a:endParaRPr lang="en-US"/>
        </a:p>
      </dgm:t>
    </dgm:pt>
    <dgm:pt modelId="{11C1ECB2-A304-4380-BD05-D7FAFA6598A6}" type="pres">
      <dgm:prSet presAssocID="{EBDAAD90-F508-4935-9565-E052F459381C}" presName="linear" presStyleCnt="0">
        <dgm:presLayoutVars>
          <dgm:animLvl val="lvl"/>
          <dgm:resizeHandles val="exact"/>
        </dgm:presLayoutVars>
      </dgm:prSet>
      <dgm:spPr/>
    </dgm:pt>
    <dgm:pt modelId="{DD1AC1FD-5B98-46A1-9537-09882D556ABF}" type="pres">
      <dgm:prSet presAssocID="{6666EFD5-B238-43E8-9254-DD0F08A678E5}" presName="parentText" presStyleLbl="node1" presStyleIdx="0" presStyleCnt="1">
        <dgm:presLayoutVars>
          <dgm:chMax val="0"/>
          <dgm:bulletEnabled val="1"/>
        </dgm:presLayoutVars>
      </dgm:prSet>
      <dgm:spPr/>
    </dgm:pt>
    <dgm:pt modelId="{C30C881F-1C71-4BD3-99D0-D80543EF35BB}" type="pres">
      <dgm:prSet presAssocID="{6666EFD5-B238-43E8-9254-DD0F08A678E5}" presName="childText" presStyleLbl="revTx" presStyleIdx="0" presStyleCnt="1">
        <dgm:presLayoutVars>
          <dgm:bulletEnabled val="1"/>
        </dgm:presLayoutVars>
      </dgm:prSet>
      <dgm:spPr/>
    </dgm:pt>
  </dgm:ptLst>
  <dgm:cxnLst>
    <dgm:cxn modelId="{2B927E62-CAFA-439C-92D8-60604B0641AD}" srcId="{6666EFD5-B238-43E8-9254-DD0F08A678E5}" destId="{0682AC91-F8A6-44D5-A311-F8C4CD7F632E}" srcOrd="2" destOrd="0" parTransId="{9D998B1C-B969-409D-A805-C62A2E757498}" sibTransId="{C6EB8740-BF36-41A4-AAF6-55484E1F6590}"/>
    <dgm:cxn modelId="{1F6AF73C-8E17-4473-9AEB-A52A707123B0}" type="presOf" srcId="{0682AC91-F8A6-44D5-A311-F8C4CD7F632E}" destId="{C30C881F-1C71-4BD3-99D0-D80543EF35BB}" srcOrd="0" destOrd="2" presId="urn:microsoft.com/office/officeart/2005/8/layout/vList2"/>
    <dgm:cxn modelId="{F88C2957-CF9D-4A82-8116-02361B42A77E}" srcId="{EBDAAD90-F508-4935-9565-E052F459381C}" destId="{6666EFD5-B238-43E8-9254-DD0F08A678E5}" srcOrd="0" destOrd="0" parTransId="{B6D6E687-C067-4954-AE6A-714BCF1B7977}" sibTransId="{BB66A564-69FC-4593-A33A-278898110A77}"/>
    <dgm:cxn modelId="{38DFCE37-0B98-4CAD-8004-1264DD353561}" type="presOf" srcId="{8CBF8B2F-F889-4C48-984C-4F32540EA86E}" destId="{C30C881F-1C71-4BD3-99D0-D80543EF35BB}" srcOrd="0" destOrd="3" presId="urn:microsoft.com/office/officeart/2005/8/layout/vList2"/>
    <dgm:cxn modelId="{8574D95B-9A8C-4C64-A715-2EE3F022252F}" type="presOf" srcId="{2180CA90-17BC-4C21-B250-173B764CDEC7}" destId="{C30C881F-1C71-4BD3-99D0-D80543EF35BB}" srcOrd="0" destOrd="7" presId="urn:microsoft.com/office/officeart/2005/8/layout/vList2"/>
    <dgm:cxn modelId="{5FC3584B-6606-4B53-8EE3-B897DC5D1B0F}" srcId="{6666EFD5-B238-43E8-9254-DD0F08A678E5}" destId="{2180CA90-17BC-4C21-B250-173B764CDEC7}" srcOrd="7" destOrd="0" parTransId="{5465DE4C-0DFE-4103-8F52-A286F93B51C6}" sibTransId="{644C367E-2F4E-4FB8-AAAA-B3B1BB472AF8}"/>
    <dgm:cxn modelId="{D81570F1-7910-44ED-95B5-7CB55ED6573A}" srcId="{6666EFD5-B238-43E8-9254-DD0F08A678E5}" destId="{1831C771-E671-4138-9F97-48675FB6E9E4}" srcOrd="8" destOrd="0" parTransId="{9A3F554E-3015-4758-8D09-AD9574093182}" sibTransId="{3304DAD1-F58E-48F2-95BF-D8426F3875D7}"/>
    <dgm:cxn modelId="{51048735-0604-44C2-9E79-F34B8543B492}" srcId="{6666EFD5-B238-43E8-9254-DD0F08A678E5}" destId="{8D13B642-E942-44CC-9699-ED6EB50A98F9}" srcOrd="5" destOrd="0" parTransId="{458A466D-FAFC-47E5-891F-5DF7F1D15F53}" sibTransId="{C768CDED-EAAB-4E37-85A5-F65E6BB9A781}"/>
    <dgm:cxn modelId="{45D7EC30-1EC4-4147-997F-442667D83CED}" srcId="{6666EFD5-B238-43E8-9254-DD0F08A678E5}" destId="{8CBF8B2F-F889-4C48-984C-4F32540EA86E}" srcOrd="3" destOrd="0" parTransId="{C555946A-4100-4941-8E43-A4D69BFBFF94}" sibTransId="{603677CA-5267-40EA-8DA3-7A251FDD337E}"/>
    <dgm:cxn modelId="{822CCBA7-5E6B-4981-BCEE-89F9B0360870}" srcId="{6666EFD5-B238-43E8-9254-DD0F08A678E5}" destId="{0460492E-B3D0-411C-962E-688F8A2A8DA1}" srcOrd="4" destOrd="0" parTransId="{B0F624CE-8C64-4977-AB16-01C20AD4D7DA}" sibTransId="{073B6D72-98BE-45DE-9DD6-6A490D3407DF}"/>
    <dgm:cxn modelId="{1947049B-5D05-4244-9166-1F5FA09AE244}" type="presOf" srcId="{0460492E-B3D0-411C-962E-688F8A2A8DA1}" destId="{C30C881F-1C71-4BD3-99D0-D80543EF35BB}" srcOrd="0" destOrd="4" presId="urn:microsoft.com/office/officeart/2005/8/layout/vList2"/>
    <dgm:cxn modelId="{1CE73395-0A52-4F89-B3C0-7EFDAFA3FC86}" type="presOf" srcId="{1831C771-E671-4138-9F97-48675FB6E9E4}" destId="{C30C881F-1C71-4BD3-99D0-D80543EF35BB}" srcOrd="0" destOrd="8" presId="urn:microsoft.com/office/officeart/2005/8/layout/vList2"/>
    <dgm:cxn modelId="{04B2B500-6CB5-4F29-8F97-85A0FF078B3D}" srcId="{6666EFD5-B238-43E8-9254-DD0F08A678E5}" destId="{2E52FDCD-9F81-4A00-AF3A-49017254C22E}" srcOrd="0" destOrd="0" parTransId="{98F1653C-3847-4A39-ADB2-6B156973F7CE}" sibTransId="{6F1364D3-4E6D-4EDE-96BB-D7BF6E0AFEB6}"/>
    <dgm:cxn modelId="{EBD64D78-F09D-49F6-BD56-9D393FC894EE}" type="presOf" srcId="{BFEEC2C6-CD5F-43CE-BFA1-B6626F754863}" destId="{C30C881F-1C71-4BD3-99D0-D80543EF35BB}" srcOrd="0" destOrd="1" presId="urn:microsoft.com/office/officeart/2005/8/layout/vList2"/>
    <dgm:cxn modelId="{21A24AD6-893D-4909-B394-F58C8C5A0E9B}" srcId="{6666EFD5-B238-43E8-9254-DD0F08A678E5}" destId="{7C57767D-9308-4299-9BCE-6D0BDC4EC226}" srcOrd="6" destOrd="0" parTransId="{D608A99F-08B2-49D0-8568-7C82F83C18F2}" sibTransId="{398D07A3-F036-4FF1-B544-F89DEA0F6683}"/>
    <dgm:cxn modelId="{72AC6F5A-4A26-4A93-95B8-BBB1A68EE645}" type="presOf" srcId="{2E52FDCD-9F81-4A00-AF3A-49017254C22E}" destId="{C30C881F-1C71-4BD3-99D0-D80543EF35BB}" srcOrd="0" destOrd="0" presId="urn:microsoft.com/office/officeart/2005/8/layout/vList2"/>
    <dgm:cxn modelId="{05370C30-EFDA-4B15-A3F2-FA12C6902683}" type="presOf" srcId="{7C57767D-9308-4299-9BCE-6D0BDC4EC226}" destId="{C30C881F-1C71-4BD3-99D0-D80543EF35BB}" srcOrd="0" destOrd="6" presId="urn:microsoft.com/office/officeart/2005/8/layout/vList2"/>
    <dgm:cxn modelId="{ECFF7089-245F-4D23-8A26-7F5B87FA79FB}" type="presOf" srcId="{6666EFD5-B238-43E8-9254-DD0F08A678E5}" destId="{DD1AC1FD-5B98-46A1-9537-09882D556ABF}" srcOrd="0" destOrd="0" presId="urn:microsoft.com/office/officeart/2005/8/layout/vList2"/>
    <dgm:cxn modelId="{FC9A6CC1-935E-483A-A6AC-D34A43AD7B8C}" type="presOf" srcId="{8D13B642-E942-44CC-9699-ED6EB50A98F9}" destId="{C30C881F-1C71-4BD3-99D0-D80543EF35BB}" srcOrd="0" destOrd="5" presId="urn:microsoft.com/office/officeart/2005/8/layout/vList2"/>
    <dgm:cxn modelId="{0C25BF44-6BF6-45AD-841E-1F5ACB8EF873}" type="presOf" srcId="{EBDAAD90-F508-4935-9565-E052F459381C}" destId="{11C1ECB2-A304-4380-BD05-D7FAFA6598A6}" srcOrd="0" destOrd="0" presId="urn:microsoft.com/office/officeart/2005/8/layout/vList2"/>
    <dgm:cxn modelId="{48657D78-DEC2-4863-A9AC-E754826B7310}" srcId="{6666EFD5-B238-43E8-9254-DD0F08A678E5}" destId="{BFEEC2C6-CD5F-43CE-BFA1-B6626F754863}" srcOrd="1" destOrd="0" parTransId="{E7BB7550-495C-41BE-B012-A7C833472178}" sibTransId="{53C45C72-C0D2-41D1-82BA-9ACA80143069}"/>
    <dgm:cxn modelId="{71D9744D-03DA-40BE-B059-31FC76CB528B}" type="presParOf" srcId="{11C1ECB2-A304-4380-BD05-D7FAFA6598A6}" destId="{DD1AC1FD-5B98-46A1-9537-09882D556ABF}" srcOrd="0" destOrd="0" presId="urn:microsoft.com/office/officeart/2005/8/layout/vList2"/>
    <dgm:cxn modelId="{A5959C4E-C0C9-4CB2-B505-CBD583142F78}" type="presParOf" srcId="{11C1ECB2-A304-4380-BD05-D7FAFA6598A6}" destId="{C30C881F-1C71-4BD3-99D0-D80543EF35BB}"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394FC49-5DB3-4651-BCC7-8434850FAEB4}"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08B8B1B-B40A-4C79-B4A8-0EBD914BFDA1}">
      <dgm:prSet/>
      <dgm:spPr/>
      <dgm:t>
        <a:bodyPr/>
        <a:lstStyle/>
        <a:p>
          <a:pPr rtl="1"/>
          <a:r>
            <a:rPr lang="fa-IR" b="1" smtClean="0"/>
            <a:t>تعدیل پاسخ ایمنی مرتبط با تزریق خون</a:t>
          </a:r>
          <a:endParaRPr lang="en-US"/>
        </a:p>
      </dgm:t>
    </dgm:pt>
    <dgm:pt modelId="{F1FAF57B-A782-4DE5-ABF6-39798CACACAB}" type="parTrans" cxnId="{60719345-ADAB-4925-AA8D-E93FAF45CAC8}">
      <dgm:prSet/>
      <dgm:spPr/>
      <dgm:t>
        <a:bodyPr/>
        <a:lstStyle/>
        <a:p>
          <a:endParaRPr lang="en-US"/>
        </a:p>
      </dgm:t>
    </dgm:pt>
    <dgm:pt modelId="{1E8B2FD0-74FE-45AA-885D-175EBE38B29C}" type="sibTrans" cxnId="{60719345-ADAB-4925-AA8D-E93FAF45CAC8}">
      <dgm:prSet/>
      <dgm:spPr/>
      <dgm:t>
        <a:bodyPr/>
        <a:lstStyle/>
        <a:p>
          <a:endParaRPr lang="en-US"/>
        </a:p>
      </dgm:t>
    </dgm:pt>
    <dgm:pt modelId="{F1F4301F-AF4C-4FDE-B8DD-88117AB44EA4}">
      <dgm:prSet/>
      <dgm:spPr/>
      <dgm:t>
        <a:bodyPr/>
        <a:lstStyle/>
        <a:p>
          <a:pPr rtl="1"/>
          <a:r>
            <a:rPr lang="fa-IR" b="1" dirty="0" smtClean="0"/>
            <a:t>تزریق خون سبب توقف ایمنی سلول می گردد که همراه با اثرات مشابه ایجاد شده در اثر ترومای جراحی است و ممکن است بیماران در معرض خطر عفونت بعد از عمل قرار دهد.</a:t>
          </a:r>
          <a:endParaRPr lang="en-US" dirty="0"/>
        </a:p>
      </dgm:t>
    </dgm:pt>
    <dgm:pt modelId="{9ED149F6-73BA-438C-99CC-567CFA96B02A}" type="parTrans" cxnId="{B9D8BC91-FCA5-454B-88F1-0EBE7F88C801}">
      <dgm:prSet/>
      <dgm:spPr/>
      <dgm:t>
        <a:bodyPr/>
        <a:lstStyle/>
        <a:p>
          <a:endParaRPr lang="en-US"/>
        </a:p>
      </dgm:t>
    </dgm:pt>
    <dgm:pt modelId="{7DA07FA4-FC87-4A3A-B278-A73CD231DC29}" type="sibTrans" cxnId="{B9D8BC91-FCA5-454B-88F1-0EBE7F88C801}">
      <dgm:prSet/>
      <dgm:spPr/>
      <dgm:t>
        <a:bodyPr/>
        <a:lstStyle/>
        <a:p>
          <a:endParaRPr lang="en-US"/>
        </a:p>
      </dgm:t>
    </dgm:pt>
    <dgm:pt modelId="{66E6419B-5ABB-43ED-A3BD-8A41137105B3}">
      <dgm:prSet/>
      <dgm:spPr/>
      <dgm:t>
        <a:bodyPr/>
        <a:lstStyle/>
        <a:p>
          <a:pPr rtl="1"/>
          <a:r>
            <a:rPr lang="fa-IR" b="1" dirty="0" smtClean="0"/>
            <a:t>خارج کردن بیشتر سلول های سفید اخیرا بسیار افزایش یافته است. این کار سبب کاهش بروز واکنش های همولیتیک تب زا متعاقب تزریق خون و نیز انتقال ویروس های همراه با لوکوسیت ها می گردد.</a:t>
          </a:r>
          <a:endParaRPr lang="en-US" dirty="0"/>
        </a:p>
      </dgm:t>
    </dgm:pt>
    <dgm:pt modelId="{6A0CA3AF-0189-42FB-AE19-DD48BE78CEFE}" type="parTrans" cxnId="{4ED6CF4D-229E-4046-9615-568C71BBA09B}">
      <dgm:prSet/>
      <dgm:spPr/>
      <dgm:t>
        <a:bodyPr/>
        <a:lstStyle/>
        <a:p>
          <a:endParaRPr lang="en-US"/>
        </a:p>
      </dgm:t>
    </dgm:pt>
    <dgm:pt modelId="{D10AAF68-8541-491F-8A13-785D3F078243}" type="sibTrans" cxnId="{4ED6CF4D-229E-4046-9615-568C71BBA09B}">
      <dgm:prSet/>
      <dgm:spPr/>
      <dgm:t>
        <a:bodyPr/>
        <a:lstStyle/>
        <a:p>
          <a:endParaRPr lang="en-US"/>
        </a:p>
      </dgm:t>
    </dgm:pt>
    <dgm:pt modelId="{7B93E80C-3C04-402B-AFAF-64D54634AB40}">
      <dgm:prSet/>
      <dgm:spPr/>
      <dgm:t>
        <a:bodyPr/>
        <a:lstStyle/>
        <a:p>
          <a:pPr rtl="1"/>
          <a:r>
            <a:rPr lang="fa-IR" b="1" smtClean="0"/>
            <a:t>اختلالات متابولیک</a:t>
          </a:r>
          <a:endParaRPr lang="en-US"/>
        </a:p>
      </dgm:t>
    </dgm:pt>
    <dgm:pt modelId="{5C482D1F-D151-4F0D-830D-ECCA7A544273}" type="parTrans" cxnId="{902BC718-857D-46BF-99AD-1812B3A72CEA}">
      <dgm:prSet/>
      <dgm:spPr/>
      <dgm:t>
        <a:bodyPr/>
        <a:lstStyle/>
        <a:p>
          <a:endParaRPr lang="en-US"/>
        </a:p>
      </dgm:t>
    </dgm:pt>
    <dgm:pt modelId="{2067868E-54AB-429D-B1CA-25B1BC02D254}" type="sibTrans" cxnId="{902BC718-857D-46BF-99AD-1812B3A72CEA}">
      <dgm:prSet/>
      <dgm:spPr/>
      <dgm:t>
        <a:bodyPr/>
        <a:lstStyle/>
        <a:p>
          <a:endParaRPr lang="en-US"/>
        </a:p>
      </dgm:t>
    </dgm:pt>
    <dgm:pt modelId="{FAC9C2CC-C9B2-4AC5-8F04-BAC6283BC6DC}">
      <dgm:prSet/>
      <dgm:spPr/>
      <dgm:t>
        <a:bodyPr/>
        <a:lstStyle/>
        <a:p>
          <a:pPr rtl="1"/>
          <a:r>
            <a:rPr lang="fa-IR" b="1" dirty="0" smtClean="0"/>
            <a:t>نگه داری خون کامل را تحت تاثیر قرار می دهد که شامل تجمع یون های هیدروژن، پتاسیم و کاهش 3 و 2 دی فسفوگلیسرات می باشد.</a:t>
          </a:r>
          <a:endParaRPr lang="en-US" dirty="0"/>
        </a:p>
      </dgm:t>
    </dgm:pt>
    <dgm:pt modelId="{E9C1A857-DDB2-428A-9723-D011ED7D6865}" type="parTrans" cxnId="{B411D43E-70F7-4467-A271-D787ABEAB938}">
      <dgm:prSet/>
      <dgm:spPr/>
      <dgm:t>
        <a:bodyPr/>
        <a:lstStyle/>
        <a:p>
          <a:endParaRPr lang="en-US"/>
        </a:p>
      </dgm:t>
    </dgm:pt>
    <dgm:pt modelId="{EC4DC54C-0DEC-408B-9427-DB2230F512E4}" type="sibTrans" cxnId="{B411D43E-70F7-4467-A271-D787ABEAB938}">
      <dgm:prSet/>
      <dgm:spPr/>
      <dgm:t>
        <a:bodyPr/>
        <a:lstStyle/>
        <a:p>
          <a:endParaRPr lang="en-US"/>
        </a:p>
      </dgm:t>
    </dgm:pt>
    <dgm:pt modelId="{3265847B-F171-4A9B-9A8D-3D72830302E4}">
      <dgm:prSet/>
      <dgm:spPr/>
      <dgm:t>
        <a:bodyPr/>
        <a:lstStyle/>
        <a:p>
          <a:pPr rtl="1"/>
          <a:r>
            <a:rPr lang="fa-IR" b="1" smtClean="0"/>
            <a:t>وجود سیترات در ماده ی نگه دارنده ی خون می تواند سبب تغییراتی در دریافت کنندگان محصولات خونی گردد.</a:t>
          </a:r>
          <a:endParaRPr lang="en-US"/>
        </a:p>
      </dgm:t>
    </dgm:pt>
    <dgm:pt modelId="{24913EC9-02AE-4709-985A-AFE9E5EC2049}" type="parTrans" cxnId="{11495668-D15E-4F75-8881-84B89B7D38D7}">
      <dgm:prSet/>
      <dgm:spPr/>
      <dgm:t>
        <a:bodyPr/>
        <a:lstStyle/>
        <a:p>
          <a:endParaRPr lang="en-US"/>
        </a:p>
      </dgm:t>
    </dgm:pt>
    <dgm:pt modelId="{CD6555EF-95ED-4DA0-A101-E38ABCE57233}" type="sibTrans" cxnId="{11495668-D15E-4F75-8881-84B89B7D38D7}">
      <dgm:prSet/>
      <dgm:spPr/>
      <dgm:t>
        <a:bodyPr/>
        <a:lstStyle/>
        <a:p>
          <a:endParaRPr lang="en-US"/>
        </a:p>
      </dgm:t>
    </dgm:pt>
    <dgm:pt modelId="{51937758-DA3C-4BE0-8031-3292931DB71E}" type="pres">
      <dgm:prSet presAssocID="{1394FC49-5DB3-4651-BCC7-8434850FAEB4}" presName="linear" presStyleCnt="0">
        <dgm:presLayoutVars>
          <dgm:animLvl val="lvl"/>
          <dgm:resizeHandles val="exact"/>
        </dgm:presLayoutVars>
      </dgm:prSet>
      <dgm:spPr/>
    </dgm:pt>
    <dgm:pt modelId="{FA532F75-392D-4EB9-BCCC-7F8EA10E3F68}" type="pres">
      <dgm:prSet presAssocID="{C08B8B1B-B40A-4C79-B4A8-0EBD914BFDA1}" presName="parentText" presStyleLbl="node1" presStyleIdx="0" presStyleCnt="2">
        <dgm:presLayoutVars>
          <dgm:chMax val="0"/>
          <dgm:bulletEnabled val="1"/>
        </dgm:presLayoutVars>
      </dgm:prSet>
      <dgm:spPr/>
    </dgm:pt>
    <dgm:pt modelId="{9CC6B6B5-49C4-4442-8FA4-E3712B02164D}" type="pres">
      <dgm:prSet presAssocID="{C08B8B1B-B40A-4C79-B4A8-0EBD914BFDA1}" presName="childText" presStyleLbl="revTx" presStyleIdx="0" presStyleCnt="2">
        <dgm:presLayoutVars>
          <dgm:bulletEnabled val="1"/>
        </dgm:presLayoutVars>
      </dgm:prSet>
      <dgm:spPr/>
    </dgm:pt>
    <dgm:pt modelId="{E8739362-1873-4BF4-BD69-FB488746305C}" type="pres">
      <dgm:prSet presAssocID="{7B93E80C-3C04-402B-AFAF-64D54634AB40}" presName="parentText" presStyleLbl="node1" presStyleIdx="1" presStyleCnt="2">
        <dgm:presLayoutVars>
          <dgm:chMax val="0"/>
          <dgm:bulletEnabled val="1"/>
        </dgm:presLayoutVars>
      </dgm:prSet>
      <dgm:spPr/>
    </dgm:pt>
    <dgm:pt modelId="{DF37D7D3-D789-43F9-9DFF-E1616D98B303}" type="pres">
      <dgm:prSet presAssocID="{7B93E80C-3C04-402B-AFAF-64D54634AB40}" presName="childText" presStyleLbl="revTx" presStyleIdx="1" presStyleCnt="2">
        <dgm:presLayoutVars>
          <dgm:bulletEnabled val="1"/>
        </dgm:presLayoutVars>
      </dgm:prSet>
      <dgm:spPr/>
    </dgm:pt>
  </dgm:ptLst>
  <dgm:cxnLst>
    <dgm:cxn modelId="{11495668-D15E-4F75-8881-84B89B7D38D7}" srcId="{7B93E80C-3C04-402B-AFAF-64D54634AB40}" destId="{3265847B-F171-4A9B-9A8D-3D72830302E4}" srcOrd="1" destOrd="0" parTransId="{24913EC9-02AE-4709-985A-AFE9E5EC2049}" sibTransId="{CD6555EF-95ED-4DA0-A101-E38ABCE57233}"/>
    <dgm:cxn modelId="{3A42A38E-589C-42A8-8644-A5F146C698BA}" type="presOf" srcId="{F1F4301F-AF4C-4FDE-B8DD-88117AB44EA4}" destId="{9CC6B6B5-49C4-4442-8FA4-E3712B02164D}" srcOrd="0" destOrd="0" presId="urn:microsoft.com/office/officeart/2005/8/layout/vList2"/>
    <dgm:cxn modelId="{97B4260D-5613-40C3-B917-E073466592E1}" type="presOf" srcId="{C08B8B1B-B40A-4C79-B4A8-0EBD914BFDA1}" destId="{FA532F75-392D-4EB9-BCCC-7F8EA10E3F68}" srcOrd="0" destOrd="0" presId="urn:microsoft.com/office/officeart/2005/8/layout/vList2"/>
    <dgm:cxn modelId="{AEBB2DB9-4F3E-425B-83EF-51AA20C2B104}" type="presOf" srcId="{1394FC49-5DB3-4651-BCC7-8434850FAEB4}" destId="{51937758-DA3C-4BE0-8031-3292931DB71E}" srcOrd="0" destOrd="0" presId="urn:microsoft.com/office/officeart/2005/8/layout/vList2"/>
    <dgm:cxn modelId="{B9D8BC91-FCA5-454B-88F1-0EBE7F88C801}" srcId="{C08B8B1B-B40A-4C79-B4A8-0EBD914BFDA1}" destId="{F1F4301F-AF4C-4FDE-B8DD-88117AB44EA4}" srcOrd="0" destOrd="0" parTransId="{9ED149F6-73BA-438C-99CC-567CFA96B02A}" sibTransId="{7DA07FA4-FC87-4A3A-B278-A73CD231DC29}"/>
    <dgm:cxn modelId="{60719345-ADAB-4925-AA8D-E93FAF45CAC8}" srcId="{1394FC49-5DB3-4651-BCC7-8434850FAEB4}" destId="{C08B8B1B-B40A-4C79-B4A8-0EBD914BFDA1}" srcOrd="0" destOrd="0" parTransId="{F1FAF57B-A782-4DE5-ABF6-39798CACACAB}" sibTransId="{1E8B2FD0-74FE-45AA-885D-175EBE38B29C}"/>
    <dgm:cxn modelId="{902BC718-857D-46BF-99AD-1812B3A72CEA}" srcId="{1394FC49-5DB3-4651-BCC7-8434850FAEB4}" destId="{7B93E80C-3C04-402B-AFAF-64D54634AB40}" srcOrd="1" destOrd="0" parTransId="{5C482D1F-D151-4F0D-830D-ECCA7A544273}" sibTransId="{2067868E-54AB-429D-B1CA-25B1BC02D254}"/>
    <dgm:cxn modelId="{51C1A9C2-29A4-4244-87A5-B2C37F2EF86D}" type="presOf" srcId="{FAC9C2CC-C9B2-4AC5-8F04-BAC6283BC6DC}" destId="{DF37D7D3-D789-43F9-9DFF-E1616D98B303}" srcOrd="0" destOrd="0" presId="urn:microsoft.com/office/officeart/2005/8/layout/vList2"/>
    <dgm:cxn modelId="{4ED6CF4D-229E-4046-9615-568C71BBA09B}" srcId="{C08B8B1B-B40A-4C79-B4A8-0EBD914BFDA1}" destId="{66E6419B-5ABB-43ED-A3BD-8A41137105B3}" srcOrd="1" destOrd="0" parTransId="{6A0CA3AF-0189-42FB-AE19-DD48BE78CEFE}" sibTransId="{D10AAF68-8541-491F-8A13-785D3F078243}"/>
    <dgm:cxn modelId="{ADAD5FB2-0DE5-4B7D-8507-EC3741AE3E96}" type="presOf" srcId="{7B93E80C-3C04-402B-AFAF-64D54634AB40}" destId="{E8739362-1873-4BF4-BD69-FB488746305C}" srcOrd="0" destOrd="0" presId="urn:microsoft.com/office/officeart/2005/8/layout/vList2"/>
    <dgm:cxn modelId="{B411D43E-70F7-4467-A271-D787ABEAB938}" srcId="{7B93E80C-3C04-402B-AFAF-64D54634AB40}" destId="{FAC9C2CC-C9B2-4AC5-8F04-BAC6283BC6DC}" srcOrd="0" destOrd="0" parTransId="{E9C1A857-DDB2-428A-9723-D011ED7D6865}" sibTransId="{EC4DC54C-0DEC-408B-9427-DB2230F512E4}"/>
    <dgm:cxn modelId="{E964488B-7880-4302-ADD8-7C622C4C7C7A}" type="presOf" srcId="{66E6419B-5ABB-43ED-A3BD-8A41137105B3}" destId="{9CC6B6B5-49C4-4442-8FA4-E3712B02164D}" srcOrd="0" destOrd="1" presId="urn:microsoft.com/office/officeart/2005/8/layout/vList2"/>
    <dgm:cxn modelId="{BFAE8160-4D58-4864-A79C-1F2D71F95B3E}" type="presOf" srcId="{3265847B-F171-4A9B-9A8D-3D72830302E4}" destId="{DF37D7D3-D789-43F9-9DFF-E1616D98B303}" srcOrd="0" destOrd="1" presId="urn:microsoft.com/office/officeart/2005/8/layout/vList2"/>
    <dgm:cxn modelId="{F59A83A2-A421-49B6-A81C-17C1B8E07DD8}" type="presParOf" srcId="{51937758-DA3C-4BE0-8031-3292931DB71E}" destId="{FA532F75-392D-4EB9-BCCC-7F8EA10E3F68}" srcOrd="0" destOrd="0" presId="urn:microsoft.com/office/officeart/2005/8/layout/vList2"/>
    <dgm:cxn modelId="{00ECFCF3-FB04-4DE3-844E-1DA5D9B55CB7}" type="presParOf" srcId="{51937758-DA3C-4BE0-8031-3292931DB71E}" destId="{9CC6B6B5-49C4-4442-8FA4-E3712B02164D}" srcOrd="1" destOrd="0" presId="urn:microsoft.com/office/officeart/2005/8/layout/vList2"/>
    <dgm:cxn modelId="{6AA2BE47-10C4-4BF5-8669-9E15713E0641}" type="presParOf" srcId="{51937758-DA3C-4BE0-8031-3292931DB71E}" destId="{E8739362-1873-4BF4-BD69-FB488746305C}" srcOrd="2" destOrd="0" presId="urn:microsoft.com/office/officeart/2005/8/layout/vList2"/>
    <dgm:cxn modelId="{3A9BA64E-91D5-431F-ADD0-F0102721CB79}" type="presParOf" srcId="{51937758-DA3C-4BE0-8031-3292931DB71E}" destId="{DF37D7D3-D789-43F9-9DFF-E1616D98B303}"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E41860B-35A2-427F-B1DD-BDFE7103637B}"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18BF4400-9FFF-4610-9182-B3AA3B5ADB52}">
      <dgm:prSet/>
      <dgm:spPr/>
      <dgm:t>
        <a:bodyPr/>
        <a:lstStyle/>
        <a:p>
          <a:pPr rtl="1"/>
          <a:r>
            <a:rPr lang="fa-IR" b="1" smtClean="0"/>
            <a:t>یون های هیدروژن</a:t>
          </a:r>
          <a:endParaRPr lang="en-US"/>
        </a:p>
      </dgm:t>
    </dgm:pt>
    <dgm:pt modelId="{49A625D1-206C-49B2-B5BE-9B2441D8EEF8}" type="parTrans" cxnId="{E2801ACB-30BD-42E8-8C96-0B9501FD1556}">
      <dgm:prSet/>
      <dgm:spPr/>
      <dgm:t>
        <a:bodyPr/>
        <a:lstStyle/>
        <a:p>
          <a:endParaRPr lang="en-US"/>
        </a:p>
      </dgm:t>
    </dgm:pt>
    <dgm:pt modelId="{38B09522-2703-4E6D-8B29-A4CD4DA2A6A8}" type="sibTrans" cxnId="{E2801ACB-30BD-42E8-8C96-0B9501FD1556}">
      <dgm:prSet/>
      <dgm:spPr/>
      <dgm:t>
        <a:bodyPr/>
        <a:lstStyle/>
        <a:p>
          <a:endParaRPr lang="en-US"/>
        </a:p>
      </dgm:t>
    </dgm:pt>
    <dgm:pt modelId="{4A347932-0DD9-426A-896C-233B8C08DB98}">
      <dgm:prSet/>
      <dgm:spPr/>
      <dgm:t>
        <a:bodyPr/>
        <a:lstStyle/>
        <a:p>
          <a:pPr rtl="1"/>
          <a:r>
            <a:rPr lang="fa-IR" b="1" dirty="0" smtClean="0">
              <a:cs typeface="B Nazanin" panose="00000400000000000000" pitchFamily="2" charset="-78"/>
            </a:rPr>
            <a:t>افزودن بیشتر مواد نگه دارنده سبب افزایش قابل توجه یون های هیدروژن در خون کامل نگه داری شده می گردد.</a:t>
          </a:r>
          <a:endParaRPr lang="en-US" dirty="0">
            <a:cs typeface="B Nazanin" panose="00000400000000000000" pitchFamily="2" charset="-78"/>
          </a:endParaRPr>
        </a:p>
      </dgm:t>
    </dgm:pt>
    <dgm:pt modelId="{79A907F7-4F9A-42FA-B4D5-105F2C57A80E}" type="parTrans" cxnId="{15D9A56A-F69A-4FE4-ACDB-9B9E65C182B8}">
      <dgm:prSet/>
      <dgm:spPr/>
      <dgm:t>
        <a:bodyPr/>
        <a:lstStyle/>
        <a:p>
          <a:endParaRPr lang="en-US"/>
        </a:p>
      </dgm:t>
    </dgm:pt>
    <dgm:pt modelId="{EB0D852D-B1D5-4EB8-ABFC-F9CDB81A76A4}" type="sibTrans" cxnId="{15D9A56A-F69A-4FE4-ACDB-9B9E65C182B8}">
      <dgm:prSet/>
      <dgm:spPr/>
      <dgm:t>
        <a:bodyPr/>
        <a:lstStyle/>
        <a:p>
          <a:endParaRPr lang="en-US"/>
        </a:p>
      </dgm:t>
    </dgm:pt>
    <dgm:pt modelId="{455BC9D5-ABCB-46F0-A80D-B96DFED6F3F6}">
      <dgm:prSet/>
      <dgm:spPr/>
      <dgm:t>
        <a:bodyPr/>
        <a:lstStyle/>
        <a:p>
          <a:pPr rtl="1"/>
          <a:r>
            <a:rPr lang="fa-IR" b="1" dirty="0" smtClean="0">
              <a:cs typeface="B Nazanin" panose="00000400000000000000" pitchFamily="2" charset="-78"/>
            </a:rPr>
            <a:t>اختلال متابولیک مداوم در سلول های خونی سبب تولید بیشتر یون های هیدروژن و کاهش </a:t>
          </a:r>
          <a:r>
            <a:rPr lang="en-US" b="1" dirty="0" smtClean="0">
              <a:cs typeface="B Nazanin" panose="00000400000000000000" pitchFamily="2" charset="-78"/>
            </a:rPr>
            <a:t>PH</a:t>
          </a:r>
          <a:r>
            <a:rPr lang="fa-IR" b="1" dirty="0" smtClean="0">
              <a:cs typeface="B Nazanin" panose="00000400000000000000" pitchFamily="2" charset="-78"/>
            </a:rPr>
            <a:t> به کمتر از 7 می باشد.</a:t>
          </a:r>
          <a:endParaRPr lang="en-US" dirty="0">
            <a:cs typeface="B Nazanin" panose="00000400000000000000" pitchFamily="2" charset="-78"/>
          </a:endParaRPr>
        </a:p>
      </dgm:t>
    </dgm:pt>
    <dgm:pt modelId="{6C3EBFC8-F3DC-46A0-A627-8A565F0EAFA7}" type="parTrans" cxnId="{08AC11F4-16F2-4313-9AF6-5FC094347986}">
      <dgm:prSet/>
      <dgm:spPr/>
      <dgm:t>
        <a:bodyPr/>
        <a:lstStyle/>
        <a:p>
          <a:endParaRPr lang="en-US"/>
        </a:p>
      </dgm:t>
    </dgm:pt>
    <dgm:pt modelId="{EE691228-7A78-488D-95FF-6CC3946BE2E0}" type="sibTrans" cxnId="{08AC11F4-16F2-4313-9AF6-5FC094347986}">
      <dgm:prSet/>
      <dgm:spPr/>
      <dgm:t>
        <a:bodyPr/>
        <a:lstStyle/>
        <a:p>
          <a:endParaRPr lang="en-US"/>
        </a:p>
      </dgm:t>
    </dgm:pt>
    <dgm:pt modelId="{C7865EAC-BB08-4F4D-853F-FD67D8F0F5F2}">
      <dgm:prSet/>
      <dgm:spPr/>
      <dgm:t>
        <a:bodyPr/>
        <a:lstStyle/>
        <a:p>
          <a:pPr rtl="1"/>
          <a:r>
            <a:rPr lang="fa-IR" b="1" dirty="0" smtClean="0">
              <a:cs typeface="B Nazanin" panose="00000400000000000000" pitchFamily="2" charset="-78"/>
            </a:rPr>
            <a:t>علاوه بر ای تغییرات اسیدوز متابولیک یک اتفاق پایدار در دریافت کنندگان کحصولات خونی حتی در دیافت کنندگان مقادیر بالای محصولات ذخیره شده با سرعت بالا نمی باشد. بنابراین تجویز داخل وریدی بی کربنات سدیم به دریافت کنندگان خون کامل باید با اندازه گیری </a:t>
          </a:r>
          <a:r>
            <a:rPr lang="en-US" b="1" dirty="0" smtClean="0">
              <a:cs typeface="B Nazanin" panose="00000400000000000000" pitchFamily="2" charset="-78"/>
            </a:rPr>
            <a:t>PH</a:t>
          </a:r>
          <a:r>
            <a:rPr lang="fa-IR" b="1" dirty="0" smtClean="0">
              <a:cs typeface="B Nazanin" panose="00000400000000000000" pitchFamily="2" charset="-78"/>
            </a:rPr>
            <a:t> و نه به صورت دلخواه تجویز گردد</a:t>
          </a:r>
          <a:r>
            <a:rPr lang="fa-IR" b="1" dirty="0" smtClean="0"/>
            <a:t>.</a:t>
          </a:r>
          <a:endParaRPr lang="en-US" dirty="0"/>
        </a:p>
      </dgm:t>
    </dgm:pt>
    <dgm:pt modelId="{0E8E7303-E432-4C70-B28C-6DD16F83F51B}" type="parTrans" cxnId="{C64A4049-2523-4CEB-A874-93FF26B9DDE3}">
      <dgm:prSet/>
      <dgm:spPr/>
      <dgm:t>
        <a:bodyPr/>
        <a:lstStyle/>
        <a:p>
          <a:endParaRPr lang="en-US"/>
        </a:p>
      </dgm:t>
    </dgm:pt>
    <dgm:pt modelId="{ABFB3D7C-5D3D-4732-B2AE-CCFA5269379D}" type="sibTrans" cxnId="{C64A4049-2523-4CEB-A874-93FF26B9DDE3}">
      <dgm:prSet/>
      <dgm:spPr/>
      <dgm:t>
        <a:bodyPr/>
        <a:lstStyle/>
        <a:p>
          <a:endParaRPr lang="en-US"/>
        </a:p>
      </dgm:t>
    </dgm:pt>
    <dgm:pt modelId="{A19C3FB2-53DE-47E8-B65B-FC9B028B2B18}">
      <dgm:prSet/>
      <dgm:spPr/>
      <dgm:t>
        <a:bodyPr/>
        <a:lstStyle/>
        <a:p>
          <a:pPr rtl="1"/>
          <a:r>
            <a:rPr lang="fa-IR" b="1" smtClean="0"/>
            <a:t>پتاسیم</a:t>
          </a:r>
          <a:endParaRPr lang="en-US"/>
        </a:p>
      </dgm:t>
    </dgm:pt>
    <dgm:pt modelId="{D5252A3E-2AA8-48BC-BA31-6E363A5AD559}" type="parTrans" cxnId="{164C81D2-BFB4-4A1F-AE93-939A8A68F6BC}">
      <dgm:prSet/>
      <dgm:spPr/>
      <dgm:t>
        <a:bodyPr/>
        <a:lstStyle/>
        <a:p>
          <a:endParaRPr lang="en-US"/>
        </a:p>
      </dgm:t>
    </dgm:pt>
    <dgm:pt modelId="{65950AF4-D9DD-4AB5-90C1-803F067A4B6B}" type="sibTrans" cxnId="{164C81D2-BFB4-4A1F-AE93-939A8A68F6BC}">
      <dgm:prSet/>
      <dgm:spPr/>
      <dgm:t>
        <a:bodyPr/>
        <a:lstStyle/>
        <a:p>
          <a:endParaRPr lang="en-US"/>
        </a:p>
      </dgm:t>
    </dgm:pt>
    <dgm:pt modelId="{4CE974FC-5812-4796-A265-9421E985E658}">
      <dgm:prSet/>
      <dgm:spPr/>
      <dgm:t>
        <a:bodyPr/>
        <a:lstStyle/>
        <a:p>
          <a:pPr rtl="1">
            <a:lnSpc>
              <a:spcPct val="150000"/>
            </a:lnSpc>
          </a:pPr>
          <a:r>
            <a:rPr lang="fa-IR" b="1" dirty="0" smtClean="0">
              <a:cs typeface="B Nazanin" panose="00000400000000000000" pitchFamily="2" charset="-78"/>
            </a:rPr>
            <a:t>پتاسیم موجود در خون های ذخیره شده به صورت پیشرونده ای افزایش می یابد اما حتی در تزریق های ماسیو نیز غلظت پتاسیم پلاسما به ندرت افزایش می یابد.</a:t>
          </a:r>
          <a:endParaRPr lang="en-US" dirty="0">
            <a:cs typeface="B Nazanin" panose="00000400000000000000" pitchFamily="2" charset="-78"/>
          </a:endParaRPr>
        </a:p>
      </dgm:t>
    </dgm:pt>
    <dgm:pt modelId="{74EB4AF5-17D9-48F6-96A5-D8667505C5EB}" type="parTrans" cxnId="{FE4B9907-FD6F-4C51-A7B9-6EFCF52A59D6}">
      <dgm:prSet/>
      <dgm:spPr/>
      <dgm:t>
        <a:bodyPr/>
        <a:lstStyle/>
        <a:p>
          <a:endParaRPr lang="en-US"/>
        </a:p>
      </dgm:t>
    </dgm:pt>
    <dgm:pt modelId="{7C8AC485-0F19-4838-8829-C28DE3AA4E94}" type="sibTrans" cxnId="{FE4B9907-FD6F-4C51-A7B9-6EFCF52A59D6}">
      <dgm:prSet/>
      <dgm:spPr/>
      <dgm:t>
        <a:bodyPr/>
        <a:lstStyle/>
        <a:p>
          <a:endParaRPr lang="en-US"/>
        </a:p>
      </dgm:t>
    </dgm:pt>
    <dgm:pt modelId="{8D67CD81-C991-4918-98B8-9AB48233FB08}">
      <dgm:prSet/>
      <dgm:spPr/>
      <dgm:t>
        <a:bodyPr/>
        <a:lstStyle/>
        <a:p>
          <a:pPr rtl="1">
            <a:lnSpc>
              <a:spcPct val="150000"/>
            </a:lnSpc>
          </a:pPr>
          <a:r>
            <a:rPr lang="fa-IR" b="1" dirty="0" smtClean="0">
              <a:cs typeface="B Nazanin" panose="00000400000000000000" pitchFamily="2" charset="-78"/>
            </a:rPr>
            <a:t>عدم افزایش غلظت های پتاسیم نشان دهنده ی این است که مقادیر بسیار اندک پتاسیم در هرواحد خون ذخیره شده وجود دارد. </a:t>
          </a:r>
          <a:endParaRPr lang="en-US" dirty="0">
            <a:cs typeface="B Nazanin" panose="00000400000000000000" pitchFamily="2" charset="-78"/>
          </a:endParaRPr>
        </a:p>
      </dgm:t>
    </dgm:pt>
    <dgm:pt modelId="{5497A8D2-9F0D-4B05-8866-22F2A0951889}" type="parTrans" cxnId="{5A7EF11B-4EA6-4A74-9444-AA967E4144BE}">
      <dgm:prSet/>
      <dgm:spPr/>
      <dgm:t>
        <a:bodyPr/>
        <a:lstStyle/>
        <a:p>
          <a:endParaRPr lang="en-US"/>
        </a:p>
      </dgm:t>
    </dgm:pt>
    <dgm:pt modelId="{685BC428-7B40-42A6-A6E6-3B59154D9080}" type="sibTrans" cxnId="{5A7EF11B-4EA6-4A74-9444-AA967E4144BE}">
      <dgm:prSet/>
      <dgm:spPr/>
      <dgm:t>
        <a:bodyPr/>
        <a:lstStyle/>
        <a:p>
          <a:endParaRPr lang="en-US"/>
        </a:p>
      </dgm:t>
    </dgm:pt>
    <dgm:pt modelId="{823FE078-B34C-4172-AD9E-444517AAE1FD}" type="pres">
      <dgm:prSet presAssocID="{9E41860B-35A2-427F-B1DD-BDFE7103637B}" presName="Name0" presStyleCnt="0">
        <dgm:presLayoutVars>
          <dgm:dir/>
          <dgm:animLvl val="lvl"/>
          <dgm:resizeHandles val="exact"/>
        </dgm:presLayoutVars>
      </dgm:prSet>
      <dgm:spPr/>
    </dgm:pt>
    <dgm:pt modelId="{6D9A87EB-E36B-402F-BDF5-FBCF03E8C7C2}" type="pres">
      <dgm:prSet presAssocID="{18BF4400-9FFF-4610-9182-B3AA3B5ADB52}" presName="composite" presStyleCnt="0"/>
      <dgm:spPr/>
    </dgm:pt>
    <dgm:pt modelId="{A6BF1C18-79EA-41A5-B952-5EF8C2CB4CE8}" type="pres">
      <dgm:prSet presAssocID="{18BF4400-9FFF-4610-9182-B3AA3B5ADB52}" presName="parTx" presStyleLbl="alignNode1" presStyleIdx="0" presStyleCnt="2">
        <dgm:presLayoutVars>
          <dgm:chMax val="0"/>
          <dgm:chPref val="0"/>
          <dgm:bulletEnabled val="1"/>
        </dgm:presLayoutVars>
      </dgm:prSet>
      <dgm:spPr/>
    </dgm:pt>
    <dgm:pt modelId="{8AE2EC51-629B-42C1-A8F7-B1FAC15A056D}" type="pres">
      <dgm:prSet presAssocID="{18BF4400-9FFF-4610-9182-B3AA3B5ADB52}" presName="desTx" presStyleLbl="alignAccFollowNode1" presStyleIdx="0" presStyleCnt="2">
        <dgm:presLayoutVars>
          <dgm:bulletEnabled val="1"/>
        </dgm:presLayoutVars>
      </dgm:prSet>
      <dgm:spPr/>
    </dgm:pt>
    <dgm:pt modelId="{D9676BA2-7D88-4542-8A04-DBD2B8669464}" type="pres">
      <dgm:prSet presAssocID="{38B09522-2703-4E6D-8B29-A4CD4DA2A6A8}" presName="space" presStyleCnt="0"/>
      <dgm:spPr/>
    </dgm:pt>
    <dgm:pt modelId="{B78D5260-8C79-40A7-894C-6040B6B56836}" type="pres">
      <dgm:prSet presAssocID="{A19C3FB2-53DE-47E8-B65B-FC9B028B2B18}" presName="composite" presStyleCnt="0"/>
      <dgm:spPr/>
    </dgm:pt>
    <dgm:pt modelId="{0F84740F-3631-474D-A8AA-53ABACDA568B}" type="pres">
      <dgm:prSet presAssocID="{A19C3FB2-53DE-47E8-B65B-FC9B028B2B18}" presName="parTx" presStyleLbl="alignNode1" presStyleIdx="1" presStyleCnt="2">
        <dgm:presLayoutVars>
          <dgm:chMax val="0"/>
          <dgm:chPref val="0"/>
          <dgm:bulletEnabled val="1"/>
        </dgm:presLayoutVars>
      </dgm:prSet>
      <dgm:spPr/>
    </dgm:pt>
    <dgm:pt modelId="{04F34B41-F1CB-49AB-9249-058D46784E7B}" type="pres">
      <dgm:prSet presAssocID="{A19C3FB2-53DE-47E8-B65B-FC9B028B2B18}" presName="desTx" presStyleLbl="alignAccFollowNode1" presStyleIdx="1" presStyleCnt="2">
        <dgm:presLayoutVars>
          <dgm:bulletEnabled val="1"/>
        </dgm:presLayoutVars>
      </dgm:prSet>
      <dgm:spPr/>
    </dgm:pt>
  </dgm:ptLst>
  <dgm:cxnLst>
    <dgm:cxn modelId="{24E67A80-1EF4-4AC3-9798-A33AA5FB14C2}" type="presOf" srcId="{9E41860B-35A2-427F-B1DD-BDFE7103637B}" destId="{823FE078-B34C-4172-AD9E-444517AAE1FD}" srcOrd="0" destOrd="0" presId="urn:microsoft.com/office/officeart/2005/8/layout/hList1"/>
    <dgm:cxn modelId="{15D9A56A-F69A-4FE4-ACDB-9B9E65C182B8}" srcId="{18BF4400-9FFF-4610-9182-B3AA3B5ADB52}" destId="{4A347932-0DD9-426A-896C-233B8C08DB98}" srcOrd="0" destOrd="0" parTransId="{79A907F7-4F9A-42FA-B4D5-105F2C57A80E}" sibTransId="{EB0D852D-B1D5-4EB8-ABFC-F9CDB81A76A4}"/>
    <dgm:cxn modelId="{4D40A154-7F39-45E1-85D4-44521B14FE84}" type="presOf" srcId="{A19C3FB2-53DE-47E8-B65B-FC9B028B2B18}" destId="{0F84740F-3631-474D-A8AA-53ABACDA568B}" srcOrd="0" destOrd="0" presId="urn:microsoft.com/office/officeart/2005/8/layout/hList1"/>
    <dgm:cxn modelId="{74E99077-6F97-4B9A-8AF4-8456DC5AA905}" type="presOf" srcId="{4A347932-0DD9-426A-896C-233B8C08DB98}" destId="{8AE2EC51-629B-42C1-A8F7-B1FAC15A056D}" srcOrd="0" destOrd="0" presId="urn:microsoft.com/office/officeart/2005/8/layout/hList1"/>
    <dgm:cxn modelId="{E2801ACB-30BD-42E8-8C96-0B9501FD1556}" srcId="{9E41860B-35A2-427F-B1DD-BDFE7103637B}" destId="{18BF4400-9FFF-4610-9182-B3AA3B5ADB52}" srcOrd="0" destOrd="0" parTransId="{49A625D1-206C-49B2-B5BE-9B2441D8EEF8}" sibTransId="{38B09522-2703-4E6D-8B29-A4CD4DA2A6A8}"/>
    <dgm:cxn modelId="{5A7EF11B-4EA6-4A74-9444-AA967E4144BE}" srcId="{A19C3FB2-53DE-47E8-B65B-FC9B028B2B18}" destId="{8D67CD81-C991-4918-98B8-9AB48233FB08}" srcOrd="1" destOrd="0" parTransId="{5497A8D2-9F0D-4B05-8866-22F2A0951889}" sibTransId="{685BC428-7B40-42A6-A6E6-3B59154D9080}"/>
    <dgm:cxn modelId="{08AC11F4-16F2-4313-9AF6-5FC094347986}" srcId="{18BF4400-9FFF-4610-9182-B3AA3B5ADB52}" destId="{455BC9D5-ABCB-46F0-A80D-B96DFED6F3F6}" srcOrd="1" destOrd="0" parTransId="{6C3EBFC8-F3DC-46A0-A627-8A565F0EAFA7}" sibTransId="{EE691228-7A78-488D-95FF-6CC3946BE2E0}"/>
    <dgm:cxn modelId="{083838C0-C74D-4994-8934-76A6F3EE7005}" type="presOf" srcId="{8D67CD81-C991-4918-98B8-9AB48233FB08}" destId="{04F34B41-F1CB-49AB-9249-058D46784E7B}" srcOrd="0" destOrd="1" presId="urn:microsoft.com/office/officeart/2005/8/layout/hList1"/>
    <dgm:cxn modelId="{72BF5F15-874C-4D58-8EDF-7634BCD1F385}" type="presOf" srcId="{C7865EAC-BB08-4F4D-853F-FD67D8F0F5F2}" destId="{8AE2EC51-629B-42C1-A8F7-B1FAC15A056D}" srcOrd="0" destOrd="2" presId="urn:microsoft.com/office/officeart/2005/8/layout/hList1"/>
    <dgm:cxn modelId="{FE4B9907-FD6F-4C51-A7B9-6EFCF52A59D6}" srcId="{A19C3FB2-53DE-47E8-B65B-FC9B028B2B18}" destId="{4CE974FC-5812-4796-A265-9421E985E658}" srcOrd="0" destOrd="0" parTransId="{74EB4AF5-17D9-48F6-96A5-D8667505C5EB}" sibTransId="{7C8AC485-0F19-4838-8829-C28DE3AA4E94}"/>
    <dgm:cxn modelId="{C64A4049-2523-4CEB-A874-93FF26B9DDE3}" srcId="{18BF4400-9FFF-4610-9182-B3AA3B5ADB52}" destId="{C7865EAC-BB08-4F4D-853F-FD67D8F0F5F2}" srcOrd="2" destOrd="0" parTransId="{0E8E7303-E432-4C70-B28C-6DD16F83F51B}" sibTransId="{ABFB3D7C-5D3D-4732-B2AE-CCFA5269379D}"/>
    <dgm:cxn modelId="{164C81D2-BFB4-4A1F-AE93-939A8A68F6BC}" srcId="{9E41860B-35A2-427F-B1DD-BDFE7103637B}" destId="{A19C3FB2-53DE-47E8-B65B-FC9B028B2B18}" srcOrd="1" destOrd="0" parTransId="{D5252A3E-2AA8-48BC-BA31-6E363A5AD559}" sibTransId="{65950AF4-D9DD-4AB5-90C1-803F067A4B6B}"/>
    <dgm:cxn modelId="{8D325513-E9C3-47F7-9657-DDE4AB27ECF5}" type="presOf" srcId="{18BF4400-9FFF-4610-9182-B3AA3B5ADB52}" destId="{A6BF1C18-79EA-41A5-B952-5EF8C2CB4CE8}" srcOrd="0" destOrd="0" presId="urn:microsoft.com/office/officeart/2005/8/layout/hList1"/>
    <dgm:cxn modelId="{249C73EB-352A-42F9-A32C-B11C80C67D05}" type="presOf" srcId="{455BC9D5-ABCB-46F0-A80D-B96DFED6F3F6}" destId="{8AE2EC51-629B-42C1-A8F7-B1FAC15A056D}" srcOrd="0" destOrd="1" presId="urn:microsoft.com/office/officeart/2005/8/layout/hList1"/>
    <dgm:cxn modelId="{4B2AC2D7-01B3-4566-8D06-132B7ABFA291}" type="presOf" srcId="{4CE974FC-5812-4796-A265-9421E985E658}" destId="{04F34B41-F1CB-49AB-9249-058D46784E7B}" srcOrd="0" destOrd="0" presId="urn:microsoft.com/office/officeart/2005/8/layout/hList1"/>
    <dgm:cxn modelId="{74DE01C7-E907-49E5-AE0C-B96C7B035A87}" type="presParOf" srcId="{823FE078-B34C-4172-AD9E-444517AAE1FD}" destId="{6D9A87EB-E36B-402F-BDF5-FBCF03E8C7C2}" srcOrd="0" destOrd="0" presId="urn:microsoft.com/office/officeart/2005/8/layout/hList1"/>
    <dgm:cxn modelId="{2A381F2C-05D1-4169-B58C-33ED19BBFC82}" type="presParOf" srcId="{6D9A87EB-E36B-402F-BDF5-FBCF03E8C7C2}" destId="{A6BF1C18-79EA-41A5-B952-5EF8C2CB4CE8}" srcOrd="0" destOrd="0" presId="urn:microsoft.com/office/officeart/2005/8/layout/hList1"/>
    <dgm:cxn modelId="{8CB8A4C3-07AB-4695-A7E0-52F15B0A70F6}" type="presParOf" srcId="{6D9A87EB-E36B-402F-BDF5-FBCF03E8C7C2}" destId="{8AE2EC51-629B-42C1-A8F7-B1FAC15A056D}" srcOrd="1" destOrd="0" presId="urn:microsoft.com/office/officeart/2005/8/layout/hList1"/>
    <dgm:cxn modelId="{6D94E734-858D-4B90-BC16-3E68E9C7CE7E}" type="presParOf" srcId="{823FE078-B34C-4172-AD9E-444517AAE1FD}" destId="{D9676BA2-7D88-4542-8A04-DBD2B8669464}" srcOrd="1" destOrd="0" presId="urn:microsoft.com/office/officeart/2005/8/layout/hList1"/>
    <dgm:cxn modelId="{7AB8E82E-C602-466B-81C3-A3B598DC7759}" type="presParOf" srcId="{823FE078-B34C-4172-AD9E-444517AAE1FD}" destId="{B78D5260-8C79-40A7-894C-6040B6B56836}" srcOrd="2" destOrd="0" presId="urn:microsoft.com/office/officeart/2005/8/layout/hList1"/>
    <dgm:cxn modelId="{16652EA4-7C13-4C7F-BCBB-418B8896DC4A}" type="presParOf" srcId="{B78D5260-8C79-40A7-894C-6040B6B56836}" destId="{0F84740F-3631-474D-A8AA-53ABACDA568B}" srcOrd="0" destOrd="0" presId="urn:microsoft.com/office/officeart/2005/8/layout/hList1"/>
    <dgm:cxn modelId="{DE8C8699-886B-4EBA-B356-E9D5FFFA4C33}" type="presParOf" srcId="{B78D5260-8C79-40A7-894C-6040B6B56836}" destId="{04F34B41-F1CB-49AB-9249-058D46784E7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95D7F0-CBE9-4149-B763-81C24844AD9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1379F2C-1A65-4494-A3E2-03E9C1542B3E}">
      <dgm:prSet/>
      <dgm:spPr/>
      <dgm:t>
        <a:bodyPr/>
        <a:lstStyle/>
        <a:p>
          <a:pPr algn="ctr" rtl="0"/>
          <a:r>
            <a:rPr lang="fa-IR" b="1" smtClean="0"/>
            <a:t>اقدامات خون درمانی</a:t>
          </a:r>
          <a:endParaRPr lang="en-US"/>
        </a:p>
      </dgm:t>
    </dgm:pt>
    <dgm:pt modelId="{DBB119F5-C255-482D-BC7E-A285AD6B11AC}" type="parTrans" cxnId="{9FE0FC41-3900-4BAC-9434-2549F72ADF0A}">
      <dgm:prSet/>
      <dgm:spPr/>
      <dgm:t>
        <a:bodyPr/>
        <a:lstStyle/>
        <a:p>
          <a:endParaRPr lang="en-US"/>
        </a:p>
      </dgm:t>
    </dgm:pt>
    <dgm:pt modelId="{F959E1D5-5DE8-42EF-9DB9-2BBB271EF5B6}" type="sibTrans" cxnId="{9FE0FC41-3900-4BAC-9434-2549F72ADF0A}">
      <dgm:prSet/>
      <dgm:spPr/>
      <dgm:t>
        <a:bodyPr/>
        <a:lstStyle/>
        <a:p>
          <a:endParaRPr lang="en-US"/>
        </a:p>
      </dgm:t>
    </dgm:pt>
    <dgm:pt modelId="{EC0C7086-EF04-4AFD-BE6B-CCC68502FFF0}" type="pres">
      <dgm:prSet presAssocID="{A195D7F0-CBE9-4149-B763-81C24844AD96}" presName="linear" presStyleCnt="0">
        <dgm:presLayoutVars>
          <dgm:animLvl val="lvl"/>
          <dgm:resizeHandles val="exact"/>
        </dgm:presLayoutVars>
      </dgm:prSet>
      <dgm:spPr/>
    </dgm:pt>
    <dgm:pt modelId="{D2652461-1479-4EA2-8944-D4A3CB426584}" type="pres">
      <dgm:prSet presAssocID="{31379F2C-1A65-4494-A3E2-03E9C1542B3E}" presName="parentText" presStyleLbl="node1" presStyleIdx="0" presStyleCnt="1">
        <dgm:presLayoutVars>
          <dgm:chMax val="0"/>
          <dgm:bulletEnabled val="1"/>
        </dgm:presLayoutVars>
      </dgm:prSet>
      <dgm:spPr/>
    </dgm:pt>
  </dgm:ptLst>
  <dgm:cxnLst>
    <dgm:cxn modelId="{9FE0FC41-3900-4BAC-9434-2549F72ADF0A}" srcId="{A195D7F0-CBE9-4149-B763-81C24844AD96}" destId="{31379F2C-1A65-4494-A3E2-03E9C1542B3E}" srcOrd="0" destOrd="0" parTransId="{DBB119F5-C255-482D-BC7E-A285AD6B11AC}" sibTransId="{F959E1D5-5DE8-42EF-9DB9-2BBB271EF5B6}"/>
    <dgm:cxn modelId="{ACE3896C-B611-4173-9ABC-BE95EBB122CE}" type="presOf" srcId="{A195D7F0-CBE9-4149-B763-81C24844AD96}" destId="{EC0C7086-EF04-4AFD-BE6B-CCC68502FFF0}" srcOrd="0" destOrd="0" presId="urn:microsoft.com/office/officeart/2005/8/layout/vList2"/>
    <dgm:cxn modelId="{9B544ED7-0C11-43FA-BB39-3772CDB46735}" type="presOf" srcId="{31379F2C-1A65-4494-A3E2-03E9C1542B3E}" destId="{D2652461-1479-4EA2-8944-D4A3CB426584}" srcOrd="0" destOrd="0" presId="urn:microsoft.com/office/officeart/2005/8/layout/vList2"/>
    <dgm:cxn modelId="{D708C433-BB56-4CF4-9F3F-23EA6B51D5C2}" type="presParOf" srcId="{EC0C7086-EF04-4AFD-BE6B-CCC68502FFF0}" destId="{D2652461-1479-4EA2-8944-D4A3CB42658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3D8DE4C-20B7-46DC-81D6-645975276133}"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21D5F07A-56FA-4AF5-90A8-719AD50546C6}">
      <dgm:prSet/>
      <dgm:spPr/>
      <dgm:t>
        <a:bodyPr/>
        <a:lstStyle/>
        <a:p>
          <a:pPr rtl="1"/>
          <a:r>
            <a:rPr lang="fa-IR" b="1" smtClean="0"/>
            <a:t>کاهش 2 و 3 دی فسفوگلیسرات</a:t>
          </a:r>
          <a:endParaRPr lang="en-US"/>
        </a:p>
      </dgm:t>
    </dgm:pt>
    <dgm:pt modelId="{E214BD7F-BC98-4F16-903D-1F4997215370}" type="parTrans" cxnId="{68F65F67-C02E-4690-A891-3677CD93BD62}">
      <dgm:prSet/>
      <dgm:spPr/>
      <dgm:t>
        <a:bodyPr/>
        <a:lstStyle/>
        <a:p>
          <a:endParaRPr lang="en-US"/>
        </a:p>
      </dgm:t>
    </dgm:pt>
    <dgm:pt modelId="{9B3493C6-4065-4819-B069-DB24CFBF6F79}" type="sibTrans" cxnId="{68F65F67-C02E-4690-A891-3677CD93BD62}">
      <dgm:prSet/>
      <dgm:spPr/>
      <dgm:t>
        <a:bodyPr/>
        <a:lstStyle/>
        <a:p>
          <a:endParaRPr lang="en-US"/>
        </a:p>
      </dgm:t>
    </dgm:pt>
    <dgm:pt modelId="{AAEE138D-978D-45E3-A995-B3452BE492C4}">
      <dgm:prSet/>
      <dgm:spPr/>
      <dgm:t>
        <a:bodyPr/>
        <a:lstStyle/>
        <a:p>
          <a:pPr rtl="1"/>
          <a:r>
            <a:rPr lang="fa-IR" b="1" smtClean="0"/>
            <a:t>ذخیره ی خون همراه با کاهش پیشرونده ی  2 و 3 دی فسفوگلیسرات در اریتروسیت ها می باشد که سبب افزایش تمایل هموگلوبین به اکسیژن می گردد. این افزایش تمایل به اکسیژن سبب کاهش اکسیژن رسانی به بافت ها می شود.</a:t>
          </a:r>
          <a:endParaRPr lang="en-US"/>
        </a:p>
      </dgm:t>
    </dgm:pt>
    <dgm:pt modelId="{52937C9A-A7BC-4796-A636-51B8DBC6B055}" type="parTrans" cxnId="{19D5257F-46BB-4263-95F2-8D13B9234891}">
      <dgm:prSet/>
      <dgm:spPr/>
      <dgm:t>
        <a:bodyPr/>
        <a:lstStyle/>
        <a:p>
          <a:endParaRPr lang="en-US"/>
        </a:p>
      </dgm:t>
    </dgm:pt>
    <dgm:pt modelId="{B5E1F158-2636-4F8A-A028-E94267E1F6CB}" type="sibTrans" cxnId="{19D5257F-46BB-4263-95F2-8D13B9234891}">
      <dgm:prSet/>
      <dgm:spPr/>
      <dgm:t>
        <a:bodyPr/>
        <a:lstStyle/>
        <a:p>
          <a:endParaRPr lang="en-US"/>
        </a:p>
      </dgm:t>
    </dgm:pt>
    <dgm:pt modelId="{BC49F628-5553-4A14-9A68-83FABDA0DA3F}">
      <dgm:prSet/>
      <dgm:spPr/>
      <dgm:t>
        <a:bodyPr/>
        <a:lstStyle/>
        <a:p>
          <a:pPr rtl="1"/>
          <a:r>
            <a:rPr lang="fa-IR" b="1" smtClean="0"/>
            <a:t>کلسیم مکمل باید در موارد زیر تجویز گردد. </a:t>
          </a:r>
          <a:endParaRPr lang="en-US"/>
        </a:p>
      </dgm:t>
    </dgm:pt>
    <dgm:pt modelId="{DD89FEB4-3AFF-4E90-B720-A4B753F44A9B}" type="parTrans" cxnId="{1D5F41BC-A5F6-489F-992F-C934736A3C11}">
      <dgm:prSet/>
      <dgm:spPr/>
      <dgm:t>
        <a:bodyPr/>
        <a:lstStyle/>
        <a:p>
          <a:endParaRPr lang="en-US"/>
        </a:p>
      </dgm:t>
    </dgm:pt>
    <dgm:pt modelId="{2B110F7B-3214-449A-A2AE-5BE06BF777BB}" type="sibTrans" cxnId="{1D5F41BC-A5F6-489F-992F-C934736A3C11}">
      <dgm:prSet/>
      <dgm:spPr/>
      <dgm:t>
        <a:bodyPr/>
        <a:lstStyle/>
        <a:p>
          <a:endParaRPr lang="en-US"/>
        </a:p>
      </dgm:t>
    </dgm:pt>
    <dgm:pt modelId="{8A930B30-3926-4856-9286-35BF24312520}">
      <dgm:prSet/>
      <dgm:spPr/>
      <dgm:t>
        <a:bodyPr/>
        <a:lstStyle/>
        <a:p>
          <a:pPr rtl="1"/>
          <a:r>
            <a:rPr lang="fa-IR" b="1" smtClean="0"/>
            <a:t>1) سرعت تجویز خون بیشتر از 250 میلی لیتر در دقیقه</a:t>
          </a:r>
          <a:endParaRPr lang="en-US"/>
        </a:p>
      </dgm:t>
    </dgm:pt>
    <dgm:pt modelId="{64431DCF-2A31-4F59-8AF8-8078BBB0ED75}" type="parTrans" cxnId="{FB490D96-29AB-4B3A-A8FA-E876FC2AD22B}">
      <dgm:prSet/>
      <dgm:spPr/>
      <dgm:t>
        <a:bodyPr/>
        <a:lstStyle/>
        <a:p>
          <a:endParaRPr lang="en-US"/>
        </a:p>
      </dgm:t>
    </dgm:pt>
    <dgm:pt modelId="{4E1A98E7-92B0-4774-B2F0-502E0AF5C8FE}" type="sibTrans" cxnId="{FB490D96-29AB-4B3A-A8FA-E876FC2AD22B}">
      <dgm:prSet/>
      <dgm:spPr/>
      <dgm:t>
        <a:bodyPr/>
        <a:lstStyle/>
        <a:p>
          <a:endParaRPr lang="en-US"/>
        </a:p>
      </dgm:t>
    </dgm:pt>
    <dgm:pt modelId="{750EB6C9-0C48-469A-A506-54C67C2E9B85}">
      <dgm:prSet/>
      <dgm:spPr/>
      <dgm:t>
        <a:bodyPr/>
        <a:lstStyle/>
        <a:p>
          <a:pPr rtl="1"/>
          <a:r>
            <a:rPr lang="fa-IR" b="1" dirty="0" smtClean="0"/>
            <a:t>2) هیپوترمی یا بیماری های کبدی که با متابولیسم سیترات تداخل داشته باشند</a:t>
          </a:r>
          <a:endParaRPr lang="en-US" dirty="0"/>
        </a:p>
      </dgm:t>
    </dgm:pt>
    <dgm:pt modelId="{45F95B2C-62D7-434E-9B54-DBBD7756FE4C}" type="parTrans" cxnId="{7E2BF67B-ED06-4177-AF29-E364A4181BEE}">
      <dgm:prSet/>
      <dgm:spPr/>
      <dgm:t>
        <a:bodyPr/>
        <a:lstStyle/>
        <a:p>
          <a:endParaRPr lang="en-US"/>
        </a:p>
      </dgm:t>
    </dgm:pt>
    <dgm:pt modelId="{7D0AF58C-CDF7-4296-A189-8ADA83F1FECC}" type="sibTrans" cxnId="{7E2BF67B-ED06-4177-AF29-E364A4181BEE}">
      <dgm:prSet/>
      <dgm:spPr/>
      <dgm:t>
        <a:bodyPr/>
        <a:lstStyle/>
        <a:p>
          <a:endParaRPr lang="en-US"/>
        </a:p>
      </dgm:t>
    </dgm:pt>
    <dgm:pt modelId="{85EE16D2-A608-4B6A-A549-15FFC81C84DF}">
      <dgm:prSet/>
      <dgm:spPr/>
      <dgm:t>
        <a:bodyPr/>
        <a:lstStyle/>
        <a:p>
          <a:pPr rtl="1"/>
          <a:r>
            <a:rPr lang="fa-IR" b="1" smtClean="0"/>
            <a:t>3) بیمار نوزاد باشد</a:t>
          </a:r>
          <a:endParaRPr lang="en-US"/>
        </a:p>
      </dgm:t>
    </dgm:pt>
    <dgm:pt modelId="{42776B23-F3CF-47B2-8A5F-9A0804803633}" type="parTrans" cxnId="{3520962B-0D6A-4B2B-A24B-55F13816953C}">
      <dgm:prSet/>
      <dgm:spPr/>
      <dgm:t>
        <a:bodyPr/>
        <a:lstStyle/>
        <a:p>
          <a:endParaRPr lang="en-US"/>
        </a:p>
      </dgm:t>
    </dgm:pt>
    <dgm:pt modelId="{07863286-0EF3-4047-B877-4D18927C2334}" type="sibTrans" cxnId="{3520962B-0D6A-4B2B-A24B-55F13816953C}">
      <dgm:prSet/>
      <dgm:spPr/>
      <dgm:t>
        <a:bodyPr/>
        <a:lstStyle/>
        <a:p>
          <a:endParaRPr lang="en-US"/>
        </a:p>
      </dgm:t>
    </dgm:pt>
    <dgm:pt modelId="{F68EDF4D-08D4-46B5-AF09-3627E4F38E1C}">
      <dgm:prSet/>
      <dgm:spPr/>
      <dgm:t>
        <a:bodyPr/>
        <a:lstStyle/>
        <a:p>
          <a:pPr rtl="1"/>
          <a:r>
            <a:rPr lang="fa-IR" b="1" smtClean="0"/>
            <a:t>بیماران تحت پیوند کبد بیشتر در معرض مسمومیت با سیترات می باشند که این بیماران ممکن است به تجویز کلسیم در حین خون گیری ماسیو خون ذخیره شده داشته باشند.</a:t>
          </a:r>
          <a:endParaRPr lang="en-US"/>
        </a:p>
      </dgm:t>
    </dgm:pt>
    <dgm:pt modelId="{663C9EFF-D86A-404A-8DC8-C817C48F3C6F}" type="parTrans" cxnId="{DF962657-89D9-4DE2-B7AB-4FB4E56E52AA}">
      <dgm:prSet/>
      <dgm:spPr/>
      <dgm:t>
        <a:bodyPr/>
        <a:lstStyle/>
        <a:p>
          <a:endParaRPr lang="en-US"/>
        </a:p>
      </dgm:t>
    </dgm:pt>
    <dgm:pt modelId="{122DE6F0-5AF6-47C0-B506-83ED0192EEA5}" type="sibTrans" cxnId="{DF962657-89D9-4DE2-B7AB-4FB4E56E52AA}">
      <dgm:prSet/>
      <dgm:spPr/>
      <dgm:t>
        <a:bodyPr/>
        <a:lstStyle/>
        <a:p>
          <a:endParaRPr lang="en-US"/>
        </a:p>
      </dgm:t>
    </dgm:pt>
    <dgm:pt modelId="{A4F0AA70-8D8B-4E86-BE91-880D79FA69B0}">
      <dgm:prSet/>
      <dgm:spPr/>
      <dgm:t>
        <a:bodyPr/>
        <a:lstStyle/>
        <a:p>
          <a:pPr rtl="1"/>
          <a:r>
            <a:rPr lang="fa-IR" b="1" smtClean="0"/>
            <a:t>هیپوترمی</a:t>
          </a:r>
          <a:endParaRPr lang="en-US"/>
        </a:p>
      </dgm:t>
    </dgm:pt>
    <dgm:pt modelId="{40FD225D-AD8F-4A61-BD35-31D9FB60504D}" type="parTrans" cxnId="{E4A43770-3B93-44A8-BFD0-CB92097F8BC3}">
      <dgm:prSet/>
      <dgm:spPr/>
      <dgm:t>
        <a:bodyPr/>
        <a:lstStyle/>
        <a:p>
          <a:endParaRPr lang="en-US"/>
        </a:p>
      </dgm:t>
    </dgm:pt>
    <dgm:pt modelId="{109924D0-0471-40BB-A3BC-E2A56125C551}" type="sibTrans" cxnId="{E4A43770-3B93-44A8-BFD0-CB92097F8BC3}">
      <dgm:prSet/>
      <dgm:spPr/>
      <dgm:t>
        <a:bodyPr/>
        <a:lstStyle/>
        <a:p>
          <a:endParaRPr lang="en-US"/>
        </a:p>
      </dgm:t>
    </dgm:pt>
    <dgm:pt modelId="{A1CB4D1D-4E85-47E6-B86C-97963B190176}">
      <dgm:prSet/>
      <dgm:spPr/>
      <dgm:t>
        <a:bodyPr/>
        <a:lstStyle/>
        <a:p>
          <a:pPr rtl="1"/>
          <a:r>
            <a:rPr lang="fa-IR" b="1" smtClean="0"/>
            <a:t>تجویز خون ذخیره شده با دمای کمتر از 6 درجه ی سانتیگراد می تواند منجر به کاهش دمای بدن بیمار گردد.</a:t>
          </a:r>
          <a:endParaRPr lang="en-US"/>
        </a:p>
      </dgm:t>
    </dgm:pt>
    <dgm:pt modelId="{6E895BB0-AA03-44EC-A0D2-AD5C5698D1AD}" type="parTrans" cxnId="{369A7B30-F68A-49C2-B0E5-1C159D2583A1}">
      <dgm:prSet/>
      <dgm:spPr/>
      <dgm:t>
        <a:bodyPr/>
        <a:lstStyle/>
        <a:p>
          <a:endParaRPr lang="en-US"/>
        </a:p>
      </dgm:t>
    </dgm:pt>
    <dgm:pt modelId="{EC97381B-34A7-439E-830C-ECC4CFF2BB89}" type="sibTrans" cxnId="{369A7B30-F68A-49C2-B0E5-1C159D2583A1}">
      <dgm:prSet/>
      <dgm:spPr/>
      <dgm:t>
        <a:bodyPr/>
        <a:lstStyle/>
        <a:p>
          <a:endParaRPr lang="en-US"/>
        </a:p>
      </dgm:t>
    </dgm:pt>
    <dgm:pt modelId="{69DD1480-3EEA-4404-B303-072CA2B1965D}">
      <dgm:prSet/>
      <dgm:spPr/>
      <dgm:t>
        <a:bodyPr/>
        <a:lstStyle/>
        <a:p>
          <a:pPr rtl="1"/>
          <a:r>
            <a:rPr lang="fa-IR" b="1" dirty="0" smtClean="0"/>
            <a:t>عبور خون از خلال وارمرهای طراحی شده سبب کاهش هیپوترمی احتمالی می گردد.</a:t>
          </a:r>
          <a:endParaRPr lang="en-US" dirty="0"/>
        </a:p>
      </dgm:t>
    </dgm:pt>
    <dgm:pt modelId="{1ADBCA94-F175-4A91-ABBC-3CA31B064418}" type="parTrans" cxnId="{0EAE87D6-0FC2-477C-BBCB-BCCEBE4CF2BC}">
      <dgm:prSet/>
      <dgm:spPr/>
      <dgm:t>
        <a:bodyPr/>
        <a:lstStyle/>
        <a:p>
          <a:endParaRPr lang="en-US"/>
        </a:p>
      </dgm:t>
    </dgm:pt>
    <dgm:pt modelId="{40A19873-434E-4F04-BFB8-3531ECAD9E99}" type="sibTrans" cxnId="{0EAE87D6-0FC2-477C-BBCB-BCCEBE4CF2BC}">
      <dgm:prSet/>
      <dgm:spPr/>
      <dgm:t>
        <a:bodyPr/>
        <a:lstStyle/>
        <a:p>
          <a:endParaRPr lang="en-US"/>
        </a:p>
      </dgm:t>
    </dgm:pt>
    <dgm:pt modelId="{DFEA2702-8858-43E3-89AF-A3954D528BBA}">
      <dgm:prSet/>
      <dgm:spPr/>
      <dgm:t>
        <a:bodyPr/>
        <a:lstStyle/>
        <a:p>
          <a:pPr rtl="1"/>
          <a:r>
            <a:rPr lang="fa-IR" b="1" smtClean="0"/>
            <a:t>اختلال عملکرد نامشخص این وارمرها سبب گرم شدن بیش از حد و همولیز خون تزریقی می گردد.</a:t>
          </a:r>
          <a:endParaRPr lang="en-US"/>
        </a:p>
      </dgm:t>
    </dgm:pt>
    <dgm:pt modelId="{07D6BFAD-E0DB-42A7-9AA8-DD36A4CEA6EB}" type="parTrans" cxnId="{EEADADA3-D67F-4F52-A4C7-050D0C318468}">
      <dgm:prSet/>
      <dgm:spPr/>
      <dgm:t>
        <a:bodyPr/>
        <a:lstStyle/>
        <a:p>
          <a:endParaRPr lang="en-US"/>
        </a:p>
      </dgm:t>
    </dgm:pt>
    <dgm:pt modelId="{569F877D-7236-4992-9381-85B8BAA5F4CA}" type="sibTrans" cxnId="{EEADADA3-D67F-4F52-A4C7-050D0C318468}">
      <dgm:prSet/>
      <dgm:spPr/>
      <dgm:t>
        <a:bodyPr/>
        <a:lstStyle/>
        <a:p>
          <a:endParaRPr lang="en-US"/>
        </a:p>
      </dgm:t>
    </dgm:pt>
    <dgm:pt modelId="{58DD3A19-7B18-4A59-9BE6-DFA60A24375B}" type="pres">
      <dgm:prSet presAssocID="{13D8DE4C-20B7-46DC-81D6-645975276133}" presName="linear" presStyleCnt="0">
        <dgm:presLayoutVars>
          <dgm:animLvl val="lvl"/>
          <dgm:resizeHandles val="exact"/>
        </dgm:presLayoutVars>
      </dgm:prSet>
      <dgm:spPr/>
    </dgm:pt>
    <dgm:pt modelId="{734A41A5-9D8C-47D5-B9B3-977F37417EDE}" type="pres">
      <dgm:prSet presAssocID="{21D5F07A-56FA-4AF5-90A8-719AD50546C6}" presName="parentText" presStyleLbl="node1" presStyleIdx="0" presStyleCnt="2">
        <dgm:presLayoutVars>
          <dgm:chMax val="0"/>
          <dgm:bulletEnabled val="1"/>
        </dgm:presLayoutVars>
      </dgm:prSet>
      <dgm:spPr/>
    </dgm:pt>
    <dgm:pt modelId="{5E20CC62-B1E6-49AA-919B-C4737DB0AED0}" type="pres">
      <dgm:prSet presAssocID="{21D5F07A-56FA-4AF5-90A8-719AD50546C6}" presName="childText" presStyleLbl="revTx" presStyleIdx="0" presStyleCnt="2">
        <dgm:presLayoutVars>
          <dgm:bulletEnabled val="1"/>
        </dgm:presLayoutVars>
      </dgm:prSet>
      <dgm:spPr/>
    </dgm:pt>
    <dgm:pt modelId="{F417E991-BDEC-446D-AEB2-0639FDB59FD7}" type="pres">
      <dgm:prSet presAssocID="{A4F0AA70-8D8B-4E86-BE91-880D79FA69B0}" presName="parentText" presStyleLbl="node1" presStyleIdx="1" presStyleCnt="2">
        <dgm:presLayoutVars>
          <dgm:chMax val="0"/>
          <dgm:bulletEnabled val="1"/>
        </dgm:presLayoutVars>
      </dgm:prSet>
      <dgm:spPr/>
    </dgm:pt>
    <dgm:pt modelId="{4BDEC05F-F263-4C9B-9CE3-B1856CB2EDFB}" type="pres">
      <dgm:prSet presAssocID="{A4F0AA70-8D8B-4E86-BE91-880D79FA69B0}" presName="childText" presStyleLbl="revTx" presStyleIdx="1" presStyleCnt="2">
        <dgm:presLayoutVars>
          <dgm:bulletEnabled val="1"/>
        </dgm:presLayoutVars>
      </dgm:prSet>
      <dgm:spPr/>
    </dgm:pt>
  </dgm:ptLst>
  <dgm:cxnLst>
    <dgm:cxn modelId="{3520962B-0D6A-4B2B-A24B-55F13816953C}" srcId="{21D5F07A-56FA-4AF5-90A8-719AD50546C6}" destId="{85EE16D2-A608-4B6A-A549-15FFC81C84DF}" srcOrd="4" destOrd="0" parTransId="{42776B23-F3CF-47B2-8A5F-9A0804803633}" sibTransId="{07863286-0EF3-4047-B877-4D18927C2334}"/>
    <dgm:cxn modelId="{17B54523-721F-4278-A79F-1260BBD1FF8C}" type="presOf" srcId="{13D8DE4C-20B7-46DC-81D6-645975276133}" destId="{58DD3A19-7B18-4A59-9BE6-DFA60A24375B}" srcOrd="0" destOrd="0" presId="urn:microsoft.com/office/officeart/2005/8/layout/vList2"/>
    <dgm:cxn modelId="{0EAE87D6-0FC2-477C-BBCB-BCCEBE4CF2BC}" srcId="{A4F0AA70-8D8B-4E86-BE91-880D79FA69B0}" destId="{69DD1480-3EEA-4404-B303-072CA2B1965D}" srcOrd="1" destOrd="0" parTransId="{1ADBCA94-F175-4A91-ABBC-3CA31B064418}" sibTransId="{40A19873-434E-4F04-BFB8-3531ECAD9E99}"/>
    <dgm:cxn modelId="{34595D81-2C02-4AF7-AE92-BE7F27C2F717}" type="presOf" srcId="{8A930B30-3926-4856-9286-35BF24312520}" destId="{5E20CC62-B1E6-49AA-919B-C4737DB0AED0}" srcOrd="0" destOrd="2" presId="urn:microsoft.com/office/officeart/2005/8/layout/vList2"/>
    <dgm:cxn modelId="{19D5257F-46BB-4263-95F2-8D13B9234891}" srcId="{21D5F07A-56FA-4AF5-90A8-719AD50546C6}" destId="{AAEE138D-978D-45E3-A995-B3452BE492C4}" srcOrd="0" destOrd="0" parTransId="{52937C9A-A7BC-4796-A636-51B8DBC6B055}" sibTransId="{B5E1F158-2636-4F8A-A028-E94267E1F6CB}"/>
    <dgm:cxn modelId="{D0BE8D2A-481F-49DC-BA57-85D80056C254}" type="presOf" srcId="{BC49F628-5553-4A14-9A68-83FABDA0DA3F}" destId="{5E20CC62-B1E6-49AA-919B-C4737DB0AED0}" srcOrd="0" destOrd="1" presId="urn:microsoft.com/office/officeart/2005/8/layout/vList2"/>
    <dgm:cxn modelId="{2F407216-4CA4-4FC5-AD32-CF6D81420A6E}" type="presOf" srcId="{DFEA2702-8858-43E3-89AF-A3954D528BBA}" destId="{4BDEC05F-F263-4C9B-9CE3-B1856CB2EDFB}" srcOrd="0" destOrd="2" presId="urn:microsoft.com/office/officeart/2005/8/layout/vList2"/>
    <dgm:cxn modelId="{0D38DFAE-67D9-4A7F-AA01-4CE1693949D0}" type="presOf" srcId="{A1CB4D1D-4E85-47E6-B86C-97963B190176}" destId="{4BDEC05F-F263-4C9B-9CE3-B1856CB2EDFB}" srcOrd="0" destOrd="0" presId="urn:microsoft.com/office/officeart/2005/8/layout/vList2"/>
    <dgm:cxn modelId="{F618F2B8-8EA1-4285-A189-51749B243143}" type="presOf" srcId="{AAEE138D-978D-45E3-A995-B3452BE492C4}" destId="{5E20CC62-B1E6-49AA-919B-C4737DB0AED0}" srcOrd="0" destOrd="0" presId="urn:microsoft.com/office/officeart/2005/8/layout/vList2"/>
    <dgm:cxn modelId="{68F65F67-C02E-4690-A891-3677CD93BD62}" srcId="{13D8DE4C-20B7-46DC-81D6-645975276133}" destId="{21D5F07A-56FA-4AF5-90A8-719AD50546C6}" srcOrd="0" destOrd="0" parTransId="{E214BD7F-BC98-4F16-903D-1F4997215370}" sibTransId="{9B3493C6-4065-4819-B069-DB24CFBF6F79}"/>
    <dgm:cxn modelId="{675F5579-2EB1-42C6-BA55-3040A0AA08DA}" type="presOf" srcId="{21D5F07A-56FA-4AF5-90A8-719AD50546C6}" destId="{734A41A5-9D8C-47D5-B9B3-977F37417EDE}" srcOrd="0" destOrd="0" presId="urn:microsoft.com/office/officeart/2005/8/layout/vList2"/>
    <dgm:cxn modelId="{EEADADA3-D67F-4F52-A4C7-050D0C318468}" srcId="{A4F0AA70-8D8B-4E86-BE91-880D79FA69B0}" destId="{DFEA2702-8858-43E3-89AF-A3954D528BBA}" srcOrd="2" destOrd="0" parTransId="{07D6BFAD-E0DB-42A7-9AA8-DD36A4CEA6EB}" sibTransId="{569F877D-7236-4992-9381-85B8BAA5F4CA}"/>
    <dgm:cxn modelId="{980D2841-AAE3-4810-A175-0046C29C5499}" type="presOf" srcId="{F68EDF4D-08D4-46B5-AF09-3627E4F38E1C}" destId="{5E20CC62-B1E6-49AA-919B-C4737DB0AED0}" srcOrd="0" destOrd="5" presId="urn:microsoft.com/office/officeart/2005/8/layout/vList2"/>
    <dgm:cxn modelId="{732A575B-08A6-44FE-AF42-CC043F491AA9}" type="presOf" srcId="{A4F0AA70-8D8B-4E86-BE91-880D79FA69B0}" destId="{F417E991-BDEC-446D-AEB2-0639FDB59FD7}" srcOrd="0" destOrd="0" presId="urn:microsoft.com/office/officeart/2005/8/layout/vList2"/>
    <dgm:cxn modelId="{369A7B30-F68A-49C2-B0E5-1C159D2583A1}" srcId="{A4F0AA70-8D8B-4E86-BE91-880D79FA69B0}" destId="{A1CB4D1D-4E85-47E6-B86C-97963B190176}" srcOrd="0" destOrd="0" parTransId="{6E895BB0-AA03-44EC-A0D2-AD5C5698D1AD}" sibTransId="{EC97381B-34A7-439E-830C-ECC4CFF2BB89}"/>
    <dgm:cxn modelId="{F7ECDED7-BDE2-4475-8D08-40E09DB5EB36}" type="presOf" srcId="{750EB6C9-0C48-469A-A506-54C67C2E9B85}" destId="{5E20CC62-B1E6-49AA-919B-C4737DB0AED0}" srcOrd="0" destOrd="3" presId="urn:microsoft.com/office/officeart/2005/8/layout/vList2"/>
    <dgm:cxn modelId="{DF962657-89D9-4DE2-B7AB-4FB4E56E52AA}" srcId="{21D5F07A-56FA-4AF5-90A8-719AD50546C6}" destId="{F68EDF4D-08D4-46B5-AF09-3627E4F38E1C}" srcOrd="5" destOrd="0" parTransId="{663C9EFF-D86A-404A-8DC8-C817C48F3C6F}" sibTransId="{122DE6F0-5AF6-47C0-B506-83ED0192EEA5}"/>
    <dgm:cxn modelId="{773F49BE-8D59-47DD-99F0-FE22B1694A26}" type="presOf" srcId="{69DD1480-3EEA-4404-B303-072CA2B1965D}" destId="{4BDEC05F-F263-4C9B-9CE3-B1856CB2EDFB}" srcOrd="0" destOrd="1" presId="urn:microsoft.com/office/officeart/2005/8/layout/vList2"/>
    <dgm:cxn modelId="{1D5F41BC-A5F6-489F-992F-C934736A3C11}" srcId="{21D5F07A-56FA-4AF5-90A8-719AD50546C6}" destId="{BC49F628-5553-4A14-9A68-83FABDA0DA3F}" srcOrd="1" destOrd="0" parTransId="{DD89FEB4-3AFF-4E90-B720-A4B753F44A9B}" sibTransId="{2B110F7B-3214-449A-A2AE-5BE06BF777BB}"/>
    <dgm:cxn modelId="{EFD0137B-7C05-44DF-8257-C1137CD94E22}" type="presOf" srcId="{85EE16D2-A608-4B6A-A549-15FFC81C84DF}" destId="{5E20CC62-B1E6-49AA-919B-C4737DB0AED0}" srcOrd="0" destOrd="4" presId="urn:microsoft.com/office/officeart/2005/8/layout/vList2"/>
    <dgm:cxn modelId="{E4A43770-3B93-44A8-BFD0-CB92097F8BC3}" srcId="{13D8DE4C-20B7-46DC-81D6-645975276133}" destId="{A4F0AA70-8D8B-4E86-BE91-880D79FA69B0}" srcOrd="1" destOrd="0" parTransId="{40FD225D-AD8F-4A61-BD35-31D9FB60504D}" sibTransId="{109924D0-0471-40BB-A3BC-E2A56125C551}"/>
    <dgm:cxn modelId="{FB490D96-29AB-4B3A-A8FA-E876FC2AD22B}" srcId="{21D5F07A-56FA-4AF5-90A8-719AD50546C6}" destId="{8A930B30-3926-4856-9286-35BF24312520}" srcOrd="2" destOrd="0" parTransId="{64431DCF-2A31-4F59-8AF8-8078BBB0ED75}" sibTransId="{4E1A98E7-92B0-4774-B2F0-502E0AF5C8FE}"/>
    <dgm:cxn modelId="{7E2BF67B-ED06-4177-AF29-E364A4181BEE}" srcId="{21D5F07A-56FA-4AF5-90A8-719AD50546C6}" destId="{750EB6C9-0C48-469A-A506-54C67C2E9B85}" srcOrd="3" destOrd="0" parTransId="{45F95B2C-62D7-434E-9B54-DBBD7756FE4C}" sibTransId="{7D0AF58C-CDF7-4296-A189-8ADA83F1FECC}"/>
    <dgm:cxn modelId="{F3DF31D4-3F71-4224-AAFC-ED673A1A36EC}" type="presParOf" srcId="{58DD3A19-7B18-4A59-9BE6-DFA60A24375B}" destId="{734A41A5-9D8C-47D5-B9B3-977F37417EDE}" srcOrd="0" destOrd="0" presId="urn:microsoft.com/office/officeart/2005/8/layout/vList2"/>
    <dgm:cxn modelId="{FF1DC276-0FF3-4C4D-8D59-AB13347DE71A}" type="presParOf" srcId="{58DD3A19-7B18-4A59-9BE6-DFA60A24375B}" destId="{5E20CC62-B1E6-49AA-919B-C4737DB0AED0}" srcOrd="1" destOrd="0" presId="urn:microsoft.com/office/officeart/2005/8/layout/vList2"/>
    <dgm:cxn modelId="{F1B3B2BB-0BEE-4C47-8324-53CC0844074F}" type="presParOf" srcId="{58DD3A19-7B18-4A59-9BE6-DFA60A24375B}" destId="{F417E991-BDEC-446D-AEB2-0639FDB59FD7}" srcOrd="2" destOrd="0" presId="urn:microsoft.com/office/officeart/2005/8/layout/vList2"/>
    <dgm:cxn modelId="{E55EF014-18D9-4A1D-9C36-F0D521F7A8C0}" type="presParOf" srcId="{58DD3A19-7B18-4A59-9BE6-DFA60A24375B}" destId="{4BDEC05F-F263-4C9B-9CE3-B1856CB2EDF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0CBC81C-0919-4FDF-861B-14D06F465042}"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6E3A0DF5-F69C-4775-9BAC-0295B25D8F46}">
      <dgm:prSet/>
      <dgm:spPr/>
      <dgm:t>
        <a:bodyPr/>
        <a:lstStyle/>
        <a:p>
          <a:pPr rtl="1"/>
          <a:r>
            <a:rPr lang="fa-IR" b="1" dirty="0" smtClean="0"/>
            <a:t>انعقاد</a:t>
          </a:r>
          <a:endParaRPr lang="en-US" dirty="0"/>
        </a:p>
      </dgm:t>
    </dgm:pt>
    <dgm:pt modelId="{46F78FBD-426C-49EE-85DA-A923DD8EFC36}" type="parTrans" cxnId="{CF90A42E-D7B0-438F-A8CD-AA72C5C657E5}">
      <dgm:prSet/>
      <dgm:spPr/>
      <dgm:t>
        <a:bodyPr/>
        <a:lstStyle/>
        <a:p>
          <a:endParaRPr lang="en-US"/>
        </a:p>
      </dgm:t>
    </dgm:pt>
    <dgm:pt modelId="{E6B0738F-734F-4DDF-B4C5-D62099414CD3}" type="sibTrans" cxnId="{CF90A42E-D7B0-438F-A8CD-AA72C5C657E5}">
      <dgm:prSet/>
      <dgm:spPr/>
      <dgm:t>
        <a:bodyPr/>
        <a:lstStyle/>
        <a:p>
          <a:endParaRPr lang="en-US"/>
        </a:p>
      </dgm:t>
    </dgm:pt>
    <dgm:pt modelId="{0817F624-7235-4301-886D-C39A76D274CA}">
      <dgm:prSet/>
      <dgm:spPr/>
      <dgm:t>
        <a:bodyPr/>
        <a:lstStyle/>
        <a:p>
          <a:pPr rtl="1"/>
          <a:r>
            <a:rPr lang="fa-IR" b="1" dirty="0" smtClean="0"/>
            <a:t>در نتیجه ی خون ریزی شدید میکروواسکولار باید هم مشاوره ی جراحی و هم بیهوشی صورت گیرد. تست های آزمایشگاهی تنها مکمل یافته های بالینی می باشد.</a:t>
          </a:r>
          <a:endParaRPr lang="en-US" dirty="0"/>
        </a:p>
      </dgm:t>
    </dgm:pt>
    <dgm:pt modelId="{3E87FB8E-08B4-494F-88AD-A2548C75E1AF}" type="parTrans" cxnId="{F63CAE1E-549B-4C27-BF15-FFB73322757C}">
      <dgm:prSet/>
      <dgm:spPr/>
      <dgm:t>
        <a:bodyPr/>
        <a:lstStyle/>
        <a:p>
          <a:endParaRPr lang="en-US"/>
        </a:p>
      </dgm:t>
    </dgm:pt>
    <dgm:pt modelId="{232EB205-77E0-4076-8CE6-234C7C552173}" type="sibTrans" cxnId="{F63CAE1E-549B-4C27-BF15-FFB73322757C}">
      <dgm:prSet/>
      <dgm:spPr/>
      <dgm:t>
        <a:bodyPr/>
        <a:lstStyle/>
        <a:p>
          <a:endParaRPr lang="en-US"/>
        </a:p>
      </dgm:t>
    </dgm:pt>
    <dgm:pt modelId="{630929E9-BA91-4E3E-A4EF-BE83D40BB9E8}">
      <dgm:prSet/>
      <dgm:spPr/>
      <dgm:t>
        <a:bodyPr/>
        <a:lstStyle/>
        <a:p>
          <a:pPr rtl="1"/>
          <a:r>
            <a:rPr lang="fa-IR" b="1" dirty="0" smtClean="0"/>
            <a:t>کمبود خون باید با اندازه کیری مخزن های ساکشن خون، اسفنج ها و زهکش های خونی مورد تخمین قرار گیرد. این تصمیم باید بر این اساس صورت گیرد که آیا خون از دست رفته در اثر جراحی رخ داده و یا کواگولوپاتی وجود دارد.</a:t>
          </a:r>
          <a:endParaRPr lang="en-US" dirty="0"/>
        </a:p>
      </dgm:t>
    </dgm:pt>
    <dgm:pt modelId="{95FCDC85-08B5-4B69-B1FC-245DBE40211B}" type="parTrans" cxnId="{9F62C474-3B6D-4A19-9E04-D66D8BAB25F6}">
      <dgm:prSet/>
      <dgm:spPr/>
      <dgm:t>
        <a:bodyPr/>
        <a:lstStyle/>
        <a:p>
          <a:endParaRPr lang="en-US"/>
        </a:p>
      </dgm:t>
    </dgm:pt>
    <dgm:pt modelId="{2A7FC392-A21F-47FB-B8C1-3A352D60AB83}" type="sibTrans" cxnId="{9F62C474-3B6D-4A19-9E04-D66D8BAB25F6}">
      <dgm:prSet/>
      <dgm:spPr/>
      <dgm:t>
        <a:bodyPr/>
        <a:lstStyle/>
        <a:p>
          <a:endParaRPr lang="en-US"/>
        </a:p>
      </dgm:t>
    </dgm:pt>
    <dgm:pt modelId="{E6AE2FF6-051D-435D-8F30-850E0E24D9CD}">
      <dgm:prSet/>
      <dgm:spPr/>
      <dgm:t>
        <a:bodyPr/>
        <a:lstStyle/>
        <a:p>
          <a:pPr rtl="1"/>
          <a:r>
            <a:rPr lang="fa-IR" b="1" dirty="0" smtClean="0"/>
            <a:t>شمارش پلاکتی، </a:t>
          </a:r>
          <a:r>
            <a:rPr lang="en-US" b="1" dirty="0" smtClean="0"/>
            <a:t>PT</a:t>
          </a:r>
          <a:r>
            <a:rPr lang="fa-IR" b="1" dirty="0" smtClean="0"/>
            <a:t> یا </a:t>
          </a:r>
          <a:r>
            <a:rPr lang="en-US" b="1" dirty="0" smtClean="0"/>
            <a:t>INR</a:t>
          </a:r>
          <a:r>
            <a:rPr lang="fa-IR" b="1" dirty="0" smtClean="0"/>
            <a:t> و </a:t>
          </a:r>
          <a:r>
            <a:rPr lang="en-US" b="1" dirty="0" smtClean="0"/>
            <a:t>PTT</a:t>
          </a:r>
          <a:r>
            <a:rPr lang="fa-IR" b="1" dirty="0" smtClean="0"/>
            <a:t> و سطح فیبرینوژن می تواند وجود هر نوع کواگولوپاتی را اثبات نماید.</a:t>
          </a:r>
          <a:endParaRPr lang="en-US" dirty="0"/>
        </a:p>
      </dgm:t>
    </dgm:pt>
    <dgm:pt modelId="{EF397E10-F8C5-4FAE-836C-BECF29941A36}" type="parTrans" cxnId="{163945FB-70BB-48EF-8F99-8002B37AFCFF}">
      <dgm:prSet/>
      <dgm:spPr/>
      <dgm:t>
        <a:bodyPr/>
        <a:lstStyle/>
        <a:p>
          <a:endParaRPr lang="en-US"/>
        </a:p>
      </dgm:t>
    </dgm:pt>
    <dgm:pt modelId="{79B68D3B-5461-4E13-893F-F9C02A0D94E4}" type="sibTrans" cxnId="{163945FB-70BB-48EF-8F99-8002B37AFCFF}">
      <dgm:prSet/>
      <dgm:spPr/>
      <dgm:t>
        <a:bodyPr/>
        <a:lstStyle/>
        <a:p>
          <a:endParaRPr lang="en-US"/>
        </a:p>
      </dgm:t>
    </dgm:pt>
    <dgm:pt modelId="{C6587AF7-FA29-49BF-87A8-C948F35E3F19}">
      <dgm:prSet/>
      <dgm:spPr/>
      <dgm:t>
        <a:bodyPr/>
        <a:lstStyle/>
        <a:p>
          <a:pPr rtl="1"/>
          <a:r>
            <a:rPr lang="fa-IR" b="1" dirty="0" smtClean="0"/>
            <a:t>پلاکت تغلیظ شده ممکن است در موارد پلاکت کمتر از 50000 تجویز گردد.</a:t>
          </a:r>
          <a:endParaRPr lang="en-US" dirty="0"/>
        </a:p>
      </dgm:t>
    </dgm:pt>
    <dgm:pt modelId="{A39A8C29-AF67-4D8B-8F27-8874E0B7BF00}" type="parTrans" cxnId="{6567EFCD-827B-480A-B8E3-0FD3BB8471C4}">
      <dgm:prSet/>
      <dgm:spPr/>
      <dgm:t>
        <a:bodyPr/>
        <a:lstStyle/>
        <a:p>
          <a:endParaRPr lang="en-US"/>
        </a:p>
      </dgm:t>
    </dgm:pt>
    <dgm:pt modelId="{35B93936-594C-424B-8A70-E33F6D6117D7}" type="sibTrans" cxnId="{6567EFCD-827B-480A-B8E3-0FD3BB8471C4}">
      <dgm:prSet/>
      <dgm:spPr/>
      <dgm:t>
        <a:bodyPr/>
        <a:lstStyle/>
        <a:p>
          <a:endParaRPr lang="en-US"/>
        </a:p>
      </dgm:t>
    </dgm:pt>
    <dgm:pt modelId="{77B7CD29-3782-4C7C-A03C-CE4DCDE07089}">
      <dgm:prSet/>
      <dgm:spPr/>
      <dgm:t>
        <a:bodyPr/>
        <a:lstStyle/>
        <a:p>
          <a:pPr rtl="1"/>
          <a:r>
            <a:rPr lang="fa-IR" b="1" dirty="0" smtClean="0"/>
            <a:t>نقص عملکردی پلاکت ها در اثر داروهای ضد پلاکت یا بای پس قلبی عروقی ممکن است نیازمند تزریق پلاکت با وجود تعداد نرمال پلاکتی باشد.</a:t>
          </a:r>
          <a:endParaRPr lang="en-US" dirty="0"/>
        </a:p>
      </dgm:t>
    </dgm:pt>
    <dgm:pt modelId="{79AC4A8B-16D9-4413-90A3-E470425F414D}" type="parTrans" cxnId="{8D0E0D2F-83BF-4BCC-9B19-5BFF63675F25}">
      <dgm:prSet/>
      <dgm:spPr/>
      <dgm:t>
        <a:bodyPr/>
        <a:lstStyle/>
        <a:p>
          <a:endParaRPr lang="en-US"/>
        </a:p>
      </dgm:t>
    </dgm:pt>
    <dgm:pt modelId="{D11A2202-DBAB-42A0-9C7E-27565776E27F}" type="sibTrans" cxnId="{8D0E0D2F-83BF-4BCC-9B19-5BFF63675F25}">
      <dgm:prSet/>
      <dgm:spPr/>
      <dgm:t>
        <a:bodyPr/>
        <a:lstStyle/>
        <a:p>
          <a:endParaRPr lang="en-US"/>
        </a:p>
      </dgm:t>
    </dgm:pt>
    <dgm:pt modelId="{2CB75D40-86B9-48FF-80AB-D6786CCCB107}">
      <dgm:prSet/>
      <dgm:spPr/>
      <dgm:t>
        <a:bodyPr/>
        <a:lstStyle/>
        <a:p>
          <a:pPr rtl="1"/>
          <a:r>
            <a:rPr lang="fa-IR" b="1" dirty="0" smtClean="0"/>
            <a:t>تجویز پلاسمای تازه منجمد باید زمانیکه </a:t>
          </a:r>
          <a:r>
            <a:rPr lang="en-US" b="1" dirty="0" smtClean="0"/>
            <a:t>PT</a:t>
          </a:r>
          <a:r>
            <a:rPr lang="fa-IR" b="1" dirty="0" smtClean="0"/>
            <a:t> بالای 1.5 برابر نرمال می باشد یا </a:t>
          </a:r>
          <a:r>
            <a:rPr lang="en-US" b="1" dirty="0" smtClean="0"/>
            <a:t>INR</a:t>
          </a:r>
          <a:r>
            <a:rPr lang="fa-IR" b="1" dirty="0" smtClean="0"/>
            <a:t> بالای 2 تزریق گردد و یا زمانیکه تست های آزمایشگاهی در دسترس نباشند و درحالیکه بیمار 70 </a:t>
          </a:r>
          <a:r>
            <a:rPr lang="en-US" b="1" dirty="0" smtClean="0"/>
            <a:t>ml/Kg</a:t>
          </a:r>
          <a:r>
            <a:rPr lang="fa-IR" b="1" dirty="0" smtClean="0"/>
            <a:t> خون دریافت کرده است کماکان خونریزی میکروواسکولار ادامه دارد. </a:t>
          </a:r>
          <a:endParaRPr lang="en-US" dirty="0"/>
        </a:p>
      </dgm:t>
    </dgm:pt>
    <dgm:pt modelId="{8FF20DCE-B8CA-46A5-BB51-0206184FE2EF}" type="parTrans" cxnId="{E8060DDD-8F99-4500-A7E6-829DF650467C}">
      <dgm:prSet/>
      <dgm:spPr/>
      <dgm:t>
        <a:bodyPr/>
        <a:lstStyle/>
        <a:p>
          <a:endParaRPr lang="en-US"/>
        </a:p>
      </dgm:t>
    </dgm:pt>
    <dgm:pt modelId="{2A4A188A-14CB-4419-9F39-FED630DBA932}" type="sibTrans" cxnId="{E8060DDD-8F99-4500-A7E6-829DF650467C}">
      <dgm:prSet/>
      <dgm:spPr/>
      <dgm:t>
        <a:bodyPr/>
        <a:lstStyle/>
        <a:p>
          <a:endParaRPr lang="en-US"/>
        </a:p>
      </dgm:t>
    </dgm:pt>
    <dgm:pt modelId="{1D663BED-A950-448C-BE61-62AF17B5291C}" type="pres">
      <dgm:prSet presAssocID="{E0CBC81C-0919-4FDF-861B-14D06F465042}" presName="linear" presStyleCnt="0">
        <dgm:presLayoutVars>
          <dgm:dir/>
          <dgm:resizeHandles val="exact"/>
        </dgm:presLayoutVars>
      </dgm:prSet>
      <dgm:spPr/>
    </dgm:pt>
    <dgm:pt modelId="{9D608311-36BD-45A7-9ECE-0F294C983EAA}" type="pres">
      <dgm:prSet presAssocID="{6E3A0DF5-F69C-4775-9BAC-0295B25D8F46}" presName="comp" presStyleCnt="0"/>
      <dgm:spPr/>
    </dgm:pt>
    <dgm:pt modelId="{975B289C-081C-4640-AFAE-3E092DE68620}" type="pres">
      <dgm:prSet presAssocID="{6E3A0DF5-F69C-4775-9BAC-0295B25D8F46}" presName="box" presStyleLbl="node1" presStyleIdx="0" presStyleCnt="1"/>
      <dgm:spPr/>
    </dgm:pt>
    <dgm:pt modelId="{E812D358-75FB-4F9E-97C2-3DA92704C089}" type="pres">
      <dgm:prSet presAssocID="{6E3A0DF5-F69C-4775-9BAC-0295B25D8F46}" presName="img"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07000" r="-107000"/>
          </a:stretch>
        </a:blipFill>
      </dgm:spPr>
    </dgm:pt>
    <dgm:pt modelId="{6EA6BB1D-3A76-49D8-B183-E725DC175EC9}" type="pres">
      <dgm:prSet presAssocID="{6E3A0DF5-F69C-4775-9BAC-0295B25D8F46}" presName="text" presStyleLbl="node1" presStyleIdx="0" presStyleCnt="1">
        <dgm:presLayoutVars>
          <dgm:bulletEnabled val="1"/>
        </dgm:presLayoutVars>
      </dgm:prSet>
      <dgm:spPr/>
    </dgm:pt>
  </dgm:ptLst>
  <dgm:cxnLst>
    <dgm:cxn modelId="{163945FB-70BB-48EF-8F99-8002B37AFCFF}" srcId="{6E3A0DF5-F69C-4775-9BAC-0295B25D8F46}" destId="{E6AE2FF6-051D-435D-8F30-850E0E24D9CD}" srcOrd="2" destOrd="0" parTransId="{EF397E10-F8C5-4FAE-836C-BECF29941A36}" sibTransId="{79B68D3B-5461-4E13-893F-F9C02A0D94E4}"/>
    <dgm:cxn modelId="{9F62C474-3B6D-4A19-9E04-D66D8BAB25F6}" srcId="{6E3A0DF5-F69C-4775-9BAC-0295B25D8F46}" destId="{630929E9-BA91-4E3E-A4EF-BE83D40BB9E8}" srcOrd="1" destOrd="0" parTransId="{95FCDC85-08B5-4B69-B1FC-245DBE40211B}" sibTransId="{2A7FC392-A21F-47FB-B8C1-3A352D60AB83}"/>
    <dgm:cxn modelId="{E8060DDD-8F99-4500-A7E6-829DF650467C}" srcId="{6E3A0DF5-F69C-4775-9BAC-0295B25D8F46}" destId="{2CB75D40-86B9-48FF-80AB-D6786CCCB107}" srcOrd="5" destOrd="0" parTransId="{8FF20DCE-B8CA-46A5-BB51-0206184FE2EF}" sibTransId="{2A4A188A-14CB-4419-9F39-FED630DBA932}"/>
    <dgm:cxn modelId="{8D83A1C0-BF9D-44B2-9549-EF8411B97097}" type="presOf" srcId="{E6AE2FF6-051D-435D-8F30-850E0E24D9CD}" destId="{975B289C-081C-4640-AFAE-3E092DE68620}" srcOrd="0" destOrd="3" presId="urn:microsoft.com/office/officeart/2005/8/layout/vList4"/>
    <dgm:cxn modelId="{096EE73E-E639-4708-B098-4A853CE5FD3E}" type="presOf" srcId="{C6587AF7-FA29-49BF-87A8-C948F35E3F19}" destId="{975B289C-081C-4640-AFAE-3E092DE68620}" srcOrd="0" destOrd="4" presId="urn:microsoft.com/office/officeart/2005/8/layout/vList4"/>
    <dgm:cxn modelId="{62E1918C-5321-4FA1-B8AD-6293FAE5062E}" type="presOf" srcId="{E6AE2FF6-051D-435D-8F30-850E0E24D9CD}" destId="{6EA6BB1D-3A76-49D8-B183-E725DC175EC9}" srcOrd="1" destOrd="3" presId="urn:microsoft.com/office/officeart/2005/8/layout/vList4"/>
    <dgm:cxn modelId="{0F448B23-BD62-4636-BC52-BF1619B2147D}" type="presOf" srcId="{2CB75D40-86B9-48FF-80AB-D6786CCCB107}" destId="{975B289C-081C-4640-AFAE-3E092DE68620}" srcOrd="0" destOrd="6" presId="urn:microsoft.com/office/officeart/2005/8/layout/vList4"/>
    <dgm:cxn modelId="{1E2736BB-4B9C-478E-B8F6-883334C64C89}" type="presOf" srcId="{630929E9-BA91-4E3E-A4EF-BE83D40BB9E8}" destId="{6EA6BB1D-3A76-49D8-B183-E725DC175EC9}" srcOrd="1" destOrd="2" presId="urn:microsoft.com/office/officeart/2005/8/layout/vList4"/>
    <dgm:cxn modelId="{83813A55-ECCD-4E3F-A2F4-78677756B4A2}" type="presOf" srcId="{77B7CD29-3782-4C7C-A03C-CE4DCDE07089}" destId="{975B289C-081C-4640-AFAE-3E092DE68620}" srcOrd="0" destOrd="5" presId="urn:microsoft.com/office/officeart/2005/8/layout/vList4"/>
    <dgm:cxn modelId="{27731A01-6F57-41F6-AC5D-0392B8D5AD1F}" type="presOf" srcId="{0817F624-7235-4301-886D-C39A76D274CA}" destId="{6EA6BB1D-3A76-49D8-B183-E725DC175EC9}" srcOrd="1" destOrd="1" presId="urn:microsoft.com/office/officeart/2005/8/layout/vList4"/>
    <dgm:cxn modelId="{6567EFCD-827B-480A-B8E3-0FD3BB8471C4}" srcId="{6E3A0DF5-F69C-4775-9BAC-0295B25D8F46}" destId="{C6587AF7-FA29-49BF-87A8-C948F35E3F19}" srcOrd="3" destOrd="0" parTransId="{A39A8C29-AF67-4D8B-8F27-8874E0B7BF00}" sibTransId="{35B93936-594C-424B-8A70-E33F6D6117D7}"/>
    <dgm:cxn modelId="{30924924-1644-4782-8AC9-649645D5FBBE}" type="presOf" srcId="{E0CBC81C-0919-4FDF-861B-14D06F465042}" destId="{1D663BED-A950-448C-BE61-62AF17B5291C}" srcOrd="0" destOrd="0" presId="urn:microsoft.com/office/officeart/2005/8/layout/vList4"/>
    <dgm:cxn modelId="{57F0C10C-6E2B-4210-B04E-B0C949D22D89}" type="presOf" srcId="{2CB75D40-86B9-48FF-80AB-D6786CCCB107}" destId="{6EA6BB1D-3A76-49D8-B183-E725DC175EC9}" srcOrd="1" destOrd="6" presId="urn:microsoft.com/office/officeart/2005/8/layout/vList4"/>
    <dgm:cxn modelId="{E4CEF17E-EF3F-468C-A64E-E5480C25C970}" type="presOf" srcId="{C6587AF7-FA29-49BF-87A8-C948F35E3F19}" destId="{6EA6BB1D-3A76-49D8-B183-E725DC175EC9}" srcOrd="1" destOrd="4" presId="urn:microsoft.com/office/officeart/2005/8/layout/vList4"/>
    <dgm:cxn modelId="{718569C3-8AA3-445F-B1B5-5AC63B619508}" type="presOf" srcId="{6E3A0DF5-F69C-4775-9BAC-0295B25D8F46}" destId="{6EA6BB1D-3A76-49D8-B183-E725DC175EC9}" srcOrd="1" destOrd="0" presId="urn:microsoft.com/office/officeart/2005/8/layout/vList4"/>
    <dgm:cxn modelId="{0827E61A-5F23-43E4-B525-5A461AFCD0BF}" type="presOf" srcId="{630929E9-BA91-4E3E-A4EF-BE83D40BB9E8}" destId="{975B289C-081C-4640-AFAE-3E092DE68620}" srcOrd="0" destOrd="2" presId="urn:microsoft.com/office/officeart/2005/8/layout/vList4"/>
    <dgm:cxn modelId="{8D0E0D2F-83BF-4BCC-9B19-5BFF63675F25}" srcId="{6E3A0DF5-F69C-4775-9BAC-0295B25D8F46}" destId="{77B7CD29-3782-4C7C-A03C-CE4DCDE07089}" srcOrd="4" destOrd="0" parTransId="{79AC4A8B-16D9-4413-90A3-E470425F414D}" sibTransId="{D11A2202-DBAB-42A0-9C7E-27565776E27F}"/>
    <dgm:cxn modelId="{F63CAE1E-549B-4C27-BF15-FFB73322757C}" srcId="{6E3A0DF5-F69C-4775-9BAC-0295B25D8F46}" destId="{0817F624-7235-4301-886D-C39A76D274CA}" srcOrd="0" destOrd="0" parTransId="{3E87FB8E-08B4-494F-88AD-A2548C75E1AF}" sibTransId="{232EB205-77E0-4076-8CE6-234C7C552173}"/>
    <dgm:cxn modelId="{97A664FB-0AF1-4648-8576-BF520F34FE2A}" type="presOf" srcId="{6E3A0DF5-F69C-4775-9BAC-0295B25D8F46}" destId="{975B289C-081C-4640-AFAE-3E092DE68620}" srcOrd="0" destOrd="0" presId="urn:microsoft.com/office/officeart/2005/8/layout/vList4"/>
    <dgm:cxn modelId="{CF90A42E-D7B0-438F-A8CD-AA72C5C657E5}" srcId="{E0CBC81C-0919-4FDF-861B-14D06F465042}" destId="{6E3A0DF5-F69C-4775-9BAC-0295B25D8F46}" srcOrd="0" destOrd="0" parTransId="{46F78FBD-426C-49EE-85DA-A923DD8EFC36}" sibTransId="{E6B0738F-734F-4DDF-B4C5-D62099414CD3}"/>
    <dgm:cxn modelId="{9E57C0F5-62A6-400F-A2A7-6BA98C5405C9}" type="presOf" srcId="{77B7CD29-3782-4C7C-A03C-CE4DCDE07089}" destId="{6EA6BB1D-3A76-49D8-B183-E725DC175EC9}" srcOrd="1" destOrd="5" presId="urn:microsoft.com/office/officeart/2005/8/layout/vList4"/>
    <dgm:cxn modelId="{2405D2DE-4D9E-4061-A4E4-31716EF9189A}" type="presOf" srcId="{0817F624-7235-4301-886D-C39A76D274CA}" destId="{975B289C-081C-4640-AFAE-3E092DE68620}" srcOrd="0" destOrd="1" presId="urn:microsoft.com/office/officeart/2005/8/layout/vList4"/>
    <dgm:cxn modelId="{CE14DC60-FB39-477F-A935-95E662926824}" type="presParOf" srcId="{1D663BED-A950-448C-BE61-62AF17B5291C}" destId="{9D608311-36BD-45A7-9ECE-0F294C983EAA}" srcOrd="0" destOrd="0" presId="urn:microsoft.com/office/officeart/2005/8/layout/vList4"/>
    <dgm:cxn modelId="{5F13E4F7-0600-41DB-BE70-3AB462FB012C}" type="presParOf" srcId="{9D608311-36BD-45A7-9ECE-0F294C983EAA}" destId="{975B289C-081C-4640-AFAE-3E092DE68620}" srcOrd="0" destOrd="0" presId="urn:microsoft.com/office/officeart/2005/8/layout/vList4"/>
    <dgm:cxn modelId="{E01329F6-66CE-4A93-A6C7-C32641DF9DA1}" type="presParOf" srcId="{9D608311-36BD-45A7-9ECE-0F294C983EAA}" destId="{E812D358-75FB-4F9E-97C2-3DA92704C089}" srcOrd="1" destOrd="0" presId="urn:microsoft.com/office/officeart/2005/8/layout/vList4"/>
    <dgm:cxn modelId="{2DCE5D88-B1A3-4363-A584-7151FCAAF8F6}" type="presParOf" srcId="{9D608311-36BD-45A7-9ECE-0F294C983EAA}" destId="{6EA6BB1D-3A76-49D8-B183-E725DC175EC9}"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3659521-CDF2-40DB-ABE6-D0B7438CE5B9}" type="doc">
      <dgm:prSet loTypeId="urn:microsoft.com/office/officeart/2005/8/layout/vList2" loCatId="list" qsTypeId="urn:microsoft.com/office/officeart/2005/8/quickstyle/simple5" qsCatId="simple" csTypeId="urn:microsoft.com/office/officeart/2005/8/colors/accent0_1" csCatId="mainScheme"/>
      <dgm:spPr/>
      <dgm:t>
        <a:bodyPr/>
        <a:lstStyle/>
        <a:p>
          <a:endParaRPr lang="en-US"/>
        </a:p>
      </dgm:t>
    </dgm:pt>
    <dgm:pt modelId="{C6420387-56FC-4299-AAF5-45D634553561}">
      <dgm:prSet/>
      <dgm:spPr/>
      <dgm:t>
        <a:bodyPr/>
        <a:lstStyle/>
        <a:p>
          <a:pPr rtl="1"/>
          <a:r>
            <a:rPr lang="fa-IR" b="1" smtClean="0"/>
            <a:t>استفاده از تست های ویسکوالاستیک و ترومبوالاستوگرافی چرخشی (</a:t>
          </a:r>
          <a:r>
            <a:rPr lang="en-US" b="1" smtClean="0"/>
            <a:t>ROTEM</a:t>
          </a:r>
          <a:r>
            <a:rPr lang="fa-IR" b="1" smtClean="0"/>
            <a:t>) در شرایط بالینی مختلفی موفقیت آمیز بوده است.</a:t>
          </a:r>
          <a:endParaRPr lang="en-US"/>
        </a:p>
      </dgm:t>
    </dgm:pt>
    <dgm:pt modelId="{DDFD6854-8E4A-4C4B-ABB8-15CDE49A2764}" type="parTrans" cxnId="{AA318392-C2C6-4508-A766-691F6CE609A2}">
      <dgm:prSet/>
      <dgm:spPr/>
      <dgm:t>
        <a:bodyPr/>
        <a:lstStyle/>
        <a:p>
          <a:endParaRPr lang="en-US"/>
        </a:p>
      </dgm:t>
    </dgm:pt>
    <dgm:pt modelId="{E04B09DB-452A-4291-940B-C4C5BDFB2A88}" type="sibTrans" cxnId="{AA318392-C2C6-4508-A766-691F6CE609A2}">
      <dgm:prSet/>
      <dgm:spPr/>
      <dgm:t>
        <a:bodyPr/>
        <a:lstStyle/>
        <a:p>
          <a:endParaRPr lang="en-US"/>
        </a:p>
      </dgm:t>
    </dgm:pt>
    <dgm:pt modelId="{FFC5DEDB-0272-4270-88FB-2EE24FC38815}">
      <dgm:prSet/>
      <dgm:spPr/>
      <dgm:t>
        <a:bodyPr/>
        <a:lstStyle/>
        <a:p>
          <a:pPr rtl="1"/>
          <a:r>
            <a:rPr lang="fa-IR" b="1" dirty="0" smtClean="0"/>
            <a:t>کرایو باید در مواردی مد نظر باشد که سطوح فیبرینوژن کمتر از 100 </a:t>
          </a:r>
          <a:r>
            <a:rPr lang="en-US" b="1" dirty="0" smtClean="0"/>
            <a:t>mg/</a:t>
          </a:r>
          <a:r>
            <a:rPr lang="en-US" b="1" dirty="0" err="1" smtClean="0"/>
            <a:t>dL</a:t>
          </a:r>
          <a:r>
            <a:rPr lang="fa-IR" b="1" dirty="0" smtClean="0"/>
            <a:t> می باشد. همچنین غلظت بسیار بالای فیبرینوژن بسیار غلیظ شده و خشک شده و ویروس کشی شده را می توان برای درمان هیپوفیبرینوژنمی مورد استفاده قرار دهد که دربسیاری از کواگولوپاتی های دیگر نیز موثر می باشد.</a:t>
          </a:r>
          <a:endParaRPr lang="en-US" dirty="0"/>
        </a:p>
      </dgm:t>
    </dgm:pt>
    <dgm:pt modelId="{D493E411-EED5-45A6-A275-5B0FC42BCD5A}" type="parTrans" cxnId="{85D6352B-0847-4625-8229-2D233AD4614A}">
      <dgm:prSet/>
      <dgm:spPr/>
      <dgm:t>
        <a:bodyPr/>
        <a:lstStyle/>
        <a:p>
          <a:endParaRPr lang="en-US"/>
        </a:p>
      </dgm:t>
    </dgm:pt>
    <dgm:pt modelId="{F21B3B92-A892-4540-9AB4-8622CC26BA94}" type="sibTrans" cxnId="{85D6352B-0847-4625-8229-2D233AD4614A}">
      <dgm:prSet/>
      <dgm:spPr/>
      <dgm:t>
        <a:bodyPr/>
        <a:lstStyle/>
        <a:p>
          <a:endParaRPr lang="en-US"/>
        </a:p>
      </dgm:t>
    </dgm:pt>
    <dgm:pt modelId="{8BA292E7-6887-4F7E-AC3D-578EE7B5F107}">
      <dgm:prSet/>
      <dgm:spPr/>
      <dgm:t>
        <a:bodyPr/>
        <a:lstStyle/>
        <a:p>
          <a:pPr rtl="1"/>
          <a:r>
            <a:rPr lang="fa-IR" b="1" dirty="0" smtClean="0"/>
            <a:t>سطوح پایین فیبرینوژن خون به طور قابل توجهی با کواگولوپاتی ها و ترانس فیوژن های ماسیو همراه می باشند. بر همین اساس تجویز فیبرینوژن با استفاده از </a:t>
          </a:r>
          <a:r>
            <a:rPr lang="en-US" b="1" dirty="0" err="1" smtClean="0"/>
            <a:t>riastap</a:t>
          </a:r>
          <a:r>
            <a:rPr lang="fa-IR" b="1" dirty="0" smtClean="0"/>
            <a:t> یا کرایوپرسیپتیت برای درمان بیمارانی که خون زیادی از دست داده اند ضروری می باشد.</a:t>
          </a:r>
          <a:endParaRPr lang="en-US" dirty="0"/>
        </a:p>
      </dgm:t>
    </dgm:pt>
    <dgm:pt modelId="{92000005-AF65-4DDC-A7E9-EDD4D0184FDD}" type="parTrans" cxnId="{560E46B5-F350-43D8-B7C2-5BF609950D6B}">
      <dgm:prSet/>
      <dgm:spPr/>
      <dgm:t>
        <a:bodyPr/>
        <a:lstStyle/>
        <a:p>
          <a:endParaRPr lang="en-US"/>
        </a:p>
      </dgm:t>
    </dgm:pt>
    <dgm:pt modelId="{9FFF24BA-8244-4BFF-86C0-AF005B376D82}" type="sibTrans" cxnId="{560E46B5-F350-43D8-B7C2-5BF609950D6B}">
      <dgm:prSet/>
      <dgm:spPr/>
      <dgm:t>
        <a:bodyPr/>
        <a:lstStyle/>
        <a:p>
          <a:endParaRPr lang="en-US"/>
        </a:p>
      </dgm:t>
    </dgm:pt>
    <dgm:pt modelId="{8385494F-F67A-4B9C-BD5E-CD4266F4EA17}">
      <dgm:prSet/>
      <dgm:spPr/>
      <dgm:t>
        <a:bodyPr/>
        <a:lstStyle/>
        <a:p>
          <a:pPr rtl="1"/>
          <a:r>
            <a:rPr lang="fa-IR" b="1" smtClean="0"/>
            <a:t>به علاوه دسموپرسین یا داروهای هموستاتیک موضعی ممکن است در خونریزی های شدید مورد استفاده قرار گیرد.</a:t>
          </a:r>
          <a:endParaRPr lang="en-US"/>
        </a:p>
      </dgm:t>
    </dgm:pt>
    <dgm:pt modelId="{2E65FC78-4D87-425C-BDCE-ECBC386E3CC1}" type="parTrans" cxnId="{1EBBD957-A8BC-4D9B-B1CC-D45DF8BE8BF3}">
      <dgm:prSet/>
      <dgm:spPr/>
      <dgm:t>
        <a:bodyPr/>
        <a:lstStyle/>
        <a:p>
          <a:endParaRPr lang="en-US"/>
        </a:p>
      </dgm:t>
    </dgm:pt>
    <dgm:pt modelId="{A817A0EC-B058-4692-B242-5F27D6803D6F}" type="sibTrans" cxnId="{1EBBD957-A8BC-4D9B-B1CC-D45DF8BE8BF3}">
      <dgm:prSet/>
      <dgm:spPr/>
      <dgm:t>
        <a:bodyPr/>
        <a:lstStyle/>
        <a:p>
          <a:endParaRPr lang="en-US"/>
        </a:p>
      </dgm:t>
    </dgm:pt>
    <dgm:pt modelId="{6C6DC3EB-2DA2-417A-AB8C-0EBB47426C26}">
      <dgm:prSet/>
      <dgm:spPr/>
      <dgm:t>
        <a:bodyPr/>
        <a:lstStyle/>
        <a:p>
          <a:pPr rtl="1"/>
          <a:endParaRPr lang="en-US"/>
        </a:p>
      </dgm:t>
    </dgm:pt>
    <dgm:pt modelId="{860B7357-61EA-4EC0-8B87-1E3DA62F2E6C}" type="parTrans" cxnId="{F2B61393-520C-4289-BB49-E1870CF6FB44}">
      <dgm:prSet/>
      <dgm:spPr/>
      <dgm:t>
        <a:bodyPr/>
        <a:lstStyle/>
        <a:p>
          <a:endParaRPr lang="en-US"/>
        </a:p>
      </dgm:t>
    </dgm:pt>
    <dgm:pt modelId="{E8C05735-2B5F-4203-AD16-77517D6DC7F0}" type="sibTrans" cxnId="{F2B61393-520C-4289-BB49-E1870CF6FB44}">
      <dgm:prSet/>
      <dgm:spPr/>
      <dgm:t>
        <a:bodyPr/>
        <a:lstStyle/>
        <a:p>
          <a:endParaRPr lang="en-US"/>
        </a:p>
      </dgm:t>
    </dgm:pt>
    <dgm:pt modelId="{78B54101-68D9-4CCB-B542-99A4122F9CA6}" type="pres">
      <dgm:prSet presAssocID="{C3659521-CDF2-40DB-ABE6-D0B7438CE5B9}" presName="linear" presStyleCnt="0">
        <dgm:presLayoutVars>
          <dgm:animLvl val="lvl"/>
          <dgm:resizeHandles val="exact"/>
        </dgm:presLayoutVars>
      </dgm:prSet>
      <dgm:spPr/>
    </dgm:pt>
    <dgm:pt modelId="{2E9BDA80-B38A-4EDA-93D0-206C98BA1637}" type="pres">
      <dgm:prSet presAssocID="{C6420387-56FC-4299-AAF5-45D634553561}" presName="parentText" presStyleLbl="node1" presStyleIdx="0" presStyleCnt="5">
        <dgm:presLayoutVars>
          <dgm:chMax val="0"/>
          <dgm:bulletEnabled val="1"/>
        </dgm:presLayoutVars>
      </dgm:prSet>
      <dgm:spPr/>
    </dgm:pt>
    <dgm:pt modelId="{C5521E54-CAF3-41AD-A818-424820EAE49E}" type="pres">
      <dgm:prSet presAssocID="{E04B09DB-452A-4291-940B-C4C5BDFB2A88}" presName="spacer" presStyleCnt="0"/>
      <dgm:spPr/>
    </dgm:pt>
    <dgm:pt modelId="{E517B4F1-DCA5-4237-B4A2-3BC30613B1B7}" type="pres">
      <dgm:prSet presAssocID="{FFC5DEDB-0272-4270-88FB-2EE24FC38815}" presName="parentText" presStyleLbl="node1" presStyleIdx="1" presStyleCnt="5">
        <dgm:presLayoutVars>
          <dgm:chMax val="0"/>
          <dgm:bulletEnabled val="1"/>
        </dgm:presLayoutVars>
      </dgm:prSet>
      <dgm:spPr/>
    </dgm:pt>
    <dgm:pt modelId="{17ACCB33-FF55-4280-8C92-ADDC5EE269DF}" type="pres">
      <dgm:prSet presAssocID="{F21B3B92-A892-4540-9AB4-8622CC26BA94}" presName="spacer" presStyleCnt="0"/>
      <dgm:spPr/>
    </dgm:pt>
    <dgm:pt modelId="{EBADDE96-D153-415C-90DB-D1D515D9FA55}" type="pres">
      <dgm:prSet presAssocID="{8BA292E7-6887-4F7E-AC3D-578EE7B5F107}" presName="parentText" presStyleLbl="node1" presStyleIdx="2" presStyleCnt="5">
        <dgm:presLayoutVars>
          <dgm:chMax val="0"/>
          <dgm:bulletEnabled val="1"/>
        </dgm:presLayoutVars>
      </dgm:prSet>
      <dgm:spPr/>
    </dgm:pt>
    <dgm:pt modelId="{28D56F86-EA8A-4CB8-B61E-8A6A8CF61B44}" type="pres">
      <dgm:prSet presAssocID="{9FFF24BA-8244-4BFF-86C0-AF005B376D82}" presName="spacer" presStyleCnt="0"/>
      <dgm:spPr/>
    </dgm:pt>
    <dgm:pt modelId="{970EBEFC-D0F5-4A42-B459-972DBD45CF01}" type="pres">
      <dgm:prSet presAssocID="{8385494F-F67A-4B9C-BD5E-CD4266F4EA17}" presName="parentText" presStyleLbl="node1" presStyleIdx="3" presStyleCnt="5">
        <dgm:presLayoutVars>
          <dgm:chMax val="0"/>
          <dgm:bulletEnabled val="1"/>
        </dgm:presLayoutVars>
      </dgm:prSet>
      <dgm:spPr/>
    </dgm:pt>
    <dgm:pt modelId="{A483C937-F1FF-4F64-99B5-5B4BBF6B0009}" type="pres">
      <dgm:prSet presAssocID="{A817A0EC-B058-4692-B242-5F27D6803D6F}" presName="spacer" presStyleCnt="0"/>
      <dgm:spPr/>
    </dgm:pt>
    <dgm:pt modelId="{A99D6F37-4B40-419B-818B-269EA6E89173}" type="pres">
      <dgm:prSet presAssocID="{6C6DC3EB-2DA2-417A-AB8C-0EBB47426C26}" presName="parentText" presStyleLbl="node1" presStyleIdx="4" presStyleCnt="5">
        <dgm:presLayoutVars>
          <dgm:chMax val="0"/>
          <dgm:bulletEnabled val="1"/>
        </dgm:presLayoutVars>
      </dgm:prSet>
      <dgm:spPr/>
    </dgm:pt>
  </dgm:ptLst>
  <dgm:cxnLst>
    <dgm:cxn modelId="{572DFD26-3352-4463-8FBC-8D7667221879}" type="presOf" srcId="{8385494F-F67A-4B9C-BD5E-CD4266F4EA17}" destId="{970EBEFC-D0F5-4A42-B459-972DBD45CF01}" srcOrd="0" destOrd="0" presId="urn:microsoft.com/office/officeart/2005/8/layout/vList2"/>
    <dgm:cxn modelId="{AA318392-C2C6-4508-A766-691F6CE609A2}" srcId="{C3659521-CDF2-40DB-ABE6-D0B7438CE5B9}" destId="{C6420387-56FC-4299-AAF5-45D634553561}" srcOrd="0" destOrd="0" parTransId="{DDFD6854-8E4A-4C4B-ABB8-15CDE49A2764}" sibTransId="{E04B09DB-452A-4291-940B-C4C5BDFB2A88}"/>
    <dgm:cxn modelId="{560E46B5-F350-43D8-B7C2-5BF609950D6B}" srcId="{C3659521-CDF2-40DB-ABE6-D0B7438CE5B9}" destId="{8BA292E7-6887-4F7E-AC3D-578EE7B5F107}" srcOrd="2" destOrd="0" parTransId="{92000005-AF65-4DDC-A7E9-EDD4D0184FDD}" sibTransId="{9FFF24BA-8244-4BFF-86C0-AF005B376D82}"/>
    <dgm:cxn modelId="{86775761-D206-4E21-9FBF-BB928AE11280}" type="presOf" srcId="{FFC5DEDB-0272-4270-88FB-2EE24FC38815}" destId="{E517B4F1-DCA5-4237-B4A2-3BC30613B1B7}" srcOrd="0" destOrd="0" presId="urn:microsoft.com/office/officeart/2005/8/layout/vList2"/>
    <dgm:cxn modelId="{A70FF5C2-1378-473A-8580-D7AA0897DD35}" type="presOf" srcId="{8BA292E7-6887-4F7E-AC3D-578EE7B5F107}" destId="{EBADDE96-D153-415C-90DB-D1D515D9FA55}" srcOrd="0" destOrd="0" presId="urn:microsoft.com/office/officeart/2005/8/layout/vList2"/>
    <dgm:cxn modelId="{F2B61393-520C-4289-BB49-E1870CF6FB44}" srcId="{C3659521-CDF2-40DB-ABE6-D0B7438CE5B9}" destId="{6C6DC3EB-2DA2-417A-AB8C-0EBB47426C26}" srcOrd="4" destOrd="0" parTransId="{860B7357-61EA-4EC0-8B87-1E3DA62F2E6C}" sibTransId="{E8C05735-2B5F-4203-AD16-77517D6DC7F0}"/>
    <dgm:cxn modelId="{41EB5093-14D6-4CC6-AEEA-861F3213B349}" type="presOf" srcId="{C6420387-56FC-4299-AAF5-45D634553561}" destId="{2E9BDA80-B38A-4EDA-93D0-206C98BA1637}" srcOrd="0" destOrd="0" presId="urn:microsoft.com/office/officeart/2005/8/layout/vList2"/>
    <dgm:cxn modelId="{34533AB3-3D7F-49B7-ADCF-FF68891FE456}" type="presOf" srcId="{6C6DC3EB-2DA2-417A-AB8C-0EBB47426C26}" destId="{A99D6F37-4B40-419B-818B-269EA6E89173}" srcOrd="0" destOrd="0" presId="urn:microsoft.com/office/officeart/2005/8/layout/vList2"/>
    <dgm:cxn modelId="{6E81FAF1-B3D1-4B28-A8D2-C25A2A2A47D9}" type="presOf" srcId="{C3659521-CDF2-40DB-ABE6-D0B7438CE5B9}" destId="{78B54101-68D9-4CCB-B542-99A4122F9CA6}" srcOrd="0" destOrd="0" presId="urn:microsoft.com/office/officeart/2005/8/layout/vList2"/>
    <dgm:cxn modelId="{85D6352B-0847-4625-8229-2D233AD4614A}" srcId="{C3659521-CDF2-40DB-ABE6-D0B7438CE5B9}" destId="{FFC5DEDB-0272-4270-88FB-2EE24FC38815}" srcOrd="1" destOrd="0" parTransId="{D493E411-EED5-45A6-A275-5B0FC42BCD5A}" sibTransId="{F21B3B92-A892-4540-9AB4-8622CC26BA94}"/>
    <dgm:cxn modelId="{1EBBD957-A8BC-4D9B-B1CC-D45DF8BE8BF3}" srcId="{C3659521-CDF2-40DB-ABE6-D0B7438CE5B9}" destId="{8385494F-F67A-4B9C-BD5E-CD4266F4EA17}" srcOrd="3" destOrd="0" parTransId="{2E65FC78-4D87-425C-BDCE-ECBC386E3CC1}" sibTransId="{A817A0EC-B058-4692-B242-5F27D6803D6F}"/>
    <dgm:cxn modelId="{61C46107-EEE6-4ECB-A7BC-25C0AC3A3FE2}" type="presParOf" srcId="{78B54101-68D9-4CCB-B542-99A4122F9CA6}" destId="{2E9BDA80-B38A-4EDA-93D0-206C98BA1637}" srcOrd="0" destOrd="0" presId="urn:microsoft.com/office/officeart/2005/8/layout/vList2"/>
    <dgm:cxn modelId="{5A3B54DC-17C0-45FA-BC20-C33F66B49906}" type="presParOf" srcId="{78B54101-68D9-4CCB-B542-99A4122F9CA6}" destId="{C5521E54-CAF3-41AD-A818-424820EAE49E}" srcOrd="1" destOrd="0" presId="urn:microsoft.com/office/officeart/2005/8/layout/vList2"/>
    <dgm:cxn modelId="{3D97ED03-A8BA-4024-B9CB-5BAB4996B823}" type="presParOf" srcId="{78B54101-68D9-4CCB-B542-99A4122F9CA6}" destId="{E517B4F1-DCA5-4237-B4A2-3BC30613B1B7}" srcOrd="2" destOrd="0" presId="urn:microsoft.com/office/officeart/2005/8/layout/vList2"/>
    <dgm:cxn modelId="{FD17D86D-857E-4CF2-B773-9BC3F340C32D}" type="presParOf" srcId="{78B54101-68D9-4CCB-B542-99A4122F9CA6}" destId="{17ACCB33-FF55-4280-8C92-ADDC5EE269DF}" srcOrd="3" destOrd="0" presId="urn:microsoft.com/office/officeart/2005/8/layout/vList2"/>
    <dgm:cxn modelId="{8691E5B3-16CF-47B0-97C4-7C294B2170BA}" type="presParOf" srcId="{78B54101-68D9-4CCB-B542-99A4122F9CA6}" destId="{EBADDE96-D153-415C-90DB-D1D515D9FA55}" srcOrd="4" destOrd="0" presId="urn:microsoft.com/office/officeart/2005/8/layout/vList2"/>
    <dgm:cxn modelId="{DD30E703-4730-4414-A157-885F44647511}" type="presParOf" srcId="{78B54101-68D9-4CCB-B542-99A4122F9CA6}" destId="{28D56F86-EA8A-4CB8-B61E-8A6A8CF61B44}" srcOrd="5" destOrd="0" presId="urn:microsoft.com/office/officeart/2005/8/layout/vList2"/>
    <dgm:cxn modelId="{2A359F20-E4C9-4D2A-B4DB-486922260BC8}" type="presParOf" srcId="{78B54101-68D9-4CCB-B542-99A4122F9CA6}" destId="{970EBEFC-D0F5-4A42-B459-972DBD45CF01}" srcOrd="6" destOrd="0" presId="urn:microsoft.com/office/officeart/2005/8/layout/vList2"/>
    <dgm:cxn modelId="{6CA9B5A0-DED0-4268-92D5-F918AE5FCF01}" type="presParOf" srcId="{78B54101-68D9-4CCB-B542-99A4122F9CA6}" destId="{A483C937-F1FF-4F64-99B5-5B4BBF6B0009}" srcOrd="7" destOrd="0" presId="urn:microsoft.com/office/officeart/2005/8/layout/vList2"/>
    <dgm:cxn modelId="{A9893132-0171-4115-877B-A3188E129B5F}" type="presParOf" srcId="{78B54101-68D9-4CCB-B542-99A4122F9CA6}" destId="{A99D6F37-4B40-419B-818B-269EA6E8917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38722F8-3FCB-4D72-853E-DF102635FBE5}"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2B9201E1-03F5-4D86-9A70-1DCC81356DD9}">
      <dgm:prSet/>
      <dgm:spPr/>
      <dgm:t>
        <a:bodyPr/>
        <a:lstStyle/>
        <a:p>
          <a:pPr rtl="1"/>
          <a:r>
            <a:rPr lang="fa-IR" b="1" dirty="0" smtClean="0"/>
            <a:t>واکنش های مربوط به تزریق خون</a:t>
          </a:r>
          <a:endParaRPr lang="en-US" dirty="0"/>
        </a:p>
      </dgm:t>
    </dgm:pt>
    <dgm:pt modelId="{F0321625-1B27-4D91-97CD-36621EBB0ED7}" type="parTrans" cxnId="{3CF3B2ED-0865-427C-AAA1-D90D49B04022}">
      <dgm:prSet/>
      <dgm:spPr/>
      <dgm:t>
        <a:bodyPr/>
        <a:lstStyle/>
        <a:p>
          <a:endParaRPr lang="en-US"/>
        </a:p>
      </dgm:t>
    </dgm:pt>
    <dgm:pt modelId="{ED872C48-381B-4B30-AFE7-0FB9744C6AE9}" type="sibTrans" cxnId="{3CF3B2ED-0865-427C-AAA1-D90D49B04022}">
      <dgm:prSet/>
      <dgm:spPr/>
      <dgm:t>
        <a:bodyPr/>
        <a:lstStyle/>
        <a:p>
          <a:endParaRPr lang="en-US"/>
        </a:p>
      </dgm:t>
    </dgm:pt>
    <dgm:pt modelId="{7E56F2E0-7E7E-4F31-B0C6-027C23BBF40B}">
      <dgm:prSet/>
      <dgm:spPr/>
      <dgm:t>
        <a:bodyPr/>
        <a:lstStyle/>
        <a:p>
          <a:pPr rtl="1"/>
          <a:r>
            <a:rPr lang="fa-IR" b="1" dirty="0" smtClean="0">
              <a:cs typeface="B Nazanin" panose="00000400000000000000" pitchFamily="2" charset="-78"/>
            </a:rPr>
            <a:t>اگرچه واکنش های تزریق خون در گذشته به صورت تب دار، آلرژیک و همولیتیک دسته بندی شدند. اما بیهوشی به خصوص بیهوشی عمومی می تواند علائم و نشانه های کلیه ی واکنش های مربوط به تزریق خون را پنهان نماید.</a:t>
          </a:r>
          <a:endParaRPr lang="en-US" dirty="0">
            <a:cs typeface="B Nazanin" panose="00000400000000000000" pitchFamily="2" charset="-78"/>
          </a:endParaRPr>
        </a:p>
      </dgm:t>
    </dgm:pt>
    <dgm:pt modelId="{53E9145E-CC79-4A53-BA7D-752B704C7141}" type="parTrans" cxnId="{FE575F14-B1FF-47E4-AF2E-229214CD3E2D}">
      <dgm:prSet/>
      <dgm:spPr/>
      <dgm:t>
        <a:bodyPr/>
        <a:lstStyle/>
        <a:p>
          <a:endParaRPr lang="en-US"/>
        </a:p>
      </dgm:t>
    </dgm:pt>
    <dgm:pt modelId="{932F4811-E083-4BFD-A0B2-26FAA78B4C1A}" type="sibTrans" cxnId="{FE575F14-B1FF-47E4-AF2E-229214CD3E2D}">
      <dgm:prSet/>
      <dgm:spPr/>
      <dgm:t>
        <a:bodyPr/>
        <a:lstStyle/>
        <a:p>
          <a:endParaRPr lang="en-US"/>
        </a:p>
      </dgm:t>
    </dgm:pt>
    <dgm:pt modelId="{06BAFEE4-1BD5-4E4D-9258-212A5FD5797E}">
      <dgm:prSet/>
      <dgm:spPr/>
      <dgm:t>
        <a:bodyPr/>
        <a:lstStyle/>
        <a:p>
          <a:pPr rtl="1"/>
          <a:r>
            <a:rPr lang="fa-IR" b="1" dirty="0" smtClean="0">
              <a:cs typeface="B Nazanin" panose="00000400000000000000" pitchFamily="2" charset="-78"/>
            </a:rPr>
            <a:t>امکان واکنش تزریق خون در حین بیهوشی باید با حضور هیپرترمی، افزایش فشار حداکثر راه هوایی و یا تغییرات حاد در برونده و یا رنگ ادرار مدنظر قرار گیرد.</a:t>
          </a:r>
          <a:endParaRPr lang="en-US" dirty="0">
            <a:cs typeface="B Nazanin" panose="00000400000000000000" pitchFamily="2" charset="-78"/>
          </a:endParaRPr>
        </a:p>
      </dgm:t>
    </dgm:pt>
    <dgm:pt modelId="{F77D3C93-50A7-4690-A54F-5B5FBA7D51A8}" type="parTrans" cxnId="{31B26C7D-48A3-48E4-944E-DB288D123C04}">
      <dgm:prSet/>
      <dgm:spPr/>
      <dgm:t>
        <a:bodyPr/>
        <a:lstStyle/>
        <a:p>
          <a:endParaRPr lang="en-US"/>
        </a:p>
      </dgm:t>
    </dgm:pt>
    <dgm:pt modelId="{0B45367F-A22F-4CC7-8E1F-5218F4CE5583}" type="sibTrans" cxnId="{31B26C7D-48A3-48E4-944E-DB288D123C04}">
      <dgm:prSet/>
      <dgm:spPr/>
      <dgm:t>
        <a:bodyPr/>
        <a:lstStyle/>
        <a:p>
          <a:endParaRPr lang="en-US"/>
        </a:p>
      </dgm:t>
    </dgm:pt>
    <dgm:pt modelId="{17A5A8DB-70E5-4AF4-8E4F-A95C44388629}">
      <dgm:prSet/>
      <dgm:spPr/>
      <dgm:t>
        <a:bodyPr/>
        <a:lstStyle/>
        <a:p>
          <a:pPr rtl="1"/>
          <a:r>
            <a:rPr lang="fa-IR" b="1" dirty="0" smtClean="0">
              <a:cs typeface="B Nazanin" panose="00000400000000000000" pitchFamily="2" charset="-78"/>
            </a:rPr>
            <a:t>قبل از شروع درمان برای واکنش های تزریق خون، باید تزریق متوقف شده و تست های تشخیصی آزمایشگاهی فرستاده شوند.</a:t>
          </a:r>
          <a:endParaRPr lang="en-US" dirty="0">
            <a:cs typeface="B Nazanin" panose="00000400000000000000" pitchFamily="2" charset="-78"/>
          </a:endParaRPr>
        </a:p>
      </dgm:t>
    </dgm:pt>
    <dgm:pt modelId="{B50BB3CC-018F-4906-B2F5-E7D4F62A4B47}" type="parTrans" cxnId="{E5D75596-450F-43A8-BA3C-11E274C2831C}">
      <dgm:prSet/>
      <dgm:spPr/>
      <dgm:t>
        <a:bodyPr/>
        <a:lstStyle/>
        <a:p>
          <a:endParaRPr lang="en-US"/>
        </a:p>
      </dgm:t>
    </dgm:pt>
    <dgm:pt modelId="{3B901D7A-64D7-46E7-9953-A529648D5E11}" type="sibTrans" cxnId="{E5D75596-450F-43A8-BA3C-11E274C2831C}">
      <dgm:prSet/>
      <dgm:spPr/>
      <dgm:t>
        <a:bodyPr/>
        <a:lstStyle/>
        <a:p>
          <a:endParaRPr lang="en-US"/>
        </a:p>
      </dgm:t>
    </dgm:pt>
    <dgm:pt modelId="{0E7A496E-0236-40DC-909F-975ADB5AFB27}">
      <dgm:prSet/>
      <dgm:spPr/>
      <dgm:t>
        <a:bodyPr/>
        <a:lstStyle/>
        <a:p>
          <a:pPr rtl="1"/>
          <a:r>
            <a:rPr lang="fa-IR" b="1" dirty="0" smtClean="0">
              <a:cs typeface="B Nazanin" panose="00000400000000000000" pitchFamily="2" charset="-78"/>
            </a:rPr>
            <a:t>واکنش های تب دار:</a:t>
          </a:r>
          <a:endParaRPr lang="en-US" dirty="0">
            <a:cs typeface="B Nazanin" panose="00000400000000000000" pitchFamily="2" charset="-78"/>
          </a:endParaRPr>
        </a:p>
      </dgm:t>
    </dgm:pt>
    <dgm:pt modelId="{DEAC0058-3ABE-416A-915B-EEAF3B82ED8A}" type="parTrans" cxnId="{94D89014-BD75-4ACC-8C49-AAC56426B596}">
      <dgm:prSet/>
      <dgm:spPr/>
      <dgm:t>
        <a:bodyPr/>
        <a:lstStyle/>
        <a:p>
          <a:endParaRPr lang="en-US"/>
        </a:p>
      </dgm:t>
    </dgm:pt>
    <dgm:pt modelId="{05D933D2-B8D4-410B-A7FA-68FF9C993EA9}" type="sibTrans" cxnId="{94D89014-BD75-4ACC-8C49-AAC56426B596}">
      <dgm:prSet/>
      <dgm:spPr/>
      <dgm:t>
        <a:bodyPr/>
        <a:lstStyle/>
        <a:p>
          <a:endParaRPr lang="en-US"/>
        </a:p>
      </dgm:t>
    </dgm:pt>
    <dgm:pt modelId="{2A4E8B4F-BB78-47DA-BBDD-C0ADEFF19AEC}">
      <dgm:prSet/>
      <dgm:spPr/>
      <dgm:t>
        <a:bodyPr/>
        <a:lstStyle/>
        <a:p>
          <a:pPr rtl="1"/>
          <a:r>
            <a:rPr lang="fa-IR" b="1" dirty="0" smtClean="0">
              <a:cs typeface="B Nazanin" panose="00000400000000000000" pitchFamily="2" charset="-78"/>
            </a:rPr>
            <a:t>اغلب پاسخ های غیر همولیتیک شدید به تزریق خون هستند و در 0.5 تا 1 درصد از موارد تزریق رخ می دهند.</a:t>
          </a:r>
          <a:endParaRPr lang="en-US" dirty="0">
            <a:cs typeface="B Nazanin" panose="00000400000000000000" pitchFamily="2" charset="-78"/>
          </a:endParaRPr>
        </a:p>
      </dgm:t>
    </dgm:pt>
    <dgm:pt modelId="{01B80F16-51D6-42EE-8185-0DA69A286A0A}" type="parTrans" cxnId="{17925084-7069-4ECD-9F68-5AF35A956C91}">
      <dgm:prSet/>
      <dgm:spPr/>
      <dgm:t>
        <a:bodyPr/>
        <a:lstStyle/>
        <a:p>
          <a:endParaRPr lang="en-US"/>
        </a:p>
      </dgm:t>
    </dgm:pt>
    <dgm:pt modelId="{D680B3B7-0739-4E87-ACAB-4B3B88763D7B}" type="sibTrans" cxnId="{17925084-7069-4ECD-9F68-5AF35A956C91}">
      <dgm:prSet/>
      <dgm:spPr/>
      <dgm:t>
        <a:bodyPr/>
        <a:lstStyle/>
        <a:p>
          <a:endParaRPr lang="en-US"/>
        </a:p>
      </dgm:t>
    </dgm:pt>
    <dgm:pt modelId="{FEDEB837-866E-4127-A7E4-A6014FBA2820}">
      <dgm:prSet/>
      <dgm:spPr/>
      <dgm:t>
        <a:bodyPr/>
        <a:lstStyle/>
        <a:p>
          <a:pPr rtl="1"/>
          <a:r>
            <a:rPr lang="fa-IR" b="1" dirty="0" smtClean="0">
              <a:cs typeface="B Nazanin" panose="00000400000000000000" pitchFamily="2" charset="-78"/>
            </a:rPr>
            <a:t>محتمل ترین توجیح برای واکنش های تب دار تداخل آنتی بادی های گیرنده و آنتی ژن های موجود بر روی لکوسیت ها و پلاکت های فرد دهنده می باشد.</a:t>
          </a:r>
          <a:endParaRPr lang="en-US" dirty="0">
            <a:cs typeface="B Nazanin" panose="00000400000000000000" pitchFamily="2" charset="-78"/>
          </a:endParaRPr>
        </a:p>
      </dgm:t>
    </dgm:pt>
    <dgm:pt modelId="{8C1E4233-E861-4BEA-A867-B46CE6A73340}" type="parTrans" cxnId="{64A189A6-2D8C-43A8-82FF-1DD119D58E2A}">
      <dgm:prSet/>
      <dgm:spPr/>
      <dgm:t>
        <a:bodyPr/>
        <a:lstStyle/>
        <a:p>
          <a:endParaRPr lang="en-US"/>
        </a:p>
      </dgm:t>
    </dgm:pt>
    <dgm:pt modelId="{30CDE523-041B-417F-8066-592490604651}" type="sibTrans" cxnId="{64A189A6-2D8C-43A8-82FF-1DD119D58E2A}">
      <dgm:prSet/>
      <dgm:spPr/>
      <dgm:t>
        <a:bodyPr/>
        <a:lstStyle/>
        <a:p>
          <a:endParaRPr lang="en-US"/>
        </a:p>
      </dgm:t>
    </dgm:pt>
    <dgm:pt modelId="{08556451-A5D8-4F00-995B-F9B0CE816597}">
      <dgm:prSet/>
      <dgm:spPr/>
      <dgm:t>
        <a:bodyPr/>
        <a:lstStyle/>
        <a:p>
          <a:pPr rtl="1"/>
          <a:r>
            <a:rPr lang="fa-IR" b="1" dirty="0" smtClean="0">
              <a:cs typeface="B Nazanin" panose="00000400000000000000" pitchFamily="2" charset="-78"/>
            </a:rPr>
            <a:t>در واکنش های بسیار شدید تب دار همراه با لرز ممکن است نیاز به قطع تزریق خون باشد.</a:t>
          </a:r>
          <a:endParaRPr lang="en-US" dirty="0">
            <a:cs typeface="B Nazanin" panose="00000400000000000000" pitchFamily="2" charset="-78"/>
          </a:endParaRPr>
        </a:p>
      </dgm:t>
    </dgm:pt>
    <dgm:pt modelId="{1614D168-A910-4031-8A4D-6AEEB7A16061}" type="parTrans" cxnId="{D7A548D2-5D70-4169-ADA6-AAEB43E2921A}">
      <dgm:prSet/>
      <dgm:spPr/>
      <dgm:t>
        <a:bodyPr/>
        <a:lstStyle/>
        <a:p>
          <a:endParaRPr lang="en-US"/>
        </a:p>
      </dgm:t>
    </dgm:pt>
    <dgm:pt modelId="{2368D73B-B9AA-4788-92BA-032426DED0D4}" type="sibTrans" cxnId="{D7A548D2-5D70-4169-ADA6-AAEB43E2921A}">
      <dgm:prSet/>
      <dgm:spPr/>
      <dgm:t>
        <a:bodyPr/>
        <a:lstStyle/>
        <a:p>
          <a:endParaRPr lang="en-US"/>
        </a:p>
      </dgm:t>
    </dgm:pt>
    <dgm:pt modelId="{645DD220-B770-4346-A485-B7808AA45D44}" type="pres">
      <dgm:prSet presAssocID="{A38722F8-3FCB-4D72-853E-DF102635FBE5}" presName="Name0" presStyleCnt="0">
        <dgm:presLayoutVars>
          <dgm:dir/>
          <dgm:animLvl val="lvl"/>
          <dgm:resizeHandles val="exact"/>
        </dgm:presLayoutVars>
      </dgm:prSet>
      <dgm:spPr/>
    </dgm:pt>
    <dgm:pt modelId="{FBAFC79B-7521-48DA-AFBE-3451C40B0EAB}" type="pres">
      <dgm:prSet presAssocID="{2B9201E1-03F5-4D86-9A70-1DCC81356DD9}" presName="composite" presStyleCnt="0"/>
      <dgm:spPr/>
    </dgm:pt>
    <dgm:pt modelId="{AD2000B9-B5F9-4D80-BB1D-96EDFF4C0734}" type="pres">
      <dgm:prSet presAssocID="{2B9201E1-03F5-4D86-9A70-1DCC81356DD9}" presName="parTx" presStyleLbl="alignNode1" presStyleIdx="0" presStyleCnt="1">
        <dgm:presLayoutVars>
          <dgm:chMax val="0"/>
          <dgm:chPref val="0"/>
          <dgm:bulletEnabled val="1"/>
        </dgm:presLayoutVars>
      </dgm:prSet>
      <dgm:spPr/>
    </dgm:pt>
    <dgm:pt modelId="{466B32B3-2920-46AE-A4FD-583601875EB2}" type="pres">
      <dgm:prSet presAssocID="{2B9201E1-03F5-4D86-9A70-1DCC81356DD9}" presName="desTx" presStyleLbl="alignAccFollowNode1" presStyleIdx="0" presStyleCnt="1">
        <dgm:presLayoutVars>
          <dgm:bulletEnabled val="1"/>
        </dgm:presLayoutVars>
      </dgm:prSet>
      <dgm:spPr/>
    </dgm:pt>
  </dgm:ptLst>
  <dgm:cxnLst>
    <dgm:cxn modelId="{4358BCF4-DE0B-44C2-922B-EA6B8928361A}" type="presOf" srcId="{A38722F8-3FCB-4D72-853E-DF102635FBE5}" destId="{645DD220-B770-4346-A485-B7808AA45D44}" srcOrd="0" destOrd="0" presId="urn:microsoft.com/office/officeart/2005/8/layout/hList1"/>
    <dgm:cxn modelId="{94D89014-BD75-4ACC-8C49-AAC56426B596}" srcId="{2B9201E1-03F5-4D86-9A70-1DCC81356DD9}" destId="{0E7A496E-0236-40DC-909F-975ADB5AFB27}" srcOrd="3" destOrd="0" parTransId="{DEAC0058-3ABE-416A-915B-EEAF3B82ED8A}" sibTransId="{05D933D2-B8D4-410B-A7FA-68FF9C993EA9}"/>
    <dgm:cxn modelId="{D7A548D2-5D70-4169-ADA6-AAEB43E2921A}" srcId="{2B9201E1-03F5-4D86-9A70-1DCC81356DD9}" destId="{08556451-A5D8-4F00-995B-F9B0CE816597}" srcOrd="6" destOrd="0" parTransId="{1614D168-A910-4031-8A4D-6AEEB7A16061}" sibTransId="{2368D73B-B9AA-4788-92BA-032426DED0D4}"/>
    <dgm:cxn modelId="{3CF3B2ED-0865-427C-AAA1-D90D49B04022}" srcId="{A38722F8-3FCB-4D72-853E-DF102635FBE5}" destId="{2B9201E1-03F5-4D86-9A70-1DCC81356DD9}" srcOrd="0" destOrd="0" parTransId="{F0321625-1B27-4D91-97CD-36621EBB0ED7}" sibTransId="{ED872C48-381B-4B30-AFE7-0FB9744C6AE9}"/>
    <dgm:cxn modelId="{FA4C3F61-1FF4-4B1E-9FE5-E9A53F82D4F1}" type="presOf" srcId="{08556451-A5D8-4F00-995B-F9B0CE816597}" destId="{466B32B3-2920-46AE-A4FD-583601875EB2}" srcOrd="0" destOrd="6" presId="urn:microsoft.com/office/officeart/2005/8/layout/hList1"/>
    <dgm:cxn modelId="{7260525C-B434-47CE-9B3C-16E06A68A542}" type="presOf" srcId="{FEDEB837-866E-4127-A7E4-A6014FBA2820}" destId="{466B32B3-2920-46AE-A4FD-583601875EB2}" srcOrd="0" destOrd="5" presId="urn:microsoft.com/office/officeart/2005/8/layout/hList1"/>
    <dgm:cxn modelId="{FE575F14-B1FF-47E4-AF2E-229214CD3E2D}" srcId="{2B9201E1-03F5-4D86-9A70-1DCC81356DD9}" destId="{7E56F2E0-7E7E-4F31-B0C6-027C23BBF40B}" srcOrd="0" destOrd="0" parTransId="{53E9145E-CC79-4A53-BA7D-752B704C7141}" sibTransId="{932F4811-E083-4BFD-A0B2-26FAA78B4C1A}"/>
    <dgm:cxn modelId="{17925084-7069-4ECD-9F68-5AF35A956C91}" srcId="{2B9201E1-03F5-4D86-9A70-1DCC81356DD9}" destId="{2A4E8B4F-BB78-47DA-BBDD-C0ADEFF19AEC}" srcOrd="4" destOrd="0" parTransId="{01B80F16-51D6-42EE-8185-0DA69A286A0A}" sibTransId="{D680B3B7-0739-4E87-ACAB-4B3B88763D7B}"/>
    <dgm:cxn modelId="{6F6FD72A-238C-4DD0-A19E-14A49EAF8776}" type="presOf" srcId="{17A5A8DB-70E5-4AF4-8E4F-A95C44388629}" destId="{466B32B3-2920-46AE-A4FD-583601875EB2}" srcOrd="0" destOrd="2" presId="urn:microsoft.com/office/officeart/2005/8/layout/hList1"/>
    <dgm:cxn modelId="{DE978AD1-2A48-4921-9355-6022F711FF76}" type="presOf" srcId="{7E56F2E0-7E7E-4F31-B0C6-027C23BBF40B}" destId="{466B32B3-2920-46AE-A4FD-583601875EB2}" srcOrd="0" destOrd="0" presId="urn:microsoft.com/office/officeart/2005/8/layout/hList1"/>
    <dgm:cxn modelId="{E5D75596-450F-43A8-BA3C-11E274C2831C}" srcId="{2B9201E1-03F5-4D86-9A70-1DCC81356DD9}" destId="{17A5A8DB-70E5-4AF4-8E4F-A95C44388629}" srcOrd="2" destOrd="0" parTransId="{B50BB3CC-018F-4906-B2F5-E7D4F62A4B47}" sibTransId="{3B901D7A-64D7-46E7-9953-A529648D5E11}"/>
    <dgm:cxn modelId="{F829416A-50BD-4493-8525-714BDD8DB66A}" type="presOf" srcId="{2B9201E1-03F5-4D86-9A70-1DCC81356DD9}" destId="{AD2000B9-B5F9-4D80-BB1D-96EDFF4C0734}" srcOrd="0" destOrd="0" presId="urn:microsoft.com/office/officeart/2005/8/layout/hList1"/>
    <dgm:cxn modelId="{64A189A6-2D8C-43A8-82FF-1DD119D58E2A}" srcId="{2B9201E1-03F5-4D86-9A70-1DCC81356DD9}" destId="{FEDEB837-866E-4127-A7E4-A6014FBA2820}" srcOrd="5" destOrd="0" parTransId="{8C1E4233-E861-4BEA-A867-B46CE6A73340}" sibTransId="{30CDE523-041B-417F-8066-592490604651}"/>
    <dgm:cxn modelId="{A2976CF9-C844-4F5E-93E2-EBDB30A67B13}" type="presOf" srcId="{06BAFEE4-1BD5-4E4D-9258-212A5FD5797E}" destId="{466B32B3-2920-46AE-A4FD-583601875EB2}" srcOrd="0" destOrd="1" presId="urn:microsoft.com/office/officeart/2005/8/layout/hList1"/>
    <dgm:cxn modelId="{31B26C7D-48A3-48E4-944E-DB288D123C04}" srcId="{2B9201E1-03F5-4D86-9A70-1DCC81356DD9}" destId="{06BAFEE4-1BD5-4E4D-9258-212A5FD5797E}" srcOrd="1" destOrd="0" parTransId="{F77D3C93-50A7-4690-A54F-5B5FBA7D51A8}" sibTransId="{0B45367F-A22F-4CC7-8E1F-5218F4CE5583}"/>
    <dgm:cxn modelId="{75AEE980-2833-4A94-926A-DC312694959B}" type="presOf" srcId="{2A4E8B4F-BB78-47DA-BBDD-C0ADEFF19AEC}" destId="{466B32B3-2920-46AE-A4FD-583601875EB2}" srcOrd="0" destOrd="4" presId="urn:microsoft.com/office/officeart/2005/8/layout/hList1"/>
    <dgm:cxn modelId="{165D80FC-4A0C-46E9-81C9-F359D851318A}" type="presOf" srcId="{0E7A496E-0236-40DC-909F-975ADB5AFB27}" destId="{466B32B3-2920-46AE-A4FD-583601875EB2}" srcOrd="0" destOrd="3" presId="urn:microsoft.com/office/officeart/2005/8/layout/hList1"/>
    <dgm:cxn modelId="{97A42068-0B1B-40A5-94F6-8CDD2C191613}" type="presParOf" srcId="{645DD220-B770-4346-A485-B7808AA45D44}" destId="{FBAFC79B-7521-48DA-AFBE-3451C40B0EAB}" srcOrd="0" destOrd="0" presId="urn:microsoft.com/office/officeart/2005/8/layout/hList1"/>
    <dgm:cxn modelId="{786302CD-FB3C-423E-80B2-C55A7C2F0B85}" type="presParOf" srcId="{FBAFC79B-7521-48DA-AFBE-3451C40B0EAB}" destId="{AD2000B9-B5F9-4D80-BB1D-96EDFF4C0734}" srcOrd="0" destOrd="0" presId="urn:microsoft.com/office/officeart/2005/8/layout/hList1"/>
    <dgm:cxn modelId="{AAA6E567-1E26-4EDC-84CB-31F00B3280A5}" type="presParOf" srcId="{FBAFC79B-7521-48DA-AFBE-3451C40B0EAB}" destId="{466B32B3-2920-46AE-A4FD-583601875EB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0EE19E69-4B28-413B-A343-5DC175AA067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6BF8433-FDD2-4512-B1EC-ACE6915FE9C4}">
      <dgm:prSet/>
      <dgm:spPr/>
      <dgm:t>
        <a:bodyPr/>
        <a:lstStyle/>
        <a:p>
          <a:pPr rtl="1"/>
          <a:r>
            <a:rPr lang="fa-IR" b="1" smtClean="0"/>
            <a:t>واکنش های آلرژیک</a:t>
          </a:r>
          <a:endParaRPr lang="en-US"/>
        </a:p>
      </dgm:t>
    </dgm:pt>
    <dgm:pt modelId="{78F19089-B335-469F-8C83-944B5EAFD22E}" type="parTrans" cxnId="{AA532912-B999-4696-A26C-9E0716F27A70}">
      <dgm:prSet/>
      <dgm:spPr/>
      <dgm:t>
        <a:bodyPr/>
        <a:lstStyle/>
        <a:p>
          <a:endParaRPr lang="en-US"/>
        </a:p>
      </dgm:t>
    </dgm:pt>
    <dgm:pt modelId="{CA9FDA09-DE1D-457D-B800-C812178E419E}" type="sibTrans" cxnId="{AA532912-B999-4696-A26C-9E0716F27A70}">
      <dgm:prSet/>
      <dgm:spPr/>
      <dgm:t>
        <a:bodyPr/>
        <a:lstStyle/>
        <a:p>
          <a:endParaRPr lang="en-US"/>
        </a:p>
      </dgm:t>
    </dgm:pt>
    <dgm:pt modelId="{79656124-68CB-445E-AB06-6920666D5E06}">
      <dgm:prSet/>
      <dgm:spPr/>
      <dgm:t>
        <a:bodyPr/>
        <a:lstStyle/>
        <a:p>
          <a:pPr rtl="1"/>
          <a:r>
            <a:rPr lang="fa-IR" b="1" dirty="0" smtClean="0"/>
            <a:t>این واکنش ها به خونی که به درستی تعیین نوع و کراس مچ شده است به صورت افزایش دمای بدن و کهیر تظاهر می یابد.</a:t>
          </a:r>
          <a:endParaRPr lang="en-US" dirty="0"/>
        </a:p>
      </dgm:t>
    </dgm:pt>
    <dgm:pt modelId="{0A24D146-13A3-4466-BDD4-A9857582603A}" type="parTrans" cxnId="{CD58F799-DDA4-4CAE-96E7-8C8CF5BACF28}">
      <dgm:prSet/>
      <dgm:spPr/>
      <dgm:t>
        <a:bodyPr/>
        <a:lstStyle/>
        <a:p>
          <a:endParaRPr lang="en-US"/>
        </a:p>
      </dgm:t>
    </dgm:pt>
    <dgm:pt modelId="{BBCD7285-B411-4A95-95B7-59084D9EC5A3}" type="sibTrans" cxnId="{CD58F799-DDA4-4CAE-96E7-8C8CF5BACF28}">
      <dgm:prSet/>
      <dgm:spPr/>
      <dgm:t>
        <a:bodyPr/>
        <a:lstStyle/>
        <a:p>
          <a:endParaRPr lang="en-US"/>
        </a:p>
      </dgm:t>
    </dgm:pt>
    <dgm:pt modelId="{CE8B1C12-D898-499F-BAF8-D2762164722A}">
      <dgm:prSet/>
      <dgm:spPr/>
      <dgm:t>
        <a:bodyPr/>
        <a:lstStyle/>
        <a:p>
          <a:pPr rtl="1"/>
          <a:r>
            <a:rPr lang="fa-IR" b="1" dirty="0" smtClean="0"/>
            <a:t>درمان اغلب شامل تجویز وریدی آنتی هیستامین و در موارد شدید قطع تزریق خون می باشد.</a:t>
          </a:r>
          <a:endParaRPr lang="en-US" dirty="0"/>
        </a:p>
      </dgm:t>
    </dgm:pt>
    <dgm:pt modelId="{BC79A512-73D9-4E97-A8D3-CC0CCF20360A}" type="parTrans" cxnId="{640A8D18-330E-4706-97B3-CC75A3DEBEB8}">
      <dgm:prSet/>
      <dgm:spPr/>
      <dgm:t>
        <a:bodyPr/>
        <a:lstStyle/>
        <a:p>
          <a:endParaRPr lang="en-US"/>
        </a:p>
      </dgm:t>
    </dgm:pt>
    <dgm:pt modelId="{2AF7EE52-C358-42A4-AF42-FD50FCEB79B6}" type="sibTrans" cxnId="{640A8D18-330E-4706-97B3-CC75A3DEBEB8}">
      <dgm:prSet/>
      <dgm:spPr/>
      <dgm:t>
        <a:bodyPr/>
        <a:lstStyle/>
        <a:p>
          <a:endParaRPr lang="en-US"/>
        </a:p>
      </dgm:t>
    </dgm:pt>
    <dgm:pt modelId="{7B667122-2407-429F-886D-698DABD7D05D}">
      <dgm:prSet/>
      <dgm:spPr/>
      <dgm:t>
        <a:bodyPr/>
        <a:lstStyle/>
        <a:p>
          <a:pPr rtl="1"/>
          <a:r>
            <a:rPr lang="fa-IR" b="1" smtClean="0"/>
            <a:t>واکنش های همولیتیک</a:t>
          </a:r>
          <a:endParaRPr lang="en-US"/>
        </a:p>
      </dgm:t>
    </dgm:pt>
    <dgm:pt modelId="{803BA34F-F1B9-42F0-86AA-4E2EA5CE2674}" type="parTrans" cxnId="{5ACF2B35-DE8C-44EA-B2C8-8B74CE5322A8}">
      <dgm:prSet/>
      <dgm:spPr/>
      <dgm:t>
        <a:bodyPr/>
        <a:lstStyle/>
        <a:p>
          <a:endParaRPr lang="en-US"/>
        </a:p>
      </dgm:t>
    </dgm:pt>
    <dgm:pt modelId="{1952A23C-A547-4ED6-AAEB-4BF83C3F65BB}" type="sibTrans" cxnId="{5ACF2B35-DE8C-44EA-B2C8-8B74CE5322A8}">
      <dgm:prSet/>
      <dgm:spPr/>
      <dgm:t>
        <a:bodyPr/>
        <a:lstStyle/>
        <a:p>
          <a:endParaRPr lang="en-US"/>
        </a:p>
      </dgm:t>
    </dgm:pt>
    <dgm:pt modelId="{AC309753-0109-4604-8D08-8EAED9BFEFC7}">
      <dgm:prSet/>
      <dgm:spPr/>
      <dgm:t>
        <a:bodyPr/>
        <a:lstStyle/>
        <a:p>
          <a:pPr rtl="1"/>
          <a:r>
            <a:rPr lang="fa-IR" b="1" smtClean="0"/>
            <a:t>زمانی رخ می دهند که خونی که به اشتباه تعیین نوع شده است به بیمار تزریق گردد.</a:t>
          </a:r>
          <a:endParaRPr lang="en-US"/>
        </a:p>
      </dgm:t>
    </dgm:pt>
    <dgm:pt modelId="{6C82CE64-8105-4847-A3CF-33A7EC9BE52F}" type="parTrans" cxnId="{7B5AF2D4-2EAA-48D4-B144-C80ED380A1C2}">
      <dgm:prSet/>
      <dgm:spPr/>
      <dgm:t>
        <a:bodyPr/>
        <a:lstStyle/>
        <a:p>
          <a:endParaRPr lang="en-US"/>
        </a:p>
      </dgm:t>
    </dgm:pt>
    <dgm:pt modelId="{CCC857F0-269F-4FC8-B89C-E5A41584CED8}" type="sibTrans" cxnId="{7B5AF2D4-2EAA-48D4-B144-C80ED380A1C2}">
      <dgm:prSet/>
      <dgm:spPr/>
      <dgm:t>
        <a:bodyPr/>
        <a:lstStyle/>
        <a:p>
          <a:endParaRPr lang="en-US"/>
        </a:p>
      </dgm:t>
    </dgm:pt>
    <dgm:pt modelId="{032423BD-413C-4ECD-83D9-EEDB5C562A9E}">
      <dgm:prSet/>
      <dgm:spPr/>
      <dgm:t>
        <a:bodyPr/>
        <a:lstStyle/>
        <a:p>
          <a:pPr rtl="1"/>
          <a:r>
            <a:rPr lang="fa-IR" b="1" smtClean="0"/>
            <a:t>واکنش شایع در ایجاد همولیز داخل عروق و ایجاد خونریزی خود به خودی، فعال شدن سیستم کمپلمان می باشد.</a:t>
          </a:r>
          <a:endParaRPr lang="en-US"/>
        </a:p>
      </dgm:t>
    </dgm:pt>
    <dgm:pt modelId="{F6453518-243D-400E-9829-1845BA6C7B3C}" type="parTrans" cxnId="{44A5C257-7C97-4496-B571-CA93BC9BB846}">
      <dgm:prSet/>
      <dgm:spPr/>
      <dgm:t>
        <a:bodyPr/>
        <a:lstStyle/>
        <a:p>
          <a:endParaRPr lang="en-US"/>
        </a:p>
      </dgm:t>
    </dgm:pt>
    <dgm:pt modelId="{36D8E4FE-9A44-456A-AA2C-E130E16CA532}" type="sibTrans" cxnId="{44A5C257-7C97-4496-B571-CA93BC9BB846}">
      <dgm:prSet/>
      <dgm:spPr/>
      <dgm:t>
        <a:bodyPr/>
        <a:lstStyle/>
        <a:p>
          <a:endParaRPr lang="en-US"/>
        </a:p>
      </dgm:t>
    </dgm:pt>
    <dgm:pt modelId="{C124F59D-DB22-41F6-88DE-611F7F9E5433}">
      <dgm:prSet/>
      <dgm:spPr/>
      <dgm:t>
        <a:bodyPr/>
        <a:lstStyle/>
        <a:p>
          <a:pPr rtl="1"/>
          <a:r>
            <a:rPr lang="fa-IR" b="1" smtClean="0"/>
            <a:t>به استثناء هیپوتنشن علائم فوری از جمله درد کمر و تحت استرنو، تب، لرز، تنگی نفس و قرمزی پوست در هنگام بیهوشی عمومی ماسکه می گردد.</a:t>
          </a:r>
          <a:endParaRPr lang="en-US"/>
        </a:p>
      </dgm:t>
    </dgm:pt>
    <dgm:pt modelId="{FB2FC8D5-5482-4BDE-9D0D-907459917495}" type="parTrans" cxnId="{91941811-1DEF-46A0-9903-FAF9D7B1F562}">
      <dgm:prSet/>
      <dgm:spPr/>
      <dgm:t>
        <a:bodyPr/>
        <a:lstStyle/>
        <a:p>
          <a:endParaRPr lang="en-US"/>
        </a:p>
      </dgm:t>
    </dgm:pt>
    <dgm:pt modelId="{422E3145-17A3-4083-8DB9-69D568E487AE}" type="sibTrans" cxnId="{91941811-1DEF-46A0-9903-FAF9D7B1F562}">
      <dgm:prSet/>
      <dgm:spPr/>
      <dgm:t>
        <a:bodyPr/>
        <a:lstStyle/>
        <a:p>
          <a:endParaRPr lang="en-US"/>
        </a:p>
      </dgm:t>
    </dgm:pt>
    <dgm:pt modelId="{EF1DD6A8-58CB-45EB-A2D2-97650836D285}">
      <dgm:prSet/>
      <dgm:spPr/>
      <dgm:t>
        <a:bodyPr/>
        <a:lstStyle/>
        <a:p>
          <a:pPr rtl="1"/>
          <a:r>
            <a:rPr lang="fa-IR" b="1" smtClean="0"/>
            <a:t>درمان</a:t>
          </a:r>
          <a:endParaRPr lang="en-US"/>
        </a:p>
      </dgm:t>
    </dgm:pt>
    <dgm:pt modelId="{7D893799-A395-4B44-8372-E9F4CBA893EB}" type="parTrans" cxnId="{15CF71E6-3632-42DC-980F-529541C7FB51}">
      <dgm:prSet/>
      <dgm:spPr/>
      <dgm:t>
        <a:bodyPr/>
        <a:lstStyle/>
        <a:p>
          <a:endParaRPr lang="en-US"/>
        </a:p>
      </dgm:t>
    </dgm:pt>
    <dgm:pt modelId="{3128F27C-9251-4CBF-A96B-AD540F03EB6F}" type="sibTrans" cxnId="{15CF71E6-3632-42DC-980F-529541C7FB51}">
      <dgm:prSet/>
      <dgm:spPr/>
      <dgm:t>
        <a:bodyPr/>
        <a:lstStyle/>
        <a:p>
          <a:endParaRPr lang="en-US"/>
        </a:p>
      </dgm:t>
    </dgm:pt>
    <dgm:pt modelId="{A29022EF-A845-410D-8E8E-B0E8E90D186E}">
      <dgm:prSet/>
      <dgm:spPr/>
      <dgm:t>
        <a:bodyPr/>
        <a:lstStyle/>
        <a:p>
          <a:pPr rtl="1"/>
          <a:r>
            <a:rPr lang="fa-IR" b="1" smtClean="0"/>
            <a:t>درمان واکنش های حاد همولیتیک قطع فوری تزریق خون غیرسازگار و حفظ برونده ادراری با تزریق محلول های کریستالوئید و تجویز مانیتول یا فروزماید می باشد.</a:t>
          </a:r>
          <a:endParaRPr lang="en-US"/>
        </a:p>
      </dgm:t>
    </dgm:pt>
    <dgm:pt modelId="{13648CF9-3AA5-4AB1-8961-303E2BD0EDCD}" type="parTrans" cxnId="{66F9AE38-B17A-469A-A5E8-C42DDC3713F3}">
      <dgm:prSet/>
      <dgm:spPr/>
      <dgm:t>
        <a:bodyPr/>
        <a:lstStyle/>
        <a:p>
          <a:endParaRPr lang="en-US"/>
        </a:p>
      </dgm:t>
    </dgm:pt>
    <dgm:pt modelId="{FE05C4FE-B7A7-425D-80BB-EC0DCF55698E}" type="sibTrans" cxnId="{66F9AE38-B17A-469A-A5E8-C42DDC3713F3}">
      <dgm:prSet/>
      <dgm:spPr/>
      <dgm:t>
        <a:bodyPr/>
        <a:lstStyle/>
        <a:p>
          <a:endParaRPr lang="en-US"/>
        </a:p>
      </dgm:t>
    </dgm:pt>
    <dgm:pt modelId="{37A6D705-F8F1-4749-A8EB-B77BF9D00C37}" type="pres">
      <dgm:prSet presAssocID="{0EE19E69-4B28-413B-A343-5DC175AA0677}" presName="linear" presStyleCnt="0">
        <dgm:presLayoutVars>
          <dgm:animLvl val="lvl"/>
          <dgm:resizeHandles val="exact"/>
        </dgm:presLayoutVars>
      </dgm:prSet>
      <dgm:spPr/>
    </dgm:pt>
    <dgm:pt modelId="{F66E8EC0-0E83-40E7-B14E-357CE6396FA4}" type="pres">
      <dgm:prSet presAssocID="{D6BF8433-FDD2-4512-B1EC-ACE6915FE9C4}" presName="parentText" presStyleLbl="node1" presStyleIdx="0" presStyleCnt="3">
        <dgm:presLayoutVars>
          <dgm:chMax val="0"/>
          <dgm:bulletEnabled val="1"/>
        </dgm:presLayoutVars>
      </dgm:prSet>
      <dgm:spPr/>
    </dgm:pt>
    <dgm:pt modelId="{3204D8C6-78E0-42C3-939D-02038E38F6E1}" type="pres">
      <dgm:prSet presAssocID="{D6BF8433-FDD2-4512-B1EC-ACE6915FE9C4}" presName="childText" presStyleLbl="revTx" presStyleIdx="0" presStyleCnt="3">
        <dgm:presLayoutVars>
          <dgm:bulletEnabled val="1"/>
        </dgm:presLayoutVars>
      </dgm:prSet>
      <dgm:spPr/>
    </dgm:pt>
    <dgm:pt modelId="{FA7EC46F-4F7C-43D5-8912-81950667BCAE}" type="pres">
      <dgm:prSet presAssocID="{7B667122-2407-429F-886D-698DABD7D05D}" presName="parentText" presStyleLbl="node1" presStyleIdx="1" presStyleCnt="3">
        <dgm:presLayoutVars>
          <dgm:chMax val="0"/>
          <dgm:bulletEnabled val="1"/>
        </dgm:presLayoutVars>
      </dgm:prSet>
      <dgm:spPr/>
    </dgm:pt>
    <dgm:pt modelId="{05C8144B-F6FB-4A51-A582-83D51149AF71}" type="pres">
      <dgm:prSet presAssocID="{7B667122-2407-429F-886D-698DABD7D05D}" presName="childText" presStyleLbl="revTx" presStyleIdx="1" presStyleCnt="3">
        <dgm:presLayoutVars>
          <dgm:bulletEnabled val="1"/>
        </dgm:presLayoutVars>
      </dgm:prSet>
      <dgm:spPr/>
    </dgm:pt>
    <dgm:pt modelId="{4C348320-B871-42A8-8675-093EA7472D4C}" type="pres">
      <dgm:prSet presAssocID="{EF1DD6A8-58CB-45EB-A2D2-97650836D285}" presName="parentText" presStyleLbl="node1" presStyleIdx="2" presStyleCnt="3">
        <dgm:presLayoutVars>
          <dgm:chMax val="0"/>
          <dgm:bulletEnabled val="1"/>
        </dgm:presLayoutVars>
      </dgm:prSet>
      <dgm:spPr/>
    </dgm:pt>
    <dgm:pt modelId="{825A70EA-4841-42FF-8BDD-EC5E5B018E39}" type="pres">
      <dgm:prSet presAssocID="{EF1DD6A8-58CB-45EB-A2D2-97650836D285}" presName="childText" presStyleLbl="revTx" presStyleIdx="2" presStyleCnt="3">
        <dgm:presLayoutVars>
          <dgm:bulletEnabled val="1"/>
        </dgm:presLayoutVars>
      </dgm:prSet>
      <dgm:spPr/>
    </dgm:pt>
  </dgm:ptLst>
  <dgm:cxnLst>
    <dgm:cxn modelId="{91941811-1DEF-46A0-9903-FAF9D7B1F562}" srcId="{7B667122-2407-429F-886D-698DABD7D05D}" destId="{C124F59D-DB22-41F6-88DE-611F7F9E5433}" srcOrd="2" destOrd="0" parTransId="{FB2FC8D5-5482-4BDE-9D0D-907459917495}" sibTransId="{422E3145-17A3-4083-8DB9-69D568E487AE}"/>
    <dgm:cxn modelId="{66F9AE38-B17A-469A-A5E8-C42DDC3713F3}" srcId="{EF1DD6A8-58CB-45EB-A2D2-97650836D285}" destId="{A29022EF-A845-410D-8E8E-B0E8E90D186E}" srcOrd="0" destOrd="0" parTransId="{13648CF9-3AA5-4AB1-8961-303E2BD0EDCD}" sibTransId="{FE05C4FE-B7A7-425D-80BB-EC0DCF55698E}"/>
    <dgm:cxn modelId="{7F3D320C-D5D8-4EFB-BC12-EE654141F86B}" type="presOf" srcId="{032423BD-413C-4ECD-83D9-EEDB5C562A9E}" destId="{05C8144B-F6FB-4A51-A582-83D51149AF71}" srcOrd="0" destOrd="1" presId="urn:microsoft.com/office/officeart/2005/8/layout/vList2"/>
    <dgm:cxn modelId="{5ACF2B35-DE8C-44EA-B2C8-8B74CE5322A8}" srcId="{0EE19E69-4B28-413B-A343-5DC175AA0677}" destId="{7B667122-2407-429F-886D-698DABD7D05D}" srcOrd="1" destOrd="0" parTransId="{803BA34F-F1B9-42F0-86AA-4E2EA5CE2674}" sibTransId="{1952A23C-A547-4ED6-AAEB-4BF83C3F65BB}"/>
    <dgm:cxn modelId="{82EA3521-1C78-4B3D-9936-358707499376}" type="presOf" srcId="{CE8B1C12-D898-499F-BAF8-D2762164722A}" destId="{3204D8C6-78E0-42C3-939D-02038E38F6E1}" srcOrd="0" destOrd="1" presId="urn:microsoft.com/office/officeart/2005/8/layout/vList2"/>
    <dgm:cxn modelId="{EFF9AB38-FEF3-461B-AA12-E7FC47ADDD9C}" type="presOf" srcId="{D6BF8433-FDD2-4512-B1EC-ACE6915FE9C4}" destId="{F66E8EC0-0E83-40E7-B14E-357CE6396FA4}" srcOrd="0" destOrd="0" presId="urn:microsoft.com/office/officeart/2005/8/layout/vList2"/>
    <dgm:cxn modelId="{A228DD63-E19C-431C-A830-79B6343C777E}" type="presOf" srcId="{0EE19E69-4B28-413B-A343-5DC175AA0677}" destId="{37A6D705-F8F1-4749-A8EB-B77BF9D00C37}" srcOrd="0" destOrd="0" presId="urn:microsoft.com/office/officeart/2005/8/layout/vList2"/>
    <dgm:cxn modelId="{897BADD8-D21A-4FA1-AD0B-1DA18C4EF876}" type="presOf" srcId="{7B667122-2407-429F-886D-698DABD7D05D}" destId="{FA7EC46F-4F7C-43D5-8912-81950667BCAE}" srcOrd="0" destOrd="0" presId="urn:microsoft.com/office/officeart/2005/8/layout/vList2"/>
    <dgm:cxn modelId="{640A8D18-330E-4706-97B3-CC75A3DEBEB8}" srcId="{D6BF8433-FDD2-4512-B1EC-ACE6915FE9C4}" destId="{CE8B1C12-D898-499F-BAF8-D2762164722A}" srcOrd="1" destOrd="0" parTransId="{BC79A512-73D9-4E97-A8D3-CC0CCF20360A}" sibTransId="{2AF7EE52-C358-42A4-AF42-FD50FCEB79B6}"/>
    <dgm:cxn modelId="{CAC5EEE1-12AB-49D2-814F-C7D04B265637}" type="presOf" srcId="{79656124-68CB-445E-AB06-6920666D5E06}" destId="{3204D8C6-78E0-42C3-939D-02038E38F6E1}" srcOrd="0" destOrd="0" presId="urn:microsoft.com/office/officeart/2005/8/layout/vList2"/>
    <dgm:cxn modelId="{5D835881-E269-4B8B-91D6-5E87C5F521C5}" type="presOf" srcId="{C124F59D-DB22-41F6-88DE-611F7F9E5433}" destId="{05C8144B-F6FB-4A51-A582-83D51149AF71}" srcOrd="0" destOrd="2" presId="urn:microsoft.com/office/officeart/2005/8/layout/vList2"/>
    <dgm:cxn modelId="{44A5C257-7C97-4496-B571-CA93BC9BB846}" srcId="{7B667122-2407-429F-886D-698DABD7D05D}" destId="{032423BD-413C-4ECD-83D9-EEDB5C562A9E}" srcOrd="1" destOrd="0" parTransId="{F6453518-243D-400E-9829-1845BA6C7B3C}" sibTransId="{36D8E4FE-9A44-456A-AA2C-E130E16CA532}"/>
    <dgm:cxn modelId="{6C424743-1D1D-427A-81DD-2EFA30AFA9A0}" type="presOf" srcId="{AC309753-0109-4604-8D08-8EAED9BFEFC7}" destId="{05C8144B-F6FB-4A51-A582-83D51149AF71}" srcOrd="0" destOrd="0" presId="urn:microsoft.com/office/officeart/2005/8/layout/vList2"/>
    <dgm:cxn modelId="{7B5AF2D4-2EAA-48D4-B144-C80ED380A1C2}" srcId="{7B667122-2407-429F-886D-698DABD7D05D}" destId="{AC309753-0109-4604-8D08-8EAED9BFEFC7}" srcOrd="0" destOrd="0" parTransId="{6C82CE64-8105-4847-A3CF-33A7EC9BE52F}" sibTransId="{CCC857F0-269F-4FC8-B89C-E5A41584CED8}"/>
    <dgm:cxn modelId="{15CF71E6-3632-42DC-980F-529541C7FB51}" srcId="{0EE19E69-4B28-413B-A343-5DC175AA0677}" destId="{EF1DD6A8-58CB-45EB-A2D2-97650836D285}" srcOrd="2" destOrd="0" parTransId="{7D893799-A395-4B44-8372-E9F4CBA893EB}" sibTransId="{3128F27C-9251-4CBF-A96B-AD540F03EB6F}"/>
    <dgm:cxn modelId="{CD58F799-DDA4-4CAE-96E7-8C8CF5BACF28}" srcId="{D6BF8433-FDD2-4512-B1EC-ACE6915FE9C4}" destId="{79656124-68CB-445E-AB06-6920666D5E06}" srcOrd="0" destOrd="0" parTransId="{0A24D146-13A3-4466-BDD4-A9857582603A}" sibTransId="{BBCD7285-B411-4A95-95B7-59084D9EC5A3}"/>
    <dgm:cxn modelId="{16DECA16-1D26-4C75-A91E-2A5BDE145D17}" type="presOf" srcId="{A29022EF-A845-410D-8E8E-B0E8E90D186E}" destId="{825A70EA-4841-42FF-8BDD-EC5E5B018E39}" srcOrd="0" destOrd="0" presId="urn:microsoft.com/office/officeart/2005/8/layout/vList2"/>
    <dgm:cxn modelId="{2D235770-14A6-411E-867A-0BE01ACD2E7D}" type="presOf" srcId="{EF1DD6A8-58CB-45EB-A2D2-97650836D285}" destId="{4C348320-B871-42A8-8675-093EA7472D4C}" srcOrd="0" destOrd="0" presId="urn:microsoft.com/office/officeart/2005/8/layout/vList2"/>
    <dgm:cxn modelId="{AA532912-B999-4696-A26C-9E0716F27A70}" srcId="{0EE19E69-4B28-413B-A343-5DC175AA0677}" destId="{D6BF8433-FDD2-4512-B1EC-ACE6915FE9C4}" srcOrd="0" destOrd="0" parTransId="{78F19089-B335-469F-8C83-944B5EAFD22E}" sibTransId="{CA9FDA09-DE1D-457D-B800-C812178E419E}"/>
    <dgm:cxn modelId="{FD420E09-B346-4CA3-9145-3B79B1071A03}" type="presParOf" srcId="{37A6D705-F8F1-4749-A8EB-B77BF9D00C37}" destId="{F66E8EC0-0E83-40E7-B14E-357CE6396FA4}" srcOrd="0" destOrd="0" presId="urn:microsoft.com/office/officeart/2005/8/layout/vList2"/>
    <dgm:cxn modelId="{69D6F789-4373-4376-9139-DCCCBC4E648C}" type="presParOf" srcId="{37A6D705-F8F1-4749-A8EB-B77BF9D00C37}" destId="{3204D8C6-78E0-42C3-939D-02038E38F6E1}" srcOrd="1" destOrd="0" presId="urn:microsoft.com/office/officeart/2005/8/layout/vList2"/>
    <dgm:cxn modelId="{A35625A8-C1E9-4F61-88AD-45A2AFB20C06}" type="presParOf" srcId="{37A6D705-F8F1-4749-A8EB-B77BF9D00C37}" destId="{FA7EC46F-4F7C-43D5-8912-81950667BCAE}" srcOrd="2" destOrd="0" presId="urn:microsoft.com/office/officeart/2005/8/layout/vList2"/>
    <dgm:cxn modelId="{E6A74999-26D4-485D-AA53-CAFB20FE3723}" type="presParOf" srcId="{37A6D705-F8F1-4749-A8EB-B77BF9D00C37}" destId="{05C8144B-F6FB-4A51-A582-83D51149AF71}" srcOrd="3" destOrd="0" presId="urn:microsoft.com/office/officeart/2005/8/layout/vList2"/>
    <dgm:cxn modelId="{048E0B91-1876-495E-9305-63223211A44E}" type="presParOf" srcId="{37A6D705-F8F1-4749-A8EB-B77BF9D00C37}" destId="{4C348320-B871-42A8-8675-093EA7472D4C}" srcOrd="4" destOrd="0" presId="urn:microsoft.com/office/officeart/2005/8/layout/vList2"/>
    <dgm:cxn modelId="{D5436DD9-2E95-4FB7-89ED-AD34DAB45538}" type="presParOf" srcId="{37A6D705-F8F1-4749-A8EB-B77BF9D00C37}" destId="{825A70EA-4841-42FF-8BDD-EC5E5B018E3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51A56896-F5C9-45B2-A2BC-D7D26126E53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F0518EFA-96DA-443A-8998-3DD7BD79112F}">
      <dgm:prSet/>
      <dgm:spPr/>
      <dgm:t>
        <a:bodyPr/>
        <a:lstStyle/>
        <a:p>
          <a:pPr rtl="1"/>
          <a:r>
            <a:rPr lang="fa-IR" b="1" smtClean="0"/>
            <a:t>تزریق خون اتولوگ</a:t>
          </a:r>
          <a:endParaRPr lang="en-US"/>
        </a:p>
      </dgm:t>
    </dgm:pt>
    <dgm:pt modelId="{BC1FFC13-A17A-43A1-BD9A-5B111ABDA78C}" type="parTrans" cxnId="{B3F06CBA-9000-44A2-9BF8-57D4CA0F1B26}">
      <dgm:prSet/>
      <dgm:spPr/>
      <dgm:t>
        <a:bodyPr/>
        <a:lstStyle/>
        <a:p>
          <a:endParaRPr lang="en-US"/>
        </a:p>
      </dgm:t>
    </dgm:pt>
    <dgm:pt modelId="{EE1C7291-5D5D-422C-B79B-FCAEB34271E6}" type="sibTrans" cxnId="{B3F06CBA-9000-44A2-9BF8-57D4CA0F1B26}">
      <dgm:prSet/>
      <dgm:spPr/>
      <dgm:t>
        <a:bodyPr/>
        <a:lstStyle/>
        <a:p>
          <a:endParaRPr lang="en-US"/>
        </a:p>
      </dgm:t>
    </dgm:pt>
    <dgm:pt modelId="{CD4FFC8E-E403-449D-8B30-0A511A92B0AF}">
      <dgm:prSet/>
      <dgm:spPr/>
      <dgm:t>
        <a:bodyPr/>
        <a:lstStyle/>
        <a:p>
          <a:pPr rtl="1"/>
          <a:r>
            <a:rPr lang="fa-IR" b="1" smtClean="0"/>
            <a:t>شامل موارد زیر می باشد:</a:t>
          </a:r>
          <a:endParaRPr lang="en-US"/>
        </a:p>
      </dgm:t>
    </dgm:pt>
    <dgm:pt modelId="{75B64695-C7E3-42E6-9F25-5618574035A9}" type="parTrans" cxnId="{A7D1F309-CA55-4ABB-B62F-80C2F0A7A60C}">
      <dgm:prSet/>
      <dgm:spPr/>
      <dgm:t>
        <a:bodyPr/>
        <a:lstStyle/>
        <a:p>
          <a:endParaRPr lang="en-US"/>
        </a:p>
      </dgm:t>
    </dgm:pt>
    <dgm:pt modelId="{63EE33A0-2CBF-4A9B-A870-CDECE6F6AB8D}" type="sibTrans" cxnId="{A7D1F309-CA55-4ABB-B62F-80C2F0A7A60C}">
      <dgm:prSet/>
      <dgm:spPr/>
      <dgm:t>
        <a:bodyPr/>
        <a:lstStyle/>
        <a:p>
          <a:endParaRPr lang="en-US"/>
        </a:p>
      </dgm:t>
    </dgm:pt>
    <dgm:pt modelId="{494505F2-B7C9-436F-8881-DB936CD301DE}">
      <dgm:prSet/>
      <dgm:spPr/>
      <dgm:t>
        <a:bodyPr/>
        <a:lstStyle/>
        <a:p>
          <a:pPr rtl="1"/>
          <a:r>
            <a:rPr lang="fa-IR" b="1" dirty="0" smtClean="0"/>
            <a:t>1) دادن خون اتولوگ قبل از عمل جراحی</a:t>
          </a:r>
          <a:endParaRPr lang="en-US" dirty="0"/>
        </a:p>
      </dgm:t>
    </dgm:pt>
    <dgm:pt modelId="{29EB2BDF-DA18-4075-95A6-CE1976623D68}" type="parTrans" cxnId="{B57D90D4-C17F-43EA-9A87-3841EEF26B33}">
      <dgm:prSet/>
      <dgm:spPr/>
      <dgm:t>
        <a:bodyPr/>
        <a:lstStyle/>
        <a:p>
          <a:endParaRPr lang="en-US"/>
        </a:p>
      </dgm:t>
    </dgm:pt>
    <dgm:pt modelId="{4B5690BC-E8D6-4795-A892-FDE0D20EBD34}" type="sibTrans" cxnId="{B57D90D4-C17F-43EA-9A87-3841EEF26B33}">
      <dgm:prSet/>
      <dgm:spPr/>
      <dgm:t>
        <a:bodyPr/>
        <a:lstStyle/>
        <a:p>
          <a:endParaRPr lang="en-US"/>
        </a:p>
      </dgm:t>
    </dgm:pt>
    <dgm:pt modelId="{4D5DCA8F-0403-4899-82F1-3B81340A05C4}">
      <dgm:prSet/>
      <dgm:spPr/>
      <dgm:t>
        <a:bodyPr/>
        <a:lstStyle/>
        <a:p>
          <a:pPr rtl="1"/>
          <a:r>
            <a:rPr lang="fa-IR" b="1" smtClean="0"/>
            <a:t>2) جمع آوری خون از دست رفته در حین و بعد از عمل جراحی</a:t>
          </a:r>
          <a:endParaRPr lang="en-US"/>
        </a:p>
      </dgm:t>
    </dgm:pt>
    <dgm:pt modelId="{D5508D4C-FDF2-4CF7-A334-9994AC8043AE}" type="parTrans" cxnId="{9ACD046A-1A7B-4C79-892E-97F7237BEBA2}">
      <dgm:prSet/>
      <dgm:spPr/>
      <dgm:t>
        <a:bodyPr/>
        <a:lstStyle/>
        <a:p>
          <a:endParaRPr lang="en-US"/>
        </a:p>
      </dgm:t>
    </dgm:pt>
    <dgm:pt modelId="{FD462250-2FF8-4765-8A3D-54F8F3BDF946}" type="sibTrans" cxnId="{9ACD046A-1A7B-4C79-892E-97F7237BEBA2}">
      <dgm:prSet/>
      <dgm:spPr/>
      <dgm:t>
        <a:bodyPr/>
        <a:lstStyle/>
        <a:p>
          <a:endParaRPr lang="en-US"/>
        </a:p>
      </dgm:t>
    </dgm:pt>
    <dgm:pt modelId="{1C71590C-912C-444A-9818-CBF964D16822}">
      <dgm:prSet/>
      <dgm:spPr/>
      <dgm:t>
        <a:bodyPr/>
        <a:lstStyle/>
        <a:p>
          <a:pPr rtl="1"/>
          <a:r>
            <a:rPr lang="fa-IR" b="1" smtClean="0"/>
            <a:t>3) رقیق کردن خون با حجم نرمال</a:t>
          </a:r>
          <a:endParaRPr lang="en-US"/>
        </a:p>
      </dgm:t>
    </dgm:pt>
    <dgm:pt modelId="{763251BD-1788-4385-B01C-F21DB669D225}" type="parTrans" cxnId="{1705BA6E-6CD9-4726-9D60-07238B0A9214}">
      <dgm:prSet/>
      <dgm:spPr/>
      <dgm:t>
        <a:bodyPr/>
        <a:lstStyle/>
        <a:p>
          <a:endParaRPr lang="en-US"/>
        </a:p>
      </dgm:t>
    </dgm:pt>
    <dgm:pt modelId="{742B7A77-D58E-405D-BBB4-12787750DF96}" type="sibTrans" cxnId="{1705BA6E-6CD9-4726-9D60-07238B0A9214}">
      <dgm:prSet/>
      <dgm:spPr/>
      <dgm:t>
        <a:bodyPr/>
        <a:lstStyle/>
        <a:p>
          <a:endParaRPr lang="en-US"/>
        </a:p>
      </dgm:t>
    </dgm:pt>
    <dgm:pt modelId="{E5B91DE9-41EC-445E-942C-16A3C30BEADC}">
      <dgm:prSet/>
      <dgm:spPr/>
      <dgm:t>
        <a:bodyPr/>
        <a:lstStyle/>
        <a:p>
          <a:pPr rtl="1"/>
          <a:r>
            <a:rPr lang="fa-IR" b="1" smtClean="0"/>
            <a:t>دو علت اصلی برای استفاده از خون اتولوگ کاهش و یا حذف عوارض آلرژیک و ذخیره ی خونی می باشد.</a:t>
          </a:r>
          <a:endParaRPr lang="en-US"/>
        </a:p>
      </dgm:t>
    </dgm:pt>
    <dgm:pt modelId="{C4640444-53A6-493A-9083-01D96EDB9A69}" type="parTrans" cxnId="{098E3EA8-C0A4-4437-BEE8-98199D3242D1}">
      <dgm:prSet/>
      <dgm:spPr/>
      <dgm:t>
        <a:bodyPr/>
        <a:lstStyle/>
        <a:p>
          <a:endParaRPr lang="en-US"/>
        </a:p>
      </dgm:t>
    </dgm:pt>
    <dgm:pt modelId="{A311EDB1-3BF1-4FC7-9E83-54B627E714B0}" type="sibTrans" cxnId="{098E3EA8-C0A4-4437-BEE8-98199D3242D1}">
      <dgm:prSet/>
      <dgm:spPr/>
      <dgm:t>
        <a:bodyPr/>
        <a:lstStyle/>
        <a:p>
          <a:endParaRPr lang="en-US"/>
        </a:p>
      </dgm:t>
    </dgm:pt>
    <dgm:pt modelId="{E0EF0467-6073-44DD-9FF6-FC9415B8AD08}">
      <dgm:prSet/>
      <dgm:spPr/>
      <dgm:t>
        <a:bodyPr/>
        <a:lstStyle/>
        <a:p>
          <a:pPr rtl="1"/>
          <a:r>
            <a:rPr lang="fa-IR" b="1" smtClean="0"/>
            <a:t>اهدا خون اتولوگ ذخیره از قبل</a:t>
          </a:r>
          <a:endParaRPr lang="en-US"/>
        </a:p>
      </dgm:t>
    </dgm:pt>
    <dgm:pt modelId="{1FFC6870-9A89-410D-8967-CA38BF5D1B54}" type="parTrans" cxnId="{F52A928D-8A50-450F-AA6D-74DF399FEF50}">
      <dgm:prSet/>
      <dgm:spPr/>
      <dgm:t>
        <a:bodyPr/>
        <a:lstStyle/>
        <a:p>
          <a:endParaRPr lang="en-US"/>
        </a:p>
      </dgm:t>
    </dgm:pt>
    <dgm:pt modelId="{2B3DEFCE-4384-43B7-A0E3-0E106BEA6DAC}" type="sibTrans" cxnId="{F52A928D-8A50-450F-AA6D-74DF399FEF50}">
      <dgm:prSet/>
      <dgm:spPr/>
      <dgm:t>
        <a:bodyPr/>
        <a:lstStyle/>
        <a:p>
          <a:endParaRPr lang="en-US"/>
        </a:p>
      </dgm:t>
    </dgm:pt>
    <dgm:pt modelId="{1AC891F7-4E84-464C-9492-29CD9335DA3B}">
      <dgm:prSet/>
      <dgm:spPr/>
      <dgm:t>
        <a:bodyPr/>
        <a:lstStyle/>
        <a:p>
          <a:pPr rtl="1"/>
          <a:r>
            <a:rPr lang="fa-IR" b="1" dirty="0" smtClean="0"/>
            <a:t>بیشتر بیماران می توانند 10.5 </a:t>
          </a:r>
          <a:r>
            <a:rPr lang="en-US" b="1" dirty="0" smtClean="0"/>
            <a:t>ml/Kg</a:t>
          </a:r>
          <a:r>
            <a:rPr lang="fa-IR" b="1" dirty="0" smtClean="0"/>
            <a:t> خون را تقریبا هر 5 تا 7 روز (حداکثر 2 تا 3 واحد) بدهند.</a:t>
          </a:r>
          <a:endParaRPr lang="en-US" dirty="0"/>
        </a:p>
      </dgm:t>
    </dgm:pt>
    <dgm:pt modelId="{78095143-7464-4AF6-BC71-4C7A7716C92F}" type="parTrans" cxnId="{C7FD6577-781C-464B-9F04-8A3433BBA849}">
      <dgm:prSet/>
      <dgm:spPr/>
      <dgm:t>
        <a:bodyPr/>
        <a:lstStyle/>
        <a:p>
          <a:endParaRPr lang="en-US"/>
        </a:p>
      </dgm:t>
    </dgm:pt>
    <dgm:pt modelId="{4992EA78-5400-4152-B6FB-55662ACE3A15}" type="sibTrans" cxnId="{C7FD6577-781C-464B-9F04-8A3433BBA849}">
      <dgm:prSet/>
      <dgm:spPr/>
      <dgm:t>
        <a:bodyPr/>
        <a:lstStyle/>
        <a:p>
          <a:endParaRPr lang="en-US"/>
        </a:p>
      </dgm:t>
    </dgm:pt>
    <dgm:pt modelId="{1BB1A3CA-79ED-4F6F-9EB9-106D0CFF482C}">
      <dgm:prSet/>
      <dgm:spPr/>
      <dgm:t>
        <a:bodyPr/>
        <a:lstStyle/>
        <a:p>
          <a:pPr rtl="1"/>
          <a:r>
            <a:rPr lang="fa-IR" b="1" smtClean="0"/>
            <a:t>آخرین واحد خون گرفته شده باید حداقل 72 ساعت یا بیشتر با عمل جراحی فاصله داشته باشد تا امکان بازیابی مجدد پلاسما وجود داشته باشد.</a:t>
          </a:r>
          <a:endParaRPr lang="en-US"/>
        </a:p>
      </dgm:t>
    </dgm:pt>
    <dgm:pt modelId="{017D7E5E-71BF-4ACF-9F71-50FF7525611B}" type="parTrans" cxnId="{65461483-AD45-42A6-8DF0-CD5E1C7B0FD0}">
      <dgm:prSet/>
      <dgm:spPr/>
      <dgm:t>
        <a:bodyPr/>
        <a:lstStyle/>
        <a:p>
          <a:endParaRPr lang="en-US"/>
        </a:p>
      </dgm:t>
    </dgm:pt>
    <dgm:pt modelId="{45BBD4B9-5578-4F36-806D-45DDC4587F20}" type="sibTrans" cxnId="{65461483-AD45-42A6-8DF0-CD5E1C7B0FD0}">
      <dgm:prSet/>
      <dgm:spPr/>
      <dgm:t>
        <a:bodyPr/>
        <a:lstStyle/>
        <a:p>
          <a:endParaRPr lang="en-US"/>
        </a:p>
      </dgm:t>
    </dgm:pt>
    <dgm:pt modelId="{23C72F6F-2C24-4759-9727-A30097CE17F6}">
      <dgm:prSet/>
      <dgm:spPr/>
      <dgm:t>
        <a:bodyPr/>
        <a:lstStyle/>
        <a:p>
          <a:pPr rtl="1"/>
          <a:r>
            <a:rPr lang="fa-IR" b="1" dirty="0" smtClean="0"/>
            <a:t>مکمل خوراکی آهن باید چند روز قبل از عمل جراحی تجویز گردد.</a:t>
          </a:r>
          <a:endParaRPr lang="en-US" dirty="0"/>
        </a:p>
      </dgm:t>
    </dgm:pt>
    <dgm:pt modelId="{B2B9A21E-BBE4-467F-9B1E-6EDC042BD0D7}" type="parTrans" cxnId="{A0AD0062-2FCF-4097-8CEF-2EAC49223CA3}">
      <dgm:prSet/>
      <dgm:spPr/>
      <dgm:t>
        <a:bodyPr/>
        <a:lstStyle/>
        <a:p>
          <a:endParaRPr lang="en-US"/>
        </a:p>
      </dgm:t>
    </dgm:pt>
    <dgm:pt modelId="{0E2CA70D-38AC-42A1-B6A5-939BF80F6A6F}" type="sibTrans" cxnId="{A0AD0062-2FCF-4097-8CEF-2EAC49223CA3}">
      <dgm:prSet/>
      <dgm:spPr/>
      <dgm:t>
        <a:bodyPr/>
        <a:lstStyle/>
        <a:p>
          <a:endParaRPr lang="en-US"/>
        </a:p>
      </dgm:t>
    </dgm:pt>
    <dgm:pt modelId="{66254946-82C8-43CF-A337-15C2FAD2907E}" type="pres">
      <dgm:prSet presAssocID="{51A56896-F5C9-45B2-A2BC-D7D26126E533}" presName="linear" presStyleCnt="0">
        <dgm:presLayoutVars>
          <dgm:animLvl val="lvl"/>
          <dgm:resizeHandles val="exact"/>
        </dgm:presLayoutVars>
      </dgm:prSet>
      <dgm:spPr/>
    </dgm:pt>
    <dgm:pt modelId="{8BAF8AEA-8BD2-46BD-B56E-86F19B6CE185}" type="pres">
      <dgm:prSet presAssocID="{F0518EFA-96DA-443A-8998-3DD7BD79112F}" presName="parentText" presStyleLbl="node1" presStyleIdx="0" presStyleCnt="2">
        <dgm:presLayoutVars>
          <dgm:chMax val="0"/>
          <dgm:bulletEnabled val="1"/>
        </dgm:presLayoutVars>
      </dgm:prSet>
      <dgm:spPr/>
    </dgm:pt>
    <dgm:pt modelId="{7751EC90-9DE1-4CE2-8530-02F0A2335105}" type="pres">
      <dgm:prSet presAssocID="{F0518EFA-96DA-443A-8998-3DD7BD79112F}" presName="childText" presStyleLbl="revTx" presStyleIdx="0" presStyleCnt="2">
        <dgm:presLayoutVars>
          <dgm:bulletEnabled val="1"/>
        </dgm:presLayoutVars>
      </dgm:prSet>
      <dgm:spPr/>
    </dgm:pt>
    <dgm:pt modelId="{29F79544-D4E3-46DF-8144-19356B5E66FF}" type="pres">
      <dgm:prSet presAssocID="{E0EF0467-6073-44DD-9FF6-FC9415B8AD08}" presName="parentText" presStyleLbl="node1" presStyleIdx="1" presStyleCnt="2">
        <dgm:presLayoutVars>
          <dgm:chMax val="0"/>
          <dgm:bulletEnabled val="1"/>
        </dgm:presLayoutVars>
      </dgm:prSet>
      <dgm:spPr/>
    </dgm:pt>
    <dgm:pt modelId="{A499D4D8-443D-433F-9F99-C08280FBD49F}" type="pres">
      <dgm:prSet presAssocID="{E0EF0467-6073-44DD-9FF6-FC9415B8AD08}" presName="childText" presStyleLbl="revTx" presStyleIdx="1" presStyleCnt="2">
        <dgm:presLayoutVars>
          <dgm:bulletEnabled val="1"/>
        </dgm:presLayoutVars>
      </dgm:prSet>
      <dgm:spPr/>
    </dgm:pt>
  </dgm:ptLst>
  <dgm:cxnLst>
    <dgm:cxn modelId="{C7FD6577-781C-464B-9F04-8A3433BBA849}" srcId="{E0EF0467-6073-44DD-9FF6-FC9415B8AD08}" destId="{1AC891F7-4E84-464C-9492-29CD9335DA3B}" srcOrd="0" destOrd="0" parTransId="{78095143-7464-4AF6-BC71-4C7A7716C92F}" sibTransId="{4992EA78-5400-4152-B6FB-55662ACE3A15}"/>
    <dgm:cxn modelId="{B57D90D4-C17F-43EA-9A87-3841EEF26B33}" srcId="{F0518EFA-96DA-443A-8998-3DD7BD79112F}" destId="{494505F2-B7C9-436F-8881-DB936CD301DE}" srcOrd="1" destOrd="0" parTransId="{29EB2BDF-DA18-4075-95A6-CE1976623D68}" sibTransId="{4B5690BC-E8D6-4795-A892-FDE0D20EBD34}"/>
    <dgm:cxn modelId="{536A1641-A685-4711-97CC-C9EAF1E69CCA}" type="presOf" srcId="{51A56896-F5C9-45B2-A2BC-D7D26126E533}" destId="{66254946-82C8-43CF-A337-15C2FAD2907E}" srcOrd="0" destOrd="0" presId="urn:microsoft.com/office/officeart/2005/8/layout/vList2"/>
    <dgm:cxn modelId="{65461483-AD45-42A6-8DF0-CD5E1C7B0FD0}" srcId="{E0EF0467-6073-44DD-9FF6-FC9415B8AD08}" destId="{1BB1A3CA-79ED-4F6F-9EB9-106D0CFF482C}" srcOrd="1" destOrd="0" parTransId="{017D7E5E-71BF-4ACF-9F71-50FF7525611B}" sibTransId="{45BBD4B9-5578-4F36-806D-45DDC4587F20}"/>
    <dgm:cxn modelId="{B3F06CBA-9000-44A2-9BF8-57D4CA0F1B26}" srcId="{51A56896-F5C9-45B2-A2BC-D7D26126E533}" destId="{F0518EFA-96DA-443A-8998-3DD7BD79112F}" srcOrd="0" destOrd="0" parTransId="{BC1FFC13-A17A-43A1-BD9A-5B111ABDA78C}" sibTransId="{EE1C7291-5D5D-422C-B79B-FCAEB34271E6}"/>
    <dgm:cxn modelId="{120EEF1F-AB7D-4903-AC08-40C289BE32A4}" type="presOf" srcId="{494505F2-B7C9-436F-8881-DB936CD301DE}" destId="{7751EC90-9DE1-4CE2-8530-02F0A2335105}" srcOrd="0" destOrd="1" presId="urn:microsoft.com/office/officeart/2005/8/layout/vList2"/>
    <dgm:cxn modelId="{376CB650-8E52-4A37-9E14-A6A11B7A8E81}" type="presOf" srcId="{23C72F6F-2C24-4759-9727-A30097CE17F6}" destId="{A499D4D8-443D-433F-9F99-C08280FBD49F}" srcOrd="0" destOrd="2" presId="urn:microsoft.com/office/officeart/2005/8/layout/vList2"/>
    <dgm:cxn modelId="{4D17DBD5-F398-429A-94DB-C4CC39F6A0E4}" type="presOf" srcId="{4D5DCA8F-0403-4899-82F1-3B81340A05C4}" destId="{7751EC90-9DE1-4CE2-8530-02F0A2335105}" srcOrd="0" destOrd="2" presId="urn:microsoft.com/office/officeart/2005/8/layout/vList2"/>
    <dgm:cxn modelId="{92F7DED4-3F71-4469-8F36-CE20DDF44644}" type="presOf" srcId="{1BB1A3CA-79ED-4F6F-9EB9-106D0CFF482C}" destId="{A499D4D8-443D-433F-9F99-C08280FBD49F}" srcOrd="0" destOrd="1" presId="urn:microsoft.com/office/officeart/2005/8/layout/vList2"/>
    <dgm:cxn modelId="{D6D32398-9A2E-4DDD-86FC-35AD1ADD49E6}" type="presOf" srcId="{1AC891F7-4E84-464C-9492-29CD9335DA3B}" destId="{A499D4D8-443D-433F-9F99-C08280FBD49F}" srcOrd="0" destOrd="0" presId="urn:microsoft.com/office/officeart/2005/8/layout/vList2"/>
    <dgm:cxn modelId="{098E3EA8-C0A4-4437-BEE8-98199D3242D1}" srcId="{F0518EFA-96DA-443A-8998-3DD7BD79112F}" destId="{E5B91DE9-41EC-445E-942C-16A3C30BEADC}" srcOrd="4" destOrd="0" parTransId="{C4640444-53A6-493A-9083-01D96EDB9A69}" sibTransId="{A311EDB1-3BF1-4FC7-9E83-54B627E714B0}"/>
    <dgm:cxn modelId="{93997172-8DDD-41FA-A8AB-4C5F6F03913B}" type="presOf" srcId="{1C71590C-912C-444A-9818-CBF964D16822}" destId="{7751EC90-9DE1-4CE2-8530-02F0A2335105}" srcOrd="0" destOrd="3" presId="urn:microsoft.com/office/officeart/2005/8/layout/vList2"/>
    <dgm:cxn modelId="{A7D1F309-CA55-4ABB-B62F-80C2F0A7A60C}" srcId="{F0518EFA-96DA-443A-8998-3DD7BD79112F}" destId="{CD4FFC8E-E403-449D-8B30-0A511A92B0AF}" srcOrd="0" destOrd="0" parTransId="{75B64695-C7E3-42E6-9F25-5618574035A9}" sibTransId="{63EE33A0-2CBF-4A9B-A870-CDECE6F6AB8D}"/>
    <dgm:cxn modelId="{72856847-F7F3-4BB1-83F4-6A5A24560B0C}" type="presOf" srcId="{F0518EFA-96DA-443A-8998-3DD7BD79112F}" destId="{8BAF8AEA-8BD2-46BD-B56E-86F19B6CE185}" srcOrd="0" destOrd="0" presId="urn:microsoft.com/office/officeart/2005/8/layout/vList2"/>
    <dgm:cxn modelId="{A0AD0062-2FCF-4097-8CEF-2EAC49223CA3}" srcId="{E0EF0467-6073-44DD-9FF6-FC9415B8AD08}" destId="{23C72F6F-2C24-4759-9727-A30097CE17F6}" srcOrd="2" destOrd="0" parTransId="{B2B9A21E-BBE4-467F-9B1E-6EDC042BD0D7}" sibTransId="{0E2CA70D-38AC-42A1-B6A5-939BF80F6A6F}"/>
    <dgm:cxn modelId="{05D9E195-3E59-4CFE-8D36-4343957A6BBE}" type="presOf" srcId="{E0EF0467-6073-44DD-9FF6-FC9415B8AD08}" destId="{29F79544-D4E3-46DF-8144-19356B5E66FF}" srcOrd="0" destOrd="0" presId="urn:microsoft.com/office/officeart/2005/8/layout/vList2"/>
    <dgm:cxn modelId="{F52A928D-8A50-450F-AA6D-74DF399FEF50}" srcId="{51A56896-F5C9-45B2-A2BC-D7D26126E533}" destId="{E0EF0467-6073-44DD-9FF6-FC9415B8AD08}" srcOrd="1" destOrd="0" parTransId="{1FFC6870-9A89-410D-8967-CA38BF5D1B54}" sibTransId="{2B3DEFCE-4384-43B7-A0E3-0E106BEA6DAC}"/>
    <dgm:cxn modelId="{9ACD046A-1A7B-4C79-892E-97F7237BEBA2}" srcId="{F0518EFA-96DA-443A-8998-3DD7BD79112F}" destId="{4D5DCA8F-0403-4899-82F1-3B81340A05C4}" srcOrd="2" destOrd="0" parTransId="{D5508D4C-FDF2-4CF7-A334-9994AC8043AE}" sibTransId="{FD462250-2FF8-4765-8A3D-54F8F3BDF946}"/>
    <dgm:cxn modelId="{1705BA6E-6CD9-4726-9D60-07238B0A9214}" srcId="{F0518EFA-96DA-443A-8998-3DD7BD79112F}" destId="{1C71590C-912C-444A-9818-CBF964D16822}" srcOrd="3" destOrd="0" parTransId="{763251BD-1788-4385-B01C-F21DB669D225}" sibTransId="{742B7A77-D58E-405D-BBB4-12787750DF96}"/>
    <dgm:cxn modelId="{B64627FF-3807-445B-8337-8B31E8E54907}" type="presOf" srcId="{CD4FFC8E-E403-449D-8B30-0A511A92B0AF}" destId="{7751EC90-9DE1-4CE2-8530-02F0A2335105}" srcOrd="0" destOrd="0" presId="urn:microsoft.com/office/officeart/2005/8/layout/vList2"/>
    <dgm:cxn modelId="{89DDCAE2-78D0-4301-8AC9-3AB776CA61B5}" type="presOf" srcId="{E5B91DE9-41EC-445E-942C-16A3C30BEADC}" destId="{7751EC90-9DE1-4CE2-8530-02F0A2335105}" srcOrd="0" destOrd="4" presId="urn:microsoft.com/office/officeart/2005/8/layout/vList2"/>
    <dgm:cxn modelId="{343F2157-2614-4039-8292-FCBF040C7872}" type="presParOf" srcId="{66254946-82C8-43CF-A337-15C2FAD2907E}" destId="{8BAF8AEA-8BD2-46BD-B56E-86F19B6CE185}" srcOrd="0" destOrd="0" presId="urn:microsoft.com/office/officeart/2005/8/layout/vList2"/>
    <dgm:cxn modelId="{84FF3D6A-14FA-4066-9A9D-FBDAC70B48E1}" type="presParOf" srcId="{66254946-82C8-43CF-A337-15C2FAD2907E}" destId="{7751EC90-9DE1-4CE2-8530-02F0A2335105}" srcOrd="1" destOrd="0" presId="urn:microsoft.com/office/officeart/2005/8/layout/vList2"/>
    <dgm:cxn modelId="{F0ED4B48-AFE8-4BAA-91DC-84BE02592F7F}" type="presParOf" srcId="{66254946-82C8-43CF-A337-15C2FAD2907E}" destId="{29F79544-D4E3-46DF-8144-19356B5E66FF}" srcOrd="2" destOrd="0" presId="urn:microsoft.com/office/officeart/2005/8/layout/vList2"/>
    <dgm:cxn modelId="{F90E9EE8-2ACA-41F5-92A3-2B334918BD24}" type="presParOf" srcId="{66254946-82C8-43CF-A337-15C2FAD2907E}" destId="{A499D4D8-443D-433F-9F99-C08280FBD49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C1D4091A-25C2-4272-A08F-7225B8D594D9}"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5B48F4FD-3BA2-4866-AAB0-A242E351E0C6}">
      <dgm:prSet/>
      <dgm:spPr/>
      <dgm:t>
        <a:bodyPr/>
        <a:lstStyle/>
        <a:p>
          <a:pPr rtl="1"/>
          <a:r>
            <a:rPr lang="fa-IR" b="1" smtClean="0"/>
            <a:t>نگه داری و ذخیره ی خون در حین عمل جراحی و بعد از آن</a:t>
          </a:r>
          <a:endParaRPr lang="en-US"/>
        </a:p>
      </dgm:t>
    </dgm:pt>
    <dgm:pt modelId="{7567170D-4349-4F1E-9854-974A5A52108B}" type="parTrans" cxnId="{E883FBB1-DDBF-4CFA-BE8C-1BDC5C5CFAE6}">
      <dgm:prSet/>
      <dgm:spPr/>
      <dgm:t>
        <a:bodyPr/>
        <a:lstStyle/>
        <a:p>
          <a:endParaRPr lang="en-US"/>
        </a:p>
      </dgm:t>
    </dgm:pt>
    <dgm:pt modelId="{DA8DF0E2-6108-4EE5-9859-E8B91ABEDEAD}" type="sibTrans" cxnId="{E883FBB1-DDBF-4CFA-BE8C-1BDC5C5CFAE6}">
      <dgm:prSet/>
      <dgm:spPr/>
      <dgm:t>
        <a:bodyPr/>
        <a:lstStyle/>
        <a:p>
          <a:endParaRPr lang="en-US"/>
        </a:p>
      </dgm:t>
    </dgm:pt>
    <dgm:pt modelId="{C6DBB98C-28F7-424B-96F5-A5593DD0D5FE}">
      <dgm:prSet/>
      <dgm:spPr/>
      <dgm:t>
        <a:bodyPr/>
        <a:lstStyle/>
        <a:p>
          <a:pPr rtl="1"/>
          <a:r>
            <a:rPr lang="fa-IR" b="1" smtClean="0"/>
            <a:t>نگه داری و جمع آوری خون در حین عمل جراحی برای انفوزیون مجدد احتمال میزان خون آلوژنیک مورد نیاز برای بیمار را کاهش می دهد.</a:t>
          </a:r>
          <a:endParaRPr lang="en-US"/>
        </a:p>
      </dgm:t>
    </dgm:pt>
    <dgm:pt modelId="{8814BADF-C425-4619-A0FE-3F7745E968E2}" type="parTrans" cxnId="{392E1F1C-81DA-42C6-8721-77B08824D4D8}">
      <dgm:prSet/>
      <dgm:spPr/>
      <dgm:t>
        <a:bodyPr/>
        <a:lstStyle/>
        <a:p>
          <a:endParaRPr lang="en-US"/>
        </a:p>
      </dgm:t>
    </dgm:pt>
    <dgm:pt modelId="{E45FC198-5FB5-4824-9F28-6AD98EE51396}" type="sibTrans" cxnId="{392E1F1C-81DA-42C6-8721-77B08824D4D8}">
      <dgm:prSet/>
      <dgm:spPr/>
      <dgm:t>
        <a:bodyPr/>
        <a:lstStyle/>
        <a:p>
          <a:endParaRPr lang="en-US"/>
        </a:p>
      </dgm:t>
    </dgm:pt>
    <dgm:pt modelId="{C55755BA-221C-41B9-A888-EC3BF389C11E}">
      <dgm:prSet/>
      <dgm:spPr/>
      <dgm:t>
        <a:bodyPr/>
        <a:lstStyle/>
        <a:p>
          <a:pPr rtl="1"/>
          <a:r>
            <a:rPr lang="fa-IR" b="1" smtClean="0"/>
            <a:t>عوارض جمع آوری خون حین عمل شامل کواگولوپاتی ترقیقی، انفوزیون مجدد مقدار زیادی آنتی کواگولان، همولیز، آمبولی هوا و </a:t>
          </a:r>
          <a:r>
            <a:rPr lang="en-US" b="1" smtClean="0"/>
            <a:t>Dic</a:t>
          </a:r>
          <a:r>
            <a:rPr lang="fa-IR" b="1" smtClean="0"/>
            <a:t> می باشد.</a:t>
          </a:r>
          <a:endParaRPr lang="en-US"/>
        </a:p>
      </dgm:t>
    </dgm:pt>
    <dgm:pt modelId="{7A4F66E3-6C35-470A-A654-FEC93B80EE64}" type="parTrans" cxnId="{F5B63B40-8E06-46AC-BB18-D67211D333AE}">
      <dgm:prSet/>
      <dgm:spPr/>
      <dgm:t>
        <a:bodyPr/>
        <a:lstStyle/>
        <a:p>
          <a:endParaRPr lang="en-US"/>
        </a:p>
      </dgm:t>
    </dgm:pt>
    <dgm:pt modelId="{41C0CD51-3C8B-4706-B258-C18CAA2073BB}" type="sibTrans" cxnId="{F5B63B40-8E06-46AC-BB18-D67211D333AE}">
      <dgm:prSet/>
      <dgm:spPr/>
      <dgm:t>
        <a:bodyPr/>
        <a:lstStyle/>
        <a:p>
          <a:endParaRPr lang="en-US"/>
        </a:p>
      </dgm:t>
    </dgm:pt>
    <dgm:pt modelId="{743E99EA-0850-4B47-8C11-190E0216ED9C}">
      <dgm:prSet/>
      <dgm:spPr/>
      <dgm:t>
        <a:bodyPr/>
        <a:lstStyle/>
        <a:p>
          <a:pPr rtl="1"/>
          <a:r>
            <a:rPr lang="fa-IR" b="1" smtClean="0"/>
            <a:t>کاهش غلظت خون با حجم نرمال:</a:t>
          </a:r>
          <a:endParaRPr lang="en-US"/>
        </a:p>
      </dgm:t>
    </dgm:pt>
    <dgm:pt modelId="{72E0670F-7E37-42A0-A96E-C76CE4309550}" type="parTrans" cxnId="{D2FF934B-8A04-49B4-A525-6C4D240B9C27}">
      <dgm:prSet/>
      <dgm:spPr/>
      <dgm:t>
        <a:bodyPr/>
        <a:lstStyle/>
        <a:p>
          <a:endParaRPr lang="en-US"/>
        </a:p>
      </dgm:t>
    </dgm:pt>
    <dgm:pt modelId="{78F5F9EF-3986-4C0A-970F-652C264457D0}" type="sibTrans" cxnId="{D2FF934B-8A04-49B4-A525-6C4D240B9C27}">
      <dgm:prSet/>
      <dgm:spPr/>
      <dgm:t>
        <a:bodyPr/>
        <a:lstStyle/>
        <a:p>
          <a:endParaRPr lang="en-US"/>
        </a:p>
      </dgm:t>
    </dgm:pt>
    <dgm:pt modelId="{DE8B7A3F-37C7-4E52-893E-1DF951950F4A}">
      <dgm:prSet/>
      <dgm:spPr/>
      <dgm:t>
        <a:bodyPr/>
        <a:lstStyle/>
        <a:p>
          <a:pPr rtl="1"/>
          <a:r>
            <a:rPr lang="fa-IR" b="1" dirty="0" smtClean="0"/>
            <a:t>این پدیده شامل از دست دادن نسبتی از حجم خون بیمار بلافاصله در حین عمل و تزریق محلول های کریستالوئیدی و کلوئیدی برای حفظ حجم داخل عروقی می باشد. حد نهایی آن هماتوکریت 27 تا 33 درصد است که بستگی به وضعیت قلبی عروقی و ریوی بیمار دارد.</a:t>
          </a:r>
          <a:endParaRPr lang="en-US" dirty="0"/>
        </a:p>
      </dgm:t>
    </dgm:pt>
    <dgm:pt modelId="{421C27A2-FD1A-43F6-9D11-01430C114407}" type="parTrans" cxnId="{F12EC4E1-C548-4545-BE9E-E87172A2C707}">
      <dgm:prSet/>
      <dgm:spPr/>
      <dgm:t>
        <a:bodyPr/>
        <a:lstStyle/>
        <a:p>
          <a:endParaRPr lang="en-US"/>
        </a:p>
      </dgm:t>
    </dgm:pt>
    <dgm:pt modelId="{6BF377A5-9124-4FA1-AC1D-0494B9A2F2A5}" type="sibTrans" cxnId="{F12EC4E1-C548-4545-BE9E-E87172A2C707}">
      <dgm:prSet/>
      <dgm:spPr/>
      <dgm:t>
        <a:bodyPr/>
        <a:lstStyle/>
        <a:p>
          <a:endParaRPr lang="en-US"/>
        </a:p>
      </dgm:t>
    </dgm:pt>
    <dgm:pt modelId="{C119D444-5ED8-4C62-8DE1-CDF9B224D743}">
      <dgm:prSet/>
      <dgm:spPr/>
      <dgm:t>
        <a:bodyPr/>
        <a:lstStyle/>
        <a:p>
          <a:pPr rtl="1"/>
          <a:r>
            <a:rPr lang="fa-IR" b="1" smtClean="0"/>
            <a:t>با کاهش غلظت خون بیمار سلول های قرمز کمتری در هر </a:t>
          </a:r>
          <a:r>
            <a:rPr lang="en-US" b="1" smtClean="0"/>
            <a:t>ml</a:t>
          </a:r>
          <a:r>
            <a:rPr lang="fa-IR" b="1" smtClean="0"/>
            <a:t> از خون از دست رفته در حین جراحی وجود خواهد داشت و در انتهای جراحی خون بیمار با ظرافت افزایش یافته ی حمل خون در اثر هماتوکریت بیشتر و توانایی انعقاد پذیری بالاتر به علت پلاکت ها و سایر فاکتورهای انعقادی دوباره به بیمار تزریق می گردد. </a:t>
          </a:r>
          <a:endParaRPr lang="en-US"/>
        </a:p>
      </dgm:t>
    </dgm:pt>
    <dgm:pt modelId="{10C6CDE7-9797-4BDC-9A87-1ED99817F5BF}" type="parTrans" cxnId="{679F14CA-B061-4FCF-A15E-7A1209BE9B50}">
      <dgm:prSet/>
      <dgm:spPr/>
      <dgm:t>
        <a:bodyPr/>
        <a:lstStyle/>
        <a:p>
          <a:endParaRPr lang="en-US"/>
        </a:p>
      </dgm:t>
    </dgm:pt>
    <dgm:pt modelId="{9CF8DA0E-83C7-47C6-89DC-C20B988119B7}" type="sibTrans" cxnId="{679F14CA-B061-4FCF-A15E-7A1209BE9B50}">
      <dgm:prSet/>
      <dgm:spPr/>
      <dgm:t>
        <a:bodyPr/>
        <a:lstStyle/>
        <a:p>
          <a:endParaRPr lang="en-US"/>
        </a:p>
      </dgm:t>
    </dgm:pt>
    <dgm:pt modelId="{5D3E8C00-0DB9-42D4-921A-C08F1F1C6CA2}" type="pres">
      <dgm:prSet presAssocID="{C1D4091A-25C2-4272-A08F-7225B8D594D9}" presName="Name0" presStyleCnt="0">
        <dgm:presLayoutVars>
          <dgm:dir/>
          <dgm:animLvl val="lvl"/>
          <dgm:resizeHandles val="exact"/>
        </dgm:presLayoutVars>
      </dgm:prSet>
      <dgm:spPr/>
    </dgm:pt>
    <dgm:pt modelId="{0F68364E-91B7-4F0E-B141-156D9105EE97}" type="pres">
      <dgm:prSet presAssocID="{5B48F4FD-3BA2-4866-AAB0-A242E351E0C6}" presName="composite" presStyleCnt="0"/>
      <dgm:spPr/>
    </dgm:pt>
    <dgm:pt modelId="{59596216-A808-4114-B6E1-9920E1F304C2}" type="pres">
      <dgm:prSet presAssocID="{5B48F4FD-3BA2-4866-AAB0-A242E351E0C6}" presName="parTx" presStyleLbl="alignNode1" presStyleIdx="0" presStyleCnt="1">
        <dgm:presLayoutVars>
          <dgm:chMax val="0"/>
          <dgm:chPref val="0"/>
          <dgm:bulletEnabled val="1"/>
        </dgm:presLayoutVars>
      </dgm:prSet>
      <dgm:spPr/>
    </dgm:pt>
    <dgm:pt modelId="{7A581D86-40C6-4CA9-859D-56E06FAF8174}" type="pres">
      <dgm:prSet presAssocID="{5B48F4FD-3BA2-4866-AAB0-A242E351E0C6}" presName="desTx" presStyleLbl="alignAccFollowNode1" presStyleIdx="0" presStyleCnt="1">
        <dgm:presLayoutVars>
          <dgm:bulletEnabled val="1"/>
        </dgm:presLayoutVars>
      </dgm:prSet>
      <dgm:spPr/>
    </dgm:pt>
  </dgm:ptLst>
  <dgm:cxnLst>
    <dgm:cxn modelId="{F5B63B40-8E06-46AC-BB18-D67211D333AE}" srcId="{5B48F4FD-3BA2-4866-AAB0-A242E351E0C6}" destId="{C55755BA-221C-41B9-A888-EC3BF389C11E}" srcOrd="1" destOrd="0" parTransId="{7A4F66E3-6C35-470A-A654-FEC93B80EE64}" sibTransId="{41C0CD51-3C8B-4706-B258-C18CAA2073BB}"/>
    <dgm:cxn modelId="{344D8E0D-01FD-4B04-82E6-A472B4544011}" type="presOf" srcId="{C119D444-5ED8-4C62-8DE1-CDF9B224D743}" destId="{7A581D86-40C6-4CA9-859D-56E06FAF8174}" srcOrd="0" destOrd="4" presId="urn:microsoft.com/office/officeart/2005/8/layout/hList1"/>
    <dgm:cxn modelId="{E353D49E-C1D9-4774-8369-FBEAC1724336}" type="presOf" srcId="{C6DBB98C-28F7-424B-96F5-A5593DD0D5FE}" destId="{7A581D86-40C6-4CA9-859D-56E06FAF8174}" srcOrd="0" destOrd="0" presId="urn:microsoft.com/office/officeart/2005/8/layout/hList1"/>
    <dgm:cxn modelId="{679F14CA-B061-4FCF-A15E-7A1209BE9B50}" srcId="{5B48F4FD-3BA2-4866-AAB0-A242E351E0C6}" destId="{C119D444-5ED8-4C62-8DE1-CDF9B224D743}" srcOrd="4" destOrd="0" parTransId="{10C6CDE7-9797-4BDC-9A87-1ED99817F5BF}" sibTransId="{9CF8DA0E-83C7-47C6-89DC-C20B988119B7}"/>
    <dgm:cxn modelId="{E883FBB1-DDBF-4CFA-BE8C-1BDC5C5CFAE6}" srcId="{C1D4091A-25C2-4272-A08F-7225B8D594D9}" destId="{5B48F4FD-3BA2-4866-AAB0-A242E351E0C6}" srcOrd="0" destOrd="0" parTransId="{7567170D-4349-4F1E-9854-974A5A52108B}" sibTransId="{DA8DF0E2-6108-4EE5-9859-E8B91ABEDEAD}"/>
    <dgm:cxn modelId="{BB1271D1-5E53-4244-9BB6-F1F0A126E408}" type="presOf" srcId="{C1D4091A-25C2-4272-A08F-7225B8D594D9}" destId="{5D3E8C00-0DB9-42D4-921A-C08F1F1C6CA2}" srcOrd="0" destOrd="0" presId="urn:microsoft.com/office/officeart/2005/8/layout/hList1"/>
    <dgm:cxn modelId="{3EDB93EC-DDAC-48DB-9F98-399961750B7E}" type="presOf" srcId="{5B48F4FD-3BA2-4866-AAB0-A242E351E0C6}" destId="{59596216-A808-4114-B6E1-9920E1F304C2}" srcOrd="0" destOrd="0" presId="urn:microsoft.com/office/officeart/2005/8/layout/hList1"/>
    <dgm:cxn modelId="{6E7173A5-1B72-4260-836A-751B0848B34E}" type="presOf" srcId="{C55755BA-221C-41B9-A888-EC3BF389C11E}" destId="{7A581D86-40C6-4CA9-859D-56E06FAF8174}" srcOrd="0" destOrd="1" presId="urn:microsoft.com/office/officeart/2005/8/layout/hList1"/>
    <dgm:cxn modelId="{F12EC4E1-C548-4545-BE9E-E87172A2C707}" srcId="{5B48F4FD-3BA2-4866-AAB0-A242E351E0C6}" destId="{DE8B7A3F-37C7-4E52-893E-1DF951950F4A}" srcOrd="3" destOrd="0" parTransId="{421C27A2-FD1A-43F6-9D11-01430C114407}" sibTransId="{6BF377A5-9124-4FA1-AC1D-0494B9A2F2A5}"/>
    <dgm:cxn modelId="{D2FF934B-8A04-49B4-A525-6C4D240B9C27}" srcId="{5B48F4FD-3BA2-4866-AAB0-A242E351E0C6}" destId="{743E99EA-0850-4B47-8C11-190E0216ED9C}" srcOrd="2" destOrd="0" parTransId="{72E0670F-7E37-42A0-A96E-C76CE4309550}" sibTransId="{78F5F9EF-3986-4C0A-970F-652C264457D0}"/>
    <dgm:cxn modelId="{13B47327-9DF8-418C-87D1-FE83C9CD3C84}" type="presOf" srcId="{743E99EA-0850-4B47-8C11-190E0216ED9C}" destId="{7A581D86-40C6-4CA9-859D-56E06FAF8174}" srcOrd="0" destOrd="2" presId="urn:microsoft.com/office/officeart/2005/8/layout/hList1"/>
    <dgm:cxn modelId="{392E1F1C-81DA-42C6-8721-77B08824D4D8}" srcId="{5B48F4FD-3BA2-4866-AAB0-A242E351E0C6}" destId="{C6DBB98C-28F7-424B-96F5-A5593DD0D5FE}" srcOrd="0" destOrd="0" parTransId="{8814BADF-C425-4619-A0FE-3F7745E968E2}" sibTransId="{E45FC198-5FB5-4824-9F28-6AD98EE51396}"/>
    <dgm:cxn modelId="{81AB64F5-883E-4C3C-8934-7976E4BD039A}" type="presOf" srcId="{DE8B7A3F-37C7-4E52-893E-1DF951950F4A}" destId="{7A581D86-40C6-4CA9-859D-56E06FAF8174}" srcOrd="0" destOrd="3" presId="urn:microsoft.com/office/officeart/2005/8/layout/hList1"/>
    <dgm:cxn modelId="{31A4D541-BB0E-4568-B563-20F2E10B7691}" type="presParOf" srcId="{5D3E8C00-0DB9-42D4-921A-C08F1F1C6CA2}" destId="{0F68364E-91B7-4F0E-B141-156D9105EE97}" srcOrd="0" destOrd="0" presId="urn:microsoft.com/office/officeart/2005/8/layout/hList1"/>
    <dgm:cxn modelId="{0F18F49E-CBD9-45D6-BDFC-BD74477BDD39}" type="presParOf" srcId="{0F68364E-91B7-4F0E-B141-156D9105EE97}" destId="{59596216-A808-4114-B6E1-9920E1F304C2}" srcOrd="0" destOrd="0" presId="urn:microsoft.com/office/officeart/2005/8/layout/hList1"/>
    <dgm:cxn modelId="{D7DF9BD5-7CC6-49ED-8D2F-67F90D7591D1}" type="presParOf" srcId="{0F68364E-91B7-4F0E-B141-156D9105EE97}" destId="{7A581D86-40C6-4CA9-859D-56E06FAF817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96F25887-B330-4723-83F8-E0C7A96F529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C5E1FAF-6602-436C-B932-037D89334BB5}">
      <dgm:prSet/>
      <dgm:spPr/>
      <dgm:t>
        <a:bodyPr/>
        <a:lstStyle/>
        <a:p>
          <a:pPr rtl="1"/>
          <a:r>
            <a:rPr lang="fa-IR" b="1" smtClean="0"/>
            <a:t>نتایج و اهداف آینده</a:t>
          </a:r>
          <a:endParaRPr lang="en-US"/>
        </a:p>
      </dgm:t>
    </dgm:pt>
    <dgm:pt modelId="{9D8A3BBB-2EC4-479A-9553-F8A0789B649A}" type="parTrans" cxnId="{72CF12E2-E246-4F79-82D1-A5A805B9F488}">
      <dgm:prSet/>
      <dgm:spPr/>
      <dgm:t>
        <a:bodyPr/>
        <a:lstStyle/>
        <a:p>
          <a:endParaRPr lang="en-US"/>
        </a:p>
      </dgm:t>
    </dgm:pt>
    <dgm:pt modelId="{DA9178EB-13F4-44B2-AFFD-E4B58B478105}" type="sibTrans" cxnId="{72CF12E2-E246-4F79-82D1-A5A805B9F488}">
      <dgm:prSet/>
      <dgm:spPr/>
      <dgm:t>
        <a:bodyPr/>
        <a:lstStyle/>
        <a:p>
          <a:endParaRPr lang="en-US"/>
        </a:p>
      </dgm:t>
    </dgm:pt>
    <dgm:pt modelId="{23BD1D26-9507-42C7-9B0C-4DF081EAB268}">
      <dgm:prSet/>
      <dgm:spPr/>
      <dgm:t>
        <a:bodyPr/>
        <a:lstStyle/>
        <a:p>
          <a:pPr rtl="1"/>
          <a:r>
            <a:rPr lang="fa-IR" b="1" dirty="0" smtClean="0"/>
            <a:t>تزریق محصولات خونی با گذر زمان اینطور شده است که علت آن به خصوص کاهش قابل توجه بروز بیماری های عفونی منتقله می باشد.</a:t>
          </a:r>
          <a:endParaRPr lang="en-US" dirty="0"/>
        </a:p>
      </dgm:t>
    </dgm:pt>
    <dgm:pt modelId="{9C93010B-F787-4A76-A1A6-7EE1610C8875}" type="parTrans" cxnId="{9BCB88A4-25D5-4FD1-9416-C29AF58965BC}">
      <dgm:prSet/>
      <dgm:spPr/>
      <dgm:t>
        <a:bodyPr/>
        <a:lstStyle/>
        <a:p>
          <a:endParaRPr lang="en-US"/>
        </a:p>
      </dgm:t>
    </dgm:pt>
    <dgm:pt modelId="{8BD1E3E7-D45F-47BF-A4F4-E1BEA559C5B8}" type="sibTrans" cxnId="{9BCB88A4-25D5-4FD1-9416-C29AF58965BC}">
      <dgm:prSet/>
      <dgm:spPr/>
      <dgm:t>
        <a:bodyPr/>
        <a:lstStyle/>
        <a:p>
          <a:endParaRPr lang="en-US"/>
        </a:p>
      </dgm:t>
    </dgm:pt>
    <dgm:pt modelId="{C702FCB0-4420-4D42-959A-3A2CCC92ECDC}">
      <dgm:prSet/>
      <dgm:spPr/>
      <dgm:t>
        <a:bodyPr/>
        <a:lstStyle/>
        <a:p>
          <a:pPr rtl="1"/>
          <a:r>
            <a:rPr lang="fa-IR" b="1" dirty="0" smtClean="0"/>
            <a:t>اگر تزریق خون بر اساس اندیکاسیون های آن صورت پذیرد مورتالیتی بیمار افزایش می یابد زیرا تزریق خون به خودی خود سودمند می باشد.</a:t>
          </a:r>
          <a:endParaRPr lang="en-US" dirty="0"/>
        </a:p>
      </dgm:t>
    </dgm:pt>
    <dgm:pt modelId="{A1433BE4-6287-43F3-825B-06A195C26807}" type="parTrans" cxnId="{04CD25AA-221A-447D-AE8C-475940A26D6E}">
      <dgm:prSet/>
      <dgm:spPr/>
      <dgm:t>
        <a:bodyPr/>
        <a:lstStyle/>
        <a:p>
          <a:endParaRPr lang="en-US"/>
        </a:p>
      </dgm:t>
    </dgm:pt>
    <dgm:pt modelId="{42A8B360-6E0D-4530-8962-CDEC2AC76EDC}" type="sibTrans" cxnId="{04CD25AA-221A-447D-AE8C-475940A26D6E}">
      <dgm:prSet/>
      <dgm:spPr/>
      <dgm:t>
        <a:bodyPr/>
        <a:lstStyle/>
        <a:p>
          <a:endParaRPr lang="en-US"/>
        </a:p>
      </dgm:t>
    </dgm:pt>
    <dgm:pt modelId="{507CD80B-BF8A-47C1-B594-D32FFAB020C9}">
      <dgm:prSet/>
      <dgm:spPr/>
      <dgm:t>
        <a:bodyPr/>
        <a:lstStyle/>
        <a:p>
          <a:pPr rtl="1"/>
          <a:r>
            <a:rPr lang="fa-IR" b="1" dirty="0" smtClean="0"/>
            <a:t>همانطور که گفته شد تاکید بر نسبت های تعریف شده ی محصولات خونی است که باید داده شود.</a:t>
          </a:r>
          <a:endParaRPr lang="en-US" dirty="0"/>
        </a:p>
      </dgm:t>
    </dgm:pt>
    <dgm:pt modelId="{DAAE689C-3872-448D-AD05-B3529060895D}" type="parTrans" cxnId="{DB407248-D9A9-4AF1-A4AB-B6D0983E878E}">
      <dgm:prSet/>
      <dgm:spPr/>
      <dgm:t>
        <a:bodyPr/>
        <a:lstStyle/>
        <a:p>
          <a:endParaRPr lang="en-US"/>
        </a:p>
      </dgm:t>
    </dgm:pt>
    <dgm:pt modelId="{AEDE6972-6513-4BE3-AF16-C4C66664EEC3}" type="sibTrans" cxnId="{DB407248-D9A9-4AF1-A4AB-B6D0983E878E}">
      <dgm:prSet/>
      <dgm:spPr/>
      <dgm:t>
        <a:bodyPr/>
        <a:lstStyle/>
        <a:p>
          <a:endParaRPr lang="en-US"/>
        </a:p>
      </dgm:t>
    </dgm:pt>
    <dgm:pt modelId="{1F6942D5-81ED-439F-A11E-A62A29F7A9CF}" type="pres">
      <dgm:prSet presAssocID="{96F25887-B330-4723-83F8-E0C7A96F5297}" presName="linear" presStyleCnt="0">
        <dgm:presLayoutVars>
          <dgm:animLvl val="lvl"/>
          <dgm:resizeHandles val="exact"/>
        </dgm:presLayoutVars>
      </dgm:prSet>
      <dgm:spPr/>
    </dgm:pt>
    <dgm:pt modelId="{195D750F-D67D-4DF7-AFCB-AF72143C3628}" type="pres">
      <dgm:prSet presAssocID="{AC5E1FAF-6602-436C-B932-037D89334BB5}" presName="parentText" presStyleLbl="node1" presStyleIdx="0" presStyleCnt="1">
        <dgm:presLayoutVars>
          <dgm:chMax val="0"/>
          <dgm:bulletEnabled val="1"/>
        </dgm:presLayoutVars>
      </dgm:prSet>
      <dgm:spPr/>
    </dgm:pt>
    <dgm:pt modelId="{0ED5190F-D395-4A61-8C5F-48C41DF16F5D}" type="pres">
      <dgm:prSet presAssocID="{AC5E1FAF-6602-436C-B932-037D89334BB5}" presName="childText" presStyleLbl="revTx" presStyleIdx="0" presStyleCnt="1">
        <dgm:presLayoutVars>
          <dgm:bulletEnabled val="1"/>
        </dgm:presLayoutVars>
      </dgm:prSet>
      <dgm:spPr/>
    </dgm:pt>
  </dgm:ptLst>
  <dgm:cxnLst>
    <dgm:cxn modelId="{72CF12E2-E246-4F79-82D1-A5A805B9F488}" srcId="{96F25887-B330-4723-83F8-E0C7A96F5297}" destId="{AC5E1FAF-6602-436C-B932-037D89334BB5}" srcOrd="0" destOrd="0" parTransId="{9D8A3BBB-2EC4-479A-9553-F8A0789B649A}" sibTransId="{DA9178EB-13F4-44B2-AFFD-E4B58B478105}"/>
    <dgm:cxn modelId="{938ABD19-5FF8-4808-A8D8-2F2654776266}" type="presOf" srcId="{96F25887-B330-4723-83F8-E0C7A96F5297}" destId="{1F6942D5-81ED-439F-A11E-A62A29F7A9CF}" srcOrd="0" destOrd="0" presId="urn:microsoft.com/office/officeart/2005/8/layout/vList2"/>
    <dgm:cxn modelId="{DB407248-D9A9-4AF1-A4AB-B6D0983E878E}" srcId="{AC5E1FAF-6602-436C-B932-037D89334BB5}" destId="{507CD80B-BF8A-47C1-B594-D32FFAB020C9}" srcOrd="2" destOrd="0" parTransId="{DAAE689C-3872-448D-AD05-B3529060895D}" sibTransId="{AEDE6972-6513-4BE3-AF16-C4C66664EEC3}"/>
    <dgm:cxn modelId="{81B14F2A-D401-4D6C-B374-001525293095}" type="presOf" srcId="{C702FCB0-4420-4D42-959A-3A2CCC92ECDC}" destId="{0ED5190F-D395-4A61-8C5F-48C41DF16F5D}" srcOrd="0" destOrd="1" presId="urn:microsoft.com/office/officeart/2005/8/layout/vList2"/>
    <dgm:cxn modelId="{9BCB88A4-25D5-4FD1-9416-C29AF58965BC}" srcId="{AC5E1FAF-6602-436C-B932-037D89334BB5}" destId="{23BD1D26-9507-42C7-9B0C-4DF081EAB268}" srcOrd="0" destOrd="0" parTransId="{9C93010B-F787-4A76-A1A6-7EE1610C8875}" sibTransId="{8BD1E3E7-D45F-47BF-A4F4-E1BEA559C5B8}"/>
    <dgm:cxn modelId="{85058681-E45C-4F04-8E22-9987CB6EBDF2}" type="presOf" srcId="{507CD80B-BF8A-47C1-B594-D32FFAB020C9}" destId="{0ED5190F-D395-4A61-8C5F-48C41DF16F5D}" srcOrd="0" destOrd="2" presId="urn:microsoft.com/office/officeart/2005/8/layout/vList2"/>
    <dgm:cxn modelId="{04CD25AA-221A-447D-AE8C-475940A26D6E}" srcId="{AC5E1FAF-6602-436C-B932-037D89334BB5}" destId="{C702FCB0-4420-4D42-959A-3A2CCC92ECDC}" srcOrd="1" destOrd="0" parTransId="{A1433BE4-6287-43F3-825B-06A195C26807}" sibTransId="{42A8B360-6E0D-4530-8962-CDEC2AC76EDC}"/>
    <dgm:cxn modelId="{46E64233-0AF3-4FBA-A7A1-CD4EEE03E680}" type="presOf" srcId="{AC5E1FAF-6602-436C-B932-037D89334BB5}" destId="{195D750F-D67D-4DF7-AFCB-AF72143C3628}" srcOrd="0" destOrd="0" presId="urn:microsoft.com/office/officeart/2005/8/layout/vList2"/>
    <dgm:cxn modelId="{D03F1F5E-6DF8-4DEE-A711-20210478BD50}" type="presOf" srcId="{23BD1D26-9507-42C7-9B0C-4DF081EAB268}" destId="{0ED5190F-D395-4A61-8C5F-48C41DF16F5D}" srcOrd="0" destOrd="0" presId="urn:microsoft.com/office/officeart/2005/8/layout/vList2"/>
    <dgm:cxn modelId="{B0DF4FFC-0D60-47D7-9C38-2D80665C1E7E}" type="presParOf" srcId="{1F6942D5-81ED-439F-A11E-A62A29F7A9CF}" destId="{195D750F-D67D-4DF7-AFCB-AF72143C3628}" srcOrd="0" destOrd="0" presId="urn:microsoft.com/office/officeart/2005/8/layout/vList2"/>
    <dgm:cxn modelId="{A47779B8-A5AC-4E0E-A77B-90F568DB0D45}" type="presParOf" srcId="{1F6942D5-81ED-439F-A11E-A62A29F7A9CF}" destId="{0ED5190F-D395-4A61-8C5F-48C41DF16F5D}"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9950AC-C728-4A55-ACA8-912FD8404A3C}" type="doc">
      <dgm:prSet loTypeId="urn:microsoft.com/office/officeart/2005/8/layout/venn1" loCatId="relationship" qsTypeId="urn:microsoft.com/office/officeart/2005/8/quickstyle/simple3" qsCatId="simple" csTypeId="urn:microsoft.com/office/officeart/2005/8/colors/accent1_2" csCatId="accent1" phldr="1"/>
      <dgm:spPr/>
      <dgm:t>
        <a:bodyPr/>
        <a:lstStyle/>
        <a:p>
          <a:endParaRPr lang="en-US"/>
        </a:p>
      </dgm:t>
    </dgm:pt>
    <dgm:pt modelId="{CF62E15D-1E8A-410B-8AA4-D7CE1EDFADA1}">
      <dgm:prSet custT="1"/>
      <dgm:spPr/>
      <dgm:t>
        <a:bodyPr/>
        <a:lstStyle/>
        <a:p>
          <a:pPr rtl="1"/>
          <a:r>
            <a:rPr lang="fa-IR" sz="1400" b="1" dirty="0" smtClean="0">
              <a:cs typeface="+mj-cs"/>
            </a:rPr>
            <a:t>تعیین نوع گروه خونی گیرنده و دهنده اولین قدم در تعیین خون برای تزریق می باشد.</a:t>
          </a:r>
          <a:endParaRPr lang="en-US" sz="1400" dirty="0">
            <a:cs typeface="+mj-cs"/>
          </a:endParaRPr>
        </a:p>
      </dgm:t>
    </dgm:pt>
    <dgm:pt modelId="{891EB902-19A7-4A9C-985D-644E96AE5D6D}" type="parTrans" cxnId="{CB7C0EE2-3FC2-40AB-A3AE-221735D6B037}">
      <dgm:prSet/>
      <dgm:spPr/>
      <dgm:t>
        <a:bodyPr/>
        <a:lstStyle/>
        <a:p>
          <a:endParaRPr lang="en-US"/>
        </a:p>
      </dgm:t>
    </dgm:pt>
    <dgm:pt modelId="{D8418025-3267-4663-B444-8E33D14CCD81}" type="sibTrans" cxnId="{CB7C0EE2-3FC2-40AB-A3AE-221735D6B037}">
      <dgm:prSet/>
      <dgm:spPr/>
      <dgm:t>
        <a:bodyPr/>
        <a:lstStyle/>
        <a:p>
          <a:endParaRPr lang="en-US"/>
        </a:p>
      </dgm:t>
    </dgm:pt>
    <dgm:pt modelId="{A8CAA370-31B5-4149-B5B9-EFC95E0B95A8}">
      <dgm:prSet custT="1"/>
      <dgm:spPr/>
      <dgm:t>
        <a:bodyPr/>
        <a:lstStyle/>
        <a:p>
          <a:pPr rtl="1"/>
          <a:r>
            <a:rPr lang="fa-IR" sz="1600" b="0" dirty="0" smtClean="0">
              <a:cs typeface="+mj-cs"/>
            </a:rPr>
            <a:t>تعیین روتین گروه خونی برای تعیین آنتی ژن های </a:t>
          </a:r>
          <a:r>
            <a:rPr lang="en-US" sz="1600" b="0" dirty="0" smtClean="0">
              <a:cs typeface="+mj-cs"/>
            </a:rPr>
            <a:t>Rh</a:t>
          </a:r>
          <a:r>
            <a:rPr lang="fa-IR" sz="1600" b="0" dirty="0" smtClean="0">
              <a:cs typeface="+mj-cs"/>
            </a:rPr>
            <a:t>، </a:t>
          </a:r>
          <a:r>
            <a:rPr lang="en-US" sz="1600" b="0" dirty="0" smtClean="0">
              <a:cs typeface="+mj-cs"/>
            </a:rPr>
            <a:t>B</a:t>
          </a:r>
          <a:r>
            <a:rPr lang="fa-IR" sz="1600" b="0" dirty="0" smtClean="0">
              <a:cs typeface="+mj-cs"/>
            </a:rPr>
            <a:t>، </a:t>
          </a:r>
          <a:r>
            <a:rPr lang="en-US" sz="1600" b="0" dirty="0" smtClean="0">
              <a:cs typeface="+mj-cs"/>
            </a:rPr>
            <a:t>A</a:t>
          </a:r>
          <a:r>
            <a:rPr lang="fa-IR" sz="1600" b="0" dirty="0" smtClean="0">
              <a:cs typeface="+mj-cs"/>
            </a:rPr>
            <a:t> روی سطح اریتروسیت ها می باشد. </a:t>
          </a:r>
          <a:endParaRPr lang="en-US" sz="1600" b="0" dirty="0">
            <a:cs typeface="+mj-cs"/>
          </a:endParaRPr>
        </a:p>
      </dgm:t>
    </dgm:pt>
    <dgm:pt modelId="{B60A77C4-FBED-4FF3-902E-BE965AF25AE7}" type="parTrans" cxnId="{810AF046-3DB8-4065-8A2A-F6E3418B95E0}">
      <dgm:prSet/>
      <dgm:spPr/>
      <dgm:t>
        <a:bodyPr/>
        <a:lstStyle/>
        <a:p>
          <a:endParaRPr lang="en-US"/>
        </a:p>
      </dgm:t>
    </dgm:pt>
    <dgm:pt modelId="{02DF7656-9D28-4DAC-A23E-803ECB5F869B}" type="sibTrans" cxnId="{810AF046-3DB8-4065-8A2A-F6E3418B95E0}">
      <dgm:prSet/>
      <dgm:spPr/>
      <dgm:t>
        <a:bodyPr/>
        <a:lstStyle/>
        <a:p>
          <a:endParaRPr lang="en-US"/>
        </a:p>
      </dgm:t>
    </dgm:pt>
    <dgm:pt modelId="{80E277F6-168B-46A5-9D37-E27459C588A2}">
      <dgm:prSet custT="1"/>
      <dgm:spPr/>
      <dgm:t>
        <a:bodyPr/>
        <a:lstStyle/>
        <a:p>
          <a:pPr rtl="1"/>
          <a:r>
            <a:rPr lang="fa-IR" sz="1600" b="0" dirty="0" smtClean="0">
              <a:cs typeface="+mj-cs"/>
            </a:rPr>
            <a:t>کراس مچ</a:t>
          </a:r>
          <a:endParaRPr lang="en-US" sz="1600" b="0" dirty="0">
            <a:cs typeface="+mj-cs"/>
          </a:endParaRPr>
        </a:p>
      </dgm:t>
    </dgm:pt>
    <dgm:pt modelId="{1199F4A1-FBBB-4AA9-947C-95E81FA79470}" type="parTrans" cxnId="{D1FA04BE-D9EA-468D-8165-316142E1D46A}">
      <dgm:prSet/>
      <dgm:spPr/>
      <dgm:t>
        <a:bodyPr/>
        <a:lstStyle/>
        <a:p>
          <a:endParaRPr lang="en-US"/>
        </a:p>
      </dgm:t>
    </dgm:pt>
    <dgm:pt modelId="{D5B3D166-3D4F-48A8-8446-E8F6F5BF0CFF}" type="sibTrans" cxnId="{D1FA04BE-D9EA-468D-8165-316142E1D46A}">
      <dgm:prSet/>
      <dgm:spPr/>
      <dgm:t>
        <a:bodyPr/>
        <a:lstStyle/>
        <a:p>
          <a:endParaRPr lang="en-US"/>
        </a:p>
      </dgm:t>
    </dgm:pt>
    <dgm:pt modelId="{A8AA4170-4780-4323-8AD1-EB60D6CDBD97}">
      <dgm:prSet custT="1"/>
      <dgm:spPr/>
      <dgm:t>
        <a:bodyPr/>
        <a:lstStyle/>
        <a:p>
          <a:pPr rtl="1"/>
          <a:r>
            <a:rPr lang="fa-IR" sz="1600" b="0" dirty="0" smtClean="0">
              <a:cs typeface="+mj-cs"/>
            </a:rPr>
            <a:t>کراس مچ ماژور زمانی صورت می گیرد که اریتروسیت های دهنده و پلاسمای گیرنده تحت انکوباسیون قرار گرفته باشد.</a:t>
          </a:r>
          <a:endParaRPr lang="en-US" sz="1600" b="0" dirty="0">
            <a:cs typeface="+mj-cs"/>
          </a:endParaRPr>
        </a:p>
      </dgm:t>
    </dgm:pt>
    <dgm:pt modelId="{0380ED5A-B94E-4101-8A79-6932FF17119E}" type="parTrans" cxnId="{221A6859-7100-476C-A668-6686BEDB354B}">
      <dgm:prSet/>
      <dgm:spPr/>
      <dgm:t>
        <a:bodyPr/>
        <a:lstStyle/>
        <a:p>
          <a:endParaRPr lang="en-US"/>
        </a:p>
      </dgm:t>
    </dgm:pt>
    <dgm:pt modelId="{576FCD7D-386E-4B3A-B168-2AA6D585316C}" type="sibTrans" cxnId="{221A6859-7100-476C-A668-6686BEDB354B}">
      <dgm:prSet/>
      <dgm:spPr/>
      <dgm:t>
        <a:bodyPr/>
        <a:lstStyle/>
        <a:p>
          <a:endParaRPr lang="en-US"/>
        </a:p>
      </dgm:t>
    </dgm:pt>
    <dgm:pt modelId="{08254619-EEEE-4EE4-9F69-3B0421C679FF}">
      <dgm:prSet custT="1"/>
      <dgm:spPr/>
      <dgm:t>
        <a:bodyPr/>
        <a:lstStyle/>
        <a:p>
          <a:pPr rtl="1"/>
          <a:r>
            <a:rPr lang="fa-IR" sz="1600" b="0" dirty="0" smtClean="0">
              <a:cs typeface="+mj-cs"/>
            </a:rPr>
            <a:t>انکوباسیون پلاسمای دهنده با اریتروسیت های گیرنده سبب کراس مچ مینور می شود</a:t>
          </a:r>
          <a:r>
            <a:rPr lang="fa-IR" sz="1600" b="0" dirty="0" smtClean="0">
              <a:cs typeface="B Nazanin" panose="00000400000000000000" pitchFamily="2" charset="-78"/>
            </a:rPr>
            <a:t>.</a:t>
          </a:r>
          <a:endParaRPr lang="en-US" sz="1600" b="0" dirty="0">
            <a:cs typeface="B Nazanin" panose="00000400000000000000" pitchFamily="2" charset="-78"/>
          </a:endParaRPr>
        </a:p>
      </dgm:t>
    </dgm:pt>
    <dgm:pt modelId="{FD05848D-6266-445E-99D6-427CD196C942}" type="parTrans" cxnId="{DD85D0B6-0B53-4E75-8216-0AABB5A74D19}">
      <dgm:prSet/>
      <dgm:spPr/>
      <dgm:t>
        <a:bodyPr/>
        <a:lstStyle/>
        <a:p>
          <a:endParaRPr lang="en-US"/>
        </a:p>
      </dgm:t>
    </dgm:pt>
    <dgm:pt modelId="{DA1772F6-8A67-4E26-ADB4-A1CE932C429E}" type="sibTrans" cxnId="{DD85D0B6-0B53-4E75-8216-0AABB5A74D19}">
      <dgm:prSet/>
      <dgm:spPr/>
      <dgm:t>
        <a:bodyPr/>
        <a:lstStyle/>
        <a:p>
          <a:endParaRPr lang="en-US"/>
        </a:p>
      </dgm:t>
    </dgm:pt>
    <dgm:pt modelId="{DCD8A253-72B1-4B44-821B-0A1074FC16EC}" type="pres">
      <dgm:prSet presAssocID="{F29950AC-C728-4A55-ACA8-912FD8404A3C}" presName="compositeShape" presStyleCnt="0">
        <dgm:presLayoutVars>
          <dgm:chMax val="7"/>
          <dgm:dir/>
          <dgm:resizeHandles val="exact"/>
        </dgm:presLayoutVars>
      </dgm:prSet>
      <dgm:spPr/>
    </dgm:pt>
    <dgm:pt modelId="{F6ADCCF6-FAF7-4DBA-91D6-E57432B6412B}" type="pres">
      <dgm:prSet presAssocID="{CF62E15D-1E8A-410B-8AA4-D7CE1EDFADA1}" presName="circ1" presStyleLbl="vennNode1" presStyleIdx="0" presStyleCnt="3"/>
      <dgm:spPr/>
    </dgm:pt>
    <dgm:pt modelId="{F071A191-49FD-4E47-9B46-A60B20D257B1}" type="pres">
      <dgm:prSet presAssocID="{CF62E15D-1E8A-410B-8AA4-D7CE1EDFADA1}" presName="circ1Tx" presStyleLbl="revTx" presStyleIdx="0" presStyleCnt="0">
        <dgm:presLayoutVars>
          <dgm:chMax val="0"/>
          <dgm:chPref val="0"/>
          <dgm:bulletEnabled val="1"/>
        </dgm:presLayoutVars>
      </dgm:prSet>
      <dgm:spPr/>
    </dgm:pt>
    <dgm:pt modelId="{121AF80B-797E-4065-A970-344F4A32282E}" type="pres">
      <dgm:prSet presAssocID="{A8CAA370-31B5-4149-B5B9-EFC95E0B95A8}" presName="circ2" presStyleLbl="vennNode1" presStyleIdx="1" presStyleCnt="3" custLinFactNeighborX="9613" custLinFactNeighborY="-4923"/>
      <dgm:spPr/>
      <dgm:t>
        <a:bodyPr/>
        <a:lstStyle/>
        <a:p>
          <a:endParaRPr lang="en-US"/>
        </a:p>
      </dgm:t>
    </dgm:pt>
    <dgm:pt modelId="{605E6260-CE6C-4F88-8D6F-BAA11580E443}" type="pres">
      <dgm:prSet presAssocID="{A8CAA370-31B5-4149-B5B9-EFC95E0B95A8}" presName="circ2Tx" presStyleLbl="revTx" presStyleIdx="0" presStyleCnt="0">
        <dgm:presLayoutVars>
          <dgm:chMax val="0"/>
          <dgm:chPref val="0"/>
          <dgm:bulletEnabled val="1"/>
        </dgm:presLayoutVars>
      </dgm:prSet>
      <dgm:spPr/>
      <dgm:t>
        <a:bodyPr/>
        <a:lstStyle/>
        <a:p>
          <a:endParaRPr lang="en-US"/>
        </a:p>
      </dgm:t>
    </dgm:pt>
    <dgm:pt modelId="{8DDBB8A8-BFAC-470C-B7E9-5450337BA467}" type="pres">
      <dgm:prSet presAssocID="{80E277F6-168B-46A5-9D37-E27459C588A2}" presName="circ3" presStyleLbl="vennNode1" presStyleIdx="2" presStyleCnt="3"/>
      <dgm:spPr/>
      <dgm:t>
        <a:bodyPr/>
        <a:lstStyle/>
        <a:p>
          <a:endParaRPr lang="en-US"/>
        </a:p>
      </dgm:t>
    </dgm:pt>
    <dgm:pt modelId="{1B14E7E5-CEC0-429E-AE70-8CE7A9C32A05}" type="pres">
      <dgm:prSet presAssocID="{80E277F6-168B-46A5-9D37-E27459C588A2}" presName="circ3Tx" presStyleLbl="revTx" presStyleIdx="0" presStyleCnt="0">
        <dgm:presLayoutVars>
          <dgm:chMax val="0"/>
          <dgm:chPref val="0"/>
          <dgm:bulletEnabled val="1"/>
        </dgm:presLayoutVars>
      </dgm:prSet>
      <dgm:spPr/>
      <dgm:t>
        <a:bodyPr/>
        <a:lstStyle/>
        <a:p>
          <a:endParaRPr lang="en-US"/>
        </a:p>
      </dgm:t>
    </dgm:pt>
  </dgm:ptLst>
  <dgm:cxnLst>
    <dgm:cxn modelId="{67F3EA5A-5B81-40B7-B548-C8E660FF1541}" type="presOf" srcId="{CF62E15D-1E8A-410B-8AA4-D7CE1EDFADA1}" destId="{F6ADCCF6-FAF7-4DBA-91D6-E57432B6412B}" srcOrd="0" destOrd="0" presId="urn:microsoft.com/office/officeart/2005/8/layout/venn1"/>
    <dgm:cxn modelId="{D21DD13C-BC66-4014-AB4F-F73E55AE8719}" type="presOf" srcId="{F29950AC-C728-4A55-ACA8-912FD8404A3C}" destId="{DCD8A253-72B1-4B44-821B-0A1074FC16EC}" srcOrd="0" destOrd="0" presId="urn:microsoft.com/office/officeart/2005/8/layout/venn1"/>
    <dgm:cxn modelId="{D1FA04BE-D9EA-468D-8165-316142E1D46A}" srcId="{F29950AC-C728-4A55-ACA8-912FD8404A3C}" destId="{80E277F6-168B-46A5-9D37-E27459C588A2}" srcOrd="2" destOrd="0" parTransId="{1199F4A1-FBBB-4AA9-947C-95E81FA79470}" sibTransId="{D5B3D166-3D4F-48A8-8446-E8F6F5BF0CFF}"/>
    <dgm:cxn modelId="{DD85D0B6-0B53-4E75-8216-0AABB5A74D19}" srcId="{80E277F6-168B-46A5-9D37-E27459C588A2}" destId="{08254619-EEEE-4EE4-9F69-3B0421C679FF}" srcOrd="1" destOrd="0" parTransId="{FD05848D-6266-445E-99D6-427CD196C942}" sibTransId="{DA1772F6-8A67-4E26-ADB4-A1CE932C429E}"/>
    <dgm:cxn modelId="{913C0620-57AD-41EC-AC32-F7D71F467F66}" type="presOf" srcId="{A8AA4170-4780-4323-8AD1-EB60D6CDBD97}" destId="{8DDBB8A8-BFAC-470C-B7E9-5450337BA467}" srcOrd="0" destOrd="1" presId="urn:microsoft.com/office/officeart/2005/8/layout/venn1"/>
    <dgm:cxn modelId="{866B43F6-3C3B-4753-92AB-60C6F2931502}" type="presOf" srcId="{CF62E15D-1E8A-410B-8AA4-D7CE1EDFADA1}" destId="{F071A191-49FD-4E47-9B46-A60B20D257B1}" srcOrd="1" destOrd="0" presId="urn:microsoft.com/office/officeart/2005/8/layout/venn1"/>
    <dgm:cxn modelId="{4EE21502-3F02-4B52-AE38-0F0C2BA940C6}" type="presOf" srcId="{A8CAA370-31B5-4149-B5B9-EFC95E0B95A8}" destId="{121AF80B-797E-4065-A970-344F4A32282E}" srcOrd="0" destOrd="0" presId="urn:microsoft.com/office/officeart/2005/8/layout/venn1"/>
    <dgm:cxn modelId="{29420E68-6FC2-4ADE-8FD7-8DE567767F2D}" type="presOf" srcId="{A8AA4170-4780-4323-8AD1-EB60D6CDBD97}" destId="{1B14E7E5-CEC0-429E-AE70-8CE7A9C32A05}" srcOrd="1" destOrd="1" presId="urn:microsoft.com/office/officeart/2005/8/layout/venn1"/>
    <dgm:cxn modelId="{810AF046-3DB8-4065-8A2A-F6E3418B95E0}" srcId="{F29950AC-C728-4A55-ACA8-912FD8404A3C}" destId="{A8CAA370-31B5-4149-B5B9-EFC95E0B95A8}" srcOrd="1" destOrd="0" parTransId="{B60A77C4-FBED-4FF3-902E-BE965AF25AE7}" sibTransId="{02DF7656-9D28-4DAC-A23E-803ECB5F869B}"/>
    <dgm:cxn modelId="{8CEC7F27-A1CC-4C2D-B7C1-4233F5352161}" type="presOf" srcId="{80E277F6-168B-46A5-9D37-E27459C588A2}" destId="{1B14E7E5-CEC0-429E-AE70-8CE7A9C32A05}" srcOrd="1" destOrd="0" presId="urn:microsoft.com/office/officeart/2005/8/layout/venn1"/>
    <dgm:cxn modelId="{FA599798-5072-4F8B-A4EC-0F9202B6E532}" type="presOf" srcId="{08254619-EEEE-4EE4-9F69-3B0421C679FF}" destId="{8DDBB8A8-BFAC-470C-B7E9-5450337BA467}" srcOrd="0" destOrd="2" presId="urn:microsoft.com/office/officeart/2005/8/layout/venn1"/>
    <dgm:cxn modelId="{CB7C0EE2-3FC2-40AB-A3AE-221735D6B037}" srcId="{F29950AC-C728-4A55-ACA8-912FD8404A3C}" destId="{CF62E15D-1E8A-410B-8AA4-D7CE1EDFADA1}" srcOrd="0" destOrd="0" parTransId="{891EB902-19A7-4A9C-985D-644E96AE5D6D}" sibTransId="{D8418025-3267-4663-B444-8E33D14CCD81}"/>
    <dgm:cxn modelId="{69425B19-998E-4FA6-9F72-919708E2A370}" type="presOf" srcId="{80E277F6-168B-46A5-9D37-E27459C588A2}" destId="{8DDBB8A8-BFAC-470C-B7E9-5450337BA467}" srcOrd="0" destOrd="0" presId="urn:microsoft.com/office/officeart/2005/8/layout/venn1"/>
    <dgm:cxn modelId="{4A6683A3-3114-4CCC-A8AB-D16FD1C4BABB}" type="presOf" srcId="{A8CAA370-31B5-4149-B5B9-EFC95E0B95A8}" destId="{605E6260-CE6C-4F88-8D6F-BAA11580E443}" srcOrd="1" destOrd="0" presId="urn:microsoft.com/office/officeart/2005/8/layout/venn1"/>
    <dgm:cxn modelId="{B92D7810-45FE-402A-A3F7-96133B040F83}" type="presOf" srcId="{08254619-EEEE-4EE4-9F69-3B0421C679FF}" destId="{1B14E7E5-CEC0-429E-AE70-8CE7A9C32A05}" srcOrd="1" destOrd="2" presId="urn:microsoft.com/office/officeart/2005/8/layout/venn1"/>
    <dgm:cxn modelId="{221A6859-7100-476C-A668-6686BEDB354B}" srcId="{80E277F6-168B-46A5-9D37-E27459C588A2}" destId="{A8AA4170-4780-4323-8AD1-EB60D6CDBD97}" srcOrd="0" destOrd="0" parTransId="{0380ED5A-B94E-4101-8A79-6932FF17119E}" sibTransId="{576FCD7D-386E-4B3A-B168-2AA6D585316C}"/>
    <dgm:cxn modelId="{85BA2721-4FCC-4048-A4A1-0CE4FA88EFAA}" type="presParOf" srcId="{DCD8A253-72B1-4B44-821B-0A1074FC16EC}" destId="{F6ADCCF6-FAF7-4DBA-91D6-E57432B6412B}" srcOrd="0" destOrd="0" presId="urn:microsoft.com/office/officeart/2005/8/layout/venn1"/>
    <dgm:cxn modelId="{2034D1AA-6CA5-42E9-A6C0-1A4BBC007C9C}" type="presParOf" srcId="{DCD8A253-72B1-4B44-821B-0A1074FC16EC}" destId="{F071A191-49FD-4E47-9B46-A60B20D257B1}" srcOrd="1" destOrd="0" presId="urn:microsoft.com/office/officeart/2005/8/layout/venn1"/>
    <dgm:cxn modelId="{8D8C8BE2-A2EB-4A17-A124-B992D573092F}" type="presParOf" srcId="{DCD8A253-72B1-4B44-821B-0A1074FC16EC}" destId="{121AF80B-797E-4065-A970-344F4A32282E}" srcOrd="2" destOrd="0" presId="urn:microsoft.com/office/officeart/2005/8/layout/venn1"/>
    <dgm:cxn modelId="{FE9F069D-5F84-4FF4-A74B-43002FD18B50}" type="presParOf" srcId="{DCD8A253-72B1-4B44-821B-0A1074FC16EC}" destId="{605E6260-CE6C-4F88-8D6F-BAA11580E443}" srcOrd="3" destOrd="0" presId="urn:microsoft.com/office/officeart/2005/8/layout/venn1"/>
    <dgm:cxn modelId="{6B8C727A-A98F-4B55-A616-23C62C092019}" type="presParOf" srcId="{DCD8A253-72B1-4B44-821B-0A1074FC16EC}" destId="{8DDBB8A8-BFAC-470C-B7E9-5450337BA467}" srcOrd="4" destOrd="0" presId="urn:microsoft.com/office/officeart/2005/8/layout/venn1"/>
    <dgm:cxn modelId="{1449403B-AFE0-4C5B-A18D-BBF997295407}" type="presParOf" srcId="{DCD8A253-72B1-4B44-821B-0A1074FC16EC}" destId="{1B14E7E5-CEC0-429E-AE70-8CE7A9C32A05}" srcOrd="5"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74AE5C-3329-4804-B4DD-4F4598DA669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78B35A5E-6662-4ADB-9E31-85E6A995D309}">
      <dgm:prSet/>
      <dgm:spPr/>
      <dgm:t>
        <a:bodyPr/>
        <a:lstStyle/>
        <a:p>
          <a:pPr rtl="1"/>
          <a:r>
            <a:rPr lang="fa-IR" b="1" smtClean="0"/>
            <a:t>تزریق خون اورژانسی</a:t>
          </a:r>
          <a:endParaRPr lang="en-US"/>
        </a:p>
      </dgm:t>
    </dgm:pt>
    <dgm:pt modelId="{3C19191A-0B94-45AD-B575-B79278942C76}" type="parTrans" cxnId="{7FB04F2B-3531-4FCB-994A-037DEB97C5E8}">
      <dgm:prSet/>
      <dgm:spPr/>
      <dgm:t>
        <a:bodyPr/>
        <a:lstStyle/>
        <a:p>
          <a:endParaRPr lang="en-US"/>
        </a:p>
      </dgm:t>
    </dgm:pt>
    <dgm:pt modelId="{9135E64A-0D22-4B62-A3ED-9AFEFA264AE2}" type="sibTrans" cxnId="{7FB04F2B-3531-4FCB-994A-037DEB97C5E8}">
      <dgm:prSet/>
      <dgm:spPr/>
      <dgm:t>
        <a:bodyPr/>
        <a:lstStyle/>
        <a:p>
          <a:endParaRPr lang="en-US"/>
        </a:p>
      </dgm:t>
    </dgm:pt>
    <dgm:pt modelId="{4B3BE19F-D3A4-4401-AF22-50D44F871FE6}">
      <dgm:prSet/>
      <dgm:spPr/>
      <dgm:t>
        <a:bodyPr/>
        <a:lstStyle/>
        <a:p>
          <a:pPr rtl="1"/>
          <a:r>
            <a:rPr lang="fa-IR" b="1" smtClean="0"/>
            <a:t>در شرایط اورژانسی که نیازمند تزریق خون قبل از تکمیل تست سازگار می باشد، اقدامی که بیشتر ترجیح داده می شود تزریق خون </a:t>
          </a:r>
          <a:r>
            <a:rPr lang="en-US" b="1" smtClean="0"/>
            <a:t>type-specific</a:t>
          </a:r>
          <a:r>
            <a:rPr lang="fa-IR" b="1" smtClean="0"/>
            <a:t> می باشد که به طور نسبی کراس مچ شده است.</a:t>
          </a:r>
          <a:endParaRPr lang="en-US"/>
        </a:p>
      </dgm:t>
    </dgm:pt>
    <dgm:pt modelId="{3175FF1C-C249-4115-A5F9-F3BE8E49583C}" type="parTrans" cxnId="{F18A9C16-6B41-42D5-8EA3-760B75EA87AB}">
      <dgm:prSet/>
      <dgm:spPr/>
      <dgm:t>
        <a:bodyPr/>
        <a:lstStyle/>
        <a:p>
          <a:endParaRPr lang="en-US"/>
        </a:p>
      </dgm:t>
    </dgm:pt>
    <dgm:pt modelId="{97BDE28E-9150-4159-B19C-DDF2F31156C6}" type="sibTrans" cxnId="{F18A9C16-6B41-42D5-8EA3-760B75EA87AB}">
      <dgm:prSet/>
      <dgm:spPr/>
      <dgm:t>
        <a:bodyPr/>
        <a:lstStyle/>
        <a:p>
          <a:endParaRPr lang="en-US"/>
        </a:p>
      </dgm:t>
    </dgm:pt>
    <dgm:pt modelId="{AFCB6A17-2FAA-47F8-B5A1-63532252E38D}">
      <dgm:prSet/>
      <dgm:spPr/>
      <dgm:t>
        <a:bodyPr/>
        <a:lstStyle/>
        <a:p>
          <a:pPr rtl="1"/>
          <a:r>
            <a:rPr lang="fa-IR" b="1" smtClean="0"/>
            <a:t>اگر زمان مورد نیاز برای انجام کامل این کار بیشتر از 10 دقیقه باشد قابل قبول نیست و گزینه ی دوم تجویز خون </a:t>
          </a:r>
          <a:r>
            <a:rPr lang="en-US" b="1" smtClean="0"/>
            <a:t>type-specific</a:t>
          </a:r>
          <a:r>
            <a:rPr lang="fa-IR" b="1" smtClean="0"/>
            <a:t>  و نه کراس مچ شده می باشد- که اگر در دسترس باشد- و اگر نه تجویز گلبول های قرمز فشرده </a:t>
          </a:r>
          <a:r>
            <a:rPr lang="en-US" b="1" smtClean="0"/>
            <a:t>O</a:t>
          </a:r>
          <a:r>
            <a:rPr lang="fa-IR" b="1" smtClean="0"/>
            <a:t> منفی می باشد.</a:t>
          </a:r>
          <a:endParaRPr lang="en-US"/>
        </a:p>
      </dgm:t>
    </dgm:pt>
    <dgm:pt modelId="{3696D515-5B92-4664-A22B-68AD248628C9}" type="parTrans" cxnId="{CFB89BB1-D48C-4A99-963A-D2F1EC1A195E}">
      <dgm:prSet/>
      <dgm:spPr/>
      <dgm:t>
        <a:bodyPr/>
        <a:lstStyle/>
        <a:p>
          <a:endParaRPr lang="en-US"/>
        </a:p>
      </dgm:t>
    </dgm:pt>
    <dgm:pt modelId="{DD1725B4-08BB-4B28-8A1E-48487A62FE15}" type="sibTrans" cxnId="{CFB89BB1-D48C-4A99-963A-D2F1EC1A195E}">
      <dgm:prSet/>
      <dgm:spPr/>
      <dgm:t>
        <a:bodyPr/>
        <a:lstStyle/>
        <a:p>
          <a:endParaRPr lang="en-US"/>
        </a:p>
      </dgm:t>
    </dgm:pt>
    <dgm:pt modelId="{4C73F385-1A42-42A4-A7FA-18B7A2EF2FCB}">
      <dgm:prSet/>
      <dgm:spPr/>
      <dgm:t>
        <a:bodyPr/>
        <a:lstStyle/>
        <a:p>
          <a:pPr rtl="1"/>
          <a:r>
            <a:rPr lang="fa-IR" b="1" smtClean="0"/>
            <a:t>خون کامل </a:t>
          </a:r>
          <a:r>
            <a:rPr lang="en-US" b="1" smtClean="0"/>
            <a:t>O</a:t>
          </a:r>
          <a:r>
            <a:rPr lang="fa-IR" b="1" smtClean="0"/>
            <a:t> منفی مورد انتخاب نیست زیرا ممکن است حاوی تیتر بالای آنتی بادی های همولیتیک ضد </a:t>
          </a:r>
          <a:r>
            <a:rPr lang="en-US" b="1" smtClean="0"/>
            <a:t>A</a:t>
          </a:r>
          <a:r>
            <a:rPr lang="fa-IR" b="1" smtClean="0"/>
            <a:t> و ضد </a:t>
          </a:r>
          <a:r>
            <a:rPr lang="en-US" b="1" smtClean="0"/>
            <a:t>B</a:t>
          </a:r>
          <a:r>
            <a:rPr lang="fa-IR" b="1" smtClean="0"/>
            <a:t> باشد. برای بیماران بالغ به استثناء خانم های سن باربری تجویز اورژانسی خون </a:t>
          </a:r>
          <a:r>
            <a:rPr lang="en-US" b="1" smtClean="0"/>
            <a:t>O</a:t>
          </a:r>
          <a:r>
            <a:rPr lang="fa-IR" b="1" smtClean="0"/>
            <a:t> مثبت تا زمانیکه نوع خون بیمار مشخص گردد قابل قبول است.</a:t>
          </a:r>
          <a:endParaRPr lang="en-US"/>
        </a:p>
      </dgm:t>
    </dgm:pt>
    <dgm:pt modelId="{90619E33-7E0B-48C1-BDE5-EA395C0949A1}" type="parTrans" cxnId="{2B7A18B7-BBFD-442E-8233-9A7F0934067F}">
      <dgm:prSet/>
      <dgm:spPr/>
      <dgm:t>
        <a:bodyPr/>
        <a:lstStyle/>
        <a:p>
          <a:endParaRPr lang="en-US"/>
        </a:p>
      </dgm:t>
    </dgm:pt>
    <dgm:pt modelId="{E33E28F7-39A6-4EEC-89D7-830B6A4E1CEB}" type="sibTrans" cxnId="{2B7A18B7-BBFD-442E-8233-9A7F0934067F}">
      <dgm:prSet/>
      <dgm:spPr/>
      <dgm:t>
        <a:bodyPr/>
        <a:lstStyle/>
        <a:p>
          <a:endParaRPr lang="en-US"/>
        </a:p>
      </dgm:t>
    </dgm:pt>
    <dgm:pt modelId="{54DE524E-46E7-45F3-A026-93EDE05EF101}">
      <dgm:prSet/>
      <dgm:spPr/>
      <dgm:t>
        <a:bodyPr/>
        <a:lstStyle/>
        <a:p>
          <a:pPr rtl="1"/>
          <a:r>
            <a:rPr lang="fa-IR" b="1" smtClean="0"/>
            <a:t>حتی اگر نوع خون بیمار مشخص شود و در دسترس باشد بعد از دو واحد تزریق گلوبول های خونی فشرده غیر منفی تزریق های بعدی نیز باید با </a:t>
          </a:r>
          <a:r>
            <a:rPr lang="en-US" b="1" smtClean="0"/>
            <a:t>O</a:t>
          </a:r>
          <a:r>
            <a:rPr lang="fa-IR" b="1" smtClean="0"/>
            <a:t> منفی انجام گردد.</a:t>
          </a:r>
          <a:endParaRPr lang="en-US"/>
        </a:p>
      </dgm:t>
    </dgm:pt>
    <dgm:pt modelId="{4ABFAC4C-437B-4253-BB3B-8505E7D14D0A}" type="parTrans" cxnId="{EADDC9AB-6105-4BB1-AEB9-577D888EDC44}">
      <dgm:prSet/>
      <dgm:spPr/>
      <dgm:t>
        <a:bodyPr/>
        <a:lstStyle/>
        <a:p>
          <a:endParaRPr lang="en-US"/>
        </a:p>
      </dgm:t>
    </dgm:pt>
    <dgm:pt modelId="{466528B1-391A-4B26-84F4-0BCAFE0EB86B}" type="sibTrans" cxnId="{EADDC9AB-6105-4BB1-AEB9-577D888EDC44}">
      <dgm:prSet/>
      <dgm:spPr/>
      <dgm:t>
        <a:bodyPr/>
        <a:lstStyle/>
        <a:p>
          <a:endParaRPr lang="en-US"/>
        </a:p>
      </dgm:t>
    </dgm:pt>
    <dgm:pt modelId="{47BAB16C-4C6A-44B9-9E98-BC42F6AD58D2}">
      <dgm:prSet/>
      <dgm:spPr/>
      <dgm:t>
        <a:bodyPr/>
        <a:lstStyle/>
        <a:p>
          <a:pPr rtl="1"/>
          <a:r>
            <a:rPr lang="fa-IR" b="1" smtClean="0"/>
            <a:t>به طور کلی توصیه می شود در صورت در دسترس بودن به خون </a:t>
          </a:r>
          <a:r>
            <a:rPr lang="en-US" b="1" smtClean="0"/>
            <a:t>type-specific</a:t>
          </a:r>
          <a:r>
            <a:rPr lang="fa-IR" b="1" smtClean="0"/>
            <a:t> را تغییر دهید.</a:t>
          </a:r>
          <a:endParaRPr lang="en-US"/>
        </a:p>
      </dgm:t>
    </dgm:pt>
    <dgm:pt modelId="{B19A494F-16F1-4B1B-9A7A-654E2CF29C24}" type="parTrans" cxnId="{000EE57B-22EC-4E2F-8618-5BA2004D2B47}">
      <dgm:prSet/>
      <dgm:spPr/>
      <dgm:t>
        <a:bodyPr/>
        <a:lstStyle/>
        <a:p>
          <a:endParaRPr lang="en-US"/>
        </a:p>
      </dgm:t>
    </dgm:pt>
    <dgm:pt modelId="{9B92E6E0-127D-4E8B-B89A-CB637AA89438}" type="sibTrans" cxnId="{000EE57B-22EC-4E2F-8618-5BA2004D2B47}">
      <dgm:prSet/>
      <dgm:spPr/>
      <dgm:t>
        <a:bodyPr/>
        <a:lstStyle/>
        <a:p>
          <a:endParaRPr lang="en-US"/>
        </a:p>
      </dgm:t>
    </dgm:pt>
    <dgm:pt modelId="{31B262D3-734E-4C31-8632-C315064201CB}" type="pres">
      <dgm:prSet presAssocID="{3574AE5C-3329-4804-B4DD-4F4598DA6695}" presName="linear" presStyleCnt="0">
        <dgm:presLayoutVars>
          <dgm:animLvl val="lvl"/>
          <dgm:resizeHandles val="exact"/>
        </dgm:presLayoutVars>
      </dgm:prSet>
      <dgm:spPr/>
    </dgm:pt>
    <dgm:pt modelId="{DB97EA54-A68B-40D2-86CA-711600F4B53B}" type="pres">
      <dgm:prSet presAssocID="{78B35A5E-6662-4ADB-9E31-85E6A995D309}" presName="parentText" presStyleLbl="node1" presStyleIdx="0" presStyleCnt="6">
        <dgm:presLayoutVars>
          <dgm:chMax val="0"/>
          <dgm:bulletEnabled val="1"/>
        </dgm:presLayoutVars>
      </dgm:prSet>
      <dgm:spPr/>
    </dgm:pt>
    <dgm:pt modelId="{DE6D5985-2A08-46D5-976B-E378D9D47DE8}" type="pres">
      <dgm:prSet presAssocID="{9135E64A-0D22-4B62-A3ED-9AFEFA264AE2}" presName="spacer" presStyleCnt="0"/>
      <dgm:spPr/>
    </dgm:pt>
    <dgm:pt modelId="{FC128FE7-320A-46FE-840C-1C3C13337526}" type="pres">
      <dgm:prSet presAssocID="{4B3BE19F-D3A4-4401-AF22-50D44F871FE6}" presName="parentText" presStyleLbl="node1" presStyleIdx="1" presStyleCnt="6">
        <dgm:presLayoutVars>
          <dgm:chMax val="0"/>
          <dgm:bulletEnabled val="1"/>
        </dgm:presLayoutVars>
      </dgm:prSet>
      <dgm:spPr/>
    </dgm:pt>
    <dgm:pt modelId="{36C19261-CACE-4583-AB0C-E844A6A19C09}" type="pres">
      <dgm:prSet presAssocID="{97BDE28E-9150-4159-B19C-DDF2F31156C6}" presName="spacer" presStyleCnt="0"/>
      <dgm:spPr/>
    </dgm:pt>
    <dgm:pt modelId="{BC466066-A9F1-4190-BD9D-CB7EE4CF74FD}" type="pres">
      <dgm:prSet presAssocID="{AFCB6A17-2FAA-47F8-B5A1-63532252E38D}" presName="parentText" presStyleLbl="node1" presStyleIdx="2" presStyleCnt="6">
        <dgm:presLayoutVars>
          <dgm:chMax val="0"/>
          <dgm:bulletEnabled val="1"/>
        </dgm:presLayoutVars>
      </dgm:prSet>
      <dgm:spPr/>
    </dgm:pt>
    <dgm:pt modelId="{DD71FCC5-2660-4F51-8710-509910A0AF57}" type="pres">
      <dgm:prSet presAssocID="{DD1725B4-08BB-4B28-8A1E-48487A62FE15}" presName="spacer" presStyleCnt="0"/>
      <dgm:spPr/>
    </dgm:pt>
    <dgm:pt modelId="{8FE63523-59C7-4682-A513-E0FDC63266FE}" type="pres">
      <dgm:prSet presAssocID="{4C73F385-1A42-42A4-A7FA-18B7A2EF2FCB}" presName="parentText" presStyleLbl="node1" presStyleIdx="3" presStyleCnt="6">
        <dgm:presLayoutVars>
          <dgm:chMax val="0"/>
          <dgm:bulletEnabled val="1"/>
        </dgm:presLayoutVars>
      </dgm:prSet>
      <dgm:spPr/>
    </dgm:pt>
    <dgm:pt modelId="{C1E855A2-8B3C-4F00-B8DB-C7DA94C10FC4}" type="pres">
      <dgm:prSet presAssocID="{E33E28F7-39A6-4EEC-89D7-830B6A4E1CEB}" presName="spacer" presStyleCnt="0"/>
      <dgm:spPr/>
    </dgm:pt>
    <dgm:pt modelId="{B9EC2C5B-725D-4843-B14B-0F8044CA1640}" type="pres">
      <dgm:prSet presAssocID="{54DE524E-46E7-45F3-A026-93EDE05EF101}" presName="parentText" presStyleLbl="node1" presStyleIdx="4" presStyleCnt="6">
        <dgm:presLayoutVars>
          <dgm:chMax val="0"/>
          <dgm:bulletEnabled val="1"/>
        </dgm:presLayoutVars>
      </dgm:prSet>
      <dgm:spPr/>
    </dgm:pt>
    <dgm:pt modelId="{93072059-B823-41B0-9192-C93E756337CF}" type="pres">
      <dgm:prSet presAssocID="{466528B1-391A-4B26-84F4-0BCAFE0EB86B}" presName="spacer" presStyleCnt="0"/>
      <dgm:spPr/>
    </dgm:pt>
    <dgm:pt modelId="{4896C696-956F-42F3-A044-BE2C90902370}" type="pres">
      <dgm:prSet presAssocID="{47BAB16C-4C6A-44B9-9E98-BC42F6AD58D2}" presName="parentText" presStyleLbl="node1" presStyleIdx="5" presStyleCnt="6">
        <dgm:presLayoutVars>
          <dgm:chMax val="0"/>
          <dgm:bulletEnabled val="1"/>
        </dgm:presLayoutVars>
      </dgm:prSet>
      <dgm:spPr/>
    </dgm:pt>
  </dgm:ptLst>
  <dgm:cxnLst>
    <dgm:cxn modelId="{AFE536A3-DB51-4F3C-881C-F6EAC47E508B}" type="presOf" srcId="{47BAB16C-4C6A-44B9-9E98-BC42F6AD58D2}" destId="{4896C696-956F-42F3-A044-BE2C90902370}" srcOrd="0" destOrd="0" presId="urn:microsoft.com/office/officeart/2005/8/layout/vList2"/>
    <dgm:cxn modelId="{7FB04F2B-3531-4FCB-994A-037DEB97C5E8}" srcId="{3574AE5C-3329-4804-B4DD-4F4598DA6695}" destId="{78B35A5E-6662-4ADB-9E31-85E6A995D309}" srcOrd="0" destOrd="0" parTransId="{3C19191A-0B94-45AD-B575-B79278942C76}" sibTransId="{9135E64A-0D22-4B62-A3ED-9AFEFA264AE2}"/>
    <dgm:cxn modelId="{B1E8BC0A-6A7E-4E41-922B-95C5B33FF3C4}" type="presOf" srcId="{4C73F385-1A42-42A4-A7FA-18B7A2EF2FCB}" destId="{8FE63523-59C7-4682-A513-E0FDC63266FE}" srcOrd="0" destOrd="0" presId="urn:microsoft.com/office/officeart/2005/8/layout/vList2"/>
    <dgm:cxn modelId="{40A8163E-8B54-4070-97A2-ADDDC50486DD}" type="presOf" srcId="{3574AE5C-3329-4804-B4DD-4F4598DA6695}" destId="{31B262D3-734E-4C31-8632-C315064201CB}" srcOrd="0" destOrd="0" presId="urn:microsoft.com/office/officeart/2005/8/layout/vList2"/>
    <dgm:cxn modelId="{F18A9C16-6B41-42D5-8EA3-760B75EA87AB}" srcId="{3574AE5C-3329-4804-B4DD-4F4598DA6695}" destId="{4B3BE19F-D3A4-4401-AF22-50D44F871FE6}" srcOrd="1" destOrd="0" parTransId="{3175FF1C-C249-4115-A5F9-F3BE8E49583C}" sibTransId="{97BDE28E-9150-4159-B19C-DDF2F31156C6}"/>
    <dgm:cxn modelId="{D3FD1E95-6823-439D-B208-8F6207345212}" type="presOf" srcId="{AFCB6A17-2FAA-47F8-B5A1-63532252E38D}" destId="{BC466066-A9F1-4190-BD9D-CB7EE4CF74FD}" srcOrd="0" destOrd="0" presId="urn:microsoft.com/office/officeart/2005/8/layout/vList2"/>
    <dgm:cxn modelId="{2B7A18B7-BBFD-442E-8233-9A7F0934067F}" srcId="{3574AE5C-3329-4804-B4DD-4F4598DA6695}" destId="{4C73F385-1A42-42A4-A7FA-18B7A2EF2FCB}" srcOrd="3" destOrd="0" parTransId="{90619E33-7E0B-48C1-BDE5-EA395C0949A1}" sibTransId="{E33E28F7-39A6-4EEC-89D7-830B6A4E1CEB}"/>
    <dgm:cxn modelId="{18D34063-3FF4-4FAD-B943-8AAB4171B750}" type="presOf" srcId="{78B35A5E-6662-4ADB-9E31-85E6A995D309}" destId="{DB97EA54-A68B-40D2-86CA-711600F4B53B}" srcOrd="0" destOrd="0" presId="urn:microsoft.com/office/officeart/2005/8/layout/vList2"/>
    <dgm:cxn modelId="{CFB89BB1-D48C-4A99-963A-D2F1EC1A195E}" srcId="{3574AE5C-3329-4804-B4DD-4F4598DA6695}" destId="{AFCB6A17-2FAA-47F8-B5A1-63532252E38D}" srcOrd="2" destOrd="0" parTransId="{3696D515-5B92-4664-A22B-68AD248628C9}" sibTransId="{DD1725B4-08BB-4B28-8A1E-48487A62FE15}"/>
    <dgm:cxn modelId="{000EE57B-22EC-4E2F-8618-5BA2004D2B47}" srcId="{3574AE5C-3329-4804-B4DD-4F4598DA6695}" destId="{47BAB16C-4C6A-44B9-9E98-BC42F6AD58D2}" srcOrd="5" destOrd="0" parTransId="{B19A494F-16F1-4B1B-9A7A-654E2CF29C24}" sibTransId="{9B92E6E0-127D-4E8B-B89A-CB637AA89438}"/>
    <dgm:cxn modelId="{BE5EB46F-77A3-4B2E-97D3-52966DDD8773}" type="presOf" srcId="{4B3BE19F-D3A4-4401-AF22-50D44F871FE6}" destId="{FC128FE7-320A-46FE-840C-1C3C13337526}" srcOrd="0" destOrd="0" presId="urn:microsoft.com/office/officeart/2005/8/layout/vList2"/>
    <dgm:cxn modelId="{EADDC9AB-6105-4BB1-AEB9-577D888EDC44}" srcId="{3574AE5C-3329-4804-B4DD-4F4598DA6695}" destId="{54DE524E-46E7-45F3-A026-93EDE05EF101}" srcOrd="4" destOrd="0" parTransId="{4ABFAC4C-437B-4253-BB3B-8505E7D14D0A}" sibTransId="{466528B1-391A-4B26-84F4-0BCAFE0EB86B}"/>
    <dgm:cxn modelId="{A92194B1-AEFC-45BE-A743-C4E09055BC97}" type="presOf" srcId="{54DE524E-46E7-45F3-A026-93EDE05EF101}" destId="{B9EC2C5B-725D-4843-B14B-0F8044CA1640}" srcOrd="0" destOrd="0" presId="urn:microsoft.com/office/officeart/2005/8/layout/vList2"/>
    <dgm:cxn modelId="{413DA587-17F1-4507-B9A6-665C58DE9118}" type="presParOf" srcId="{31B262D3-734E-4C31-8632-C315064201CB}" destId="{DB97EA54-A68B-40D2-86CA-711600F4B53B}" srcOrd="0" destOrd="0" presId="urn:microsoft.com/office/officeart/2005/8/layout/vList2"/>
    <dgm:cxn modelId="{715EDF4E-7C75-4104-B630-605C8DD10C66}" type="presParOf" srcId="{31B262D3-734E-4C31-8632-C315064201CB}" destId="{DE6D5985-2A08-46D5-976B-E378D9D47DE8}" srcOrd="1" destOrd="0" presId="urn:microsoft.com/office/officeart/2005/8/layout/vList2"/>
    <dgm:cxn modelId="{0C1C986A-A99B-4EC3-8482-6C6DA3D69A64}" type="presParOf" srcId="{31B262D3-734E-4C31-8632-C315064201CB}" destId="{FC128FE7-320A-46FE-840C-1C3C13337526}" srcOrd="2" destOrd="0" presId="urn:microsoft.com/office/officeart/2005/8/layout/vList2"/>
    <dgm:cxn modelId="{EBB0F6AB-9BB4-4914-8C9A-3FA8A4EC1911}" type="presParOf" srcId="{31B262D3-734E-4C31-8632-C315064201CB}" destId="{36C19261-CACE-4583-AB0C-E844A6A19C09}" srcOrd="3" destOrd="0" presId="urn:microsoft.com/office/officeart/2005/8/layout/vList2"/>
    <dgm:cxn modelId="{02213F60-FB6D-45FD-9048-37FEBDCA5E9C}" type="presParOf" srcId="{31B262D3-734E-4C31-8632-C315064201CB}" destId="{BC466066-A9F1-4190-BD9D-CB7EE4CF74FD}" srcOrd="4" destOrd="0" presId="urn:microsoft.com/office/officeart/2005/8/layout/vList2"/>
    <dgm:cxn modelId="{39F8E5A5-0F2B-4C40-836B-4A288B270DAF}" type="presParOf" srcId="{31B262D3-734E-4C31-8632-C315064201CB}" destId="{DD71FCC5-2660-4F51-8710-509910A0AF57}" srcOrd="5" destOrd="0" presId="urn:microsoft.com/office/officeart/2005/8/layout/vList2"/>
    <dgm:cxn modelId="{F2F6CCB0-24EB-4A47-AD45-124B00D5365C}" type="presParOf" srcId="{31B262D3-734E-4C31-8632-C315064201CB}" destId="{8FE63523-59C7-4682-A513-E0FDC63266FE}" srcOrd="6" destOrd="0" presId="urn:microsoft.com/office/officeart/2005/8/layout/vList2"/>
    <dgm:cxn modelId="{6677DB5B-E206-4D0F-9735-9AE3735D108B}" type="presParOf" srcId="{31B262D3-734E-4C31-8632-C315064201CB}" destId="{C1E855A2-8B3C-4F00-B8DB-C7DA94C10FC4}" srcOrd="7" destOrd="0" presId="urn:microsoft.com/office/officeart/2005/8/layout/vList2"/>
    <dgm:cxn modelId="{52431BA4-CB67-4C82-BBB6-1087BDDA52A8}" type="presParOf" srcId="{31B262D3-734E-4C31-8632-C315064201CB}" destId="{B9EC2C5B-725D-4843-B14B-0F8044CA1640}" srcOrd="8" destOrd="0" presId="urn:microsoft.com/office/officeart/2005/8/layout/vList2"/>
    <dgm:cxn modelId="{DEA5F212-4F7B-4670-99A1-EF38EC94019E}" type="presParOf" srcId="{31B262D3-734E-4C31-8632-C315064201CB}" destId="{93072059-B823-41B0-9192-C93E756337CF}" srcOrd="9" destOrd="0" presId="urn:microsoft.com/office/officeart/2005/8/layout/vList2"/>
    <dgm:cxn modelId="{8DDC9F92-536E-4157-9668-7DE0A3F2D701}" type="presParOf" srcId="{31B262D3-734E-4C31-8632-C315064201CB}" destId="{4896C696-956F-42F3-A044-BE2C90902370}"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750980-8CF2-4ACE-B8CF-7EEE0733128F}"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en-US"/>
        </a:p>
      </dgm:t>
    </dgm:pt>
    <dgm:pt modelId="{325F4F50-90FD-4550-8EAE-25D12FFCF6E4}">
      <dgm:prSet/>
      <dgm:spPr/>
      <dgm:t>
        <a:bodyPr/>
        <a:lstStyle/>
        <a:p>
          <a:pPr rtl="0"/>
          <a:r>
            <a:rPr lang="fa-IR" b="1" smtClean="0"/>
            <a:t>تعیین نوع و غربالگری</a:t>
          </a:r>
          <a:br>
            <a:rPr lang="fa-IR" b="1" smtClean="0"/>
          </a:br>
          <a:endParaRPr lang="en-US"/>
        </a:p>
      </dgm:t>
    </dgm:pt>
    <dgm:pt modelId="{8BA74AA8-0F14-43F7-BC6E-76C3DBE56FCC}" type="parTrans" cxnId="{9EC82013-4D2B-4247-A9E9-9D3F80444D8C}">
      <dgm:prSet/>
      <dgm:spPr/>
      <dgm:t>
        <a:bodyPr/>
        <a:lstStyle/>
        <a:p>
          <a:endParaRPr lang="en-US"/>
        </a:p>
      </dgm:t>
    </dgm:pt>
    <dgm:pt modelId="{B7555012-35A0-4B81-989C-80BFF657161F}" type="sibTrans" cxnId="{9EC82013-4D2B-4247-A9E9-9D3F80444D8C}">
      <dgm:prSet/>
      <dgm:spPr/>
      <dgm:t>
        <a:bodyPr/>
        <a:lstStyle/>
        <a:p>
          <a:endParaRPr lang="en-US"/>
        </a:p>
      </dgm:t>
    </dgm:pt>
    <dgm:pt modelId="{3DDEB914-7FEF-4073-BFA2-DDF5FD9D5F1A}" type="pres">
      <dgm:prSet presAssocID="{C3750980-8CF2-4ACE-B8CF-7EEE0733128F}" presName="Name0" presStyleCnt="0">
        <dgm:presLayoutVars>
          <dgm:chMax val="7"/>
          <dgm:dir/>
          <dgm:animLvl val="lvl"/>
          <dgm:resizeHandles val="exact"/>
        </dgm:presLayoutVars>
      </dgm:prSet>
      <dgm:spPr/>
    </dgm:pt>
    <dgm:pt modelId="{A5454F28-AB3D-4B65-9AA2-A92ECE233A35}" type="pres">
      <dgm:prSet presAssocID="{325F4F50-90FD-4550-8EAE-25D12FFCF6E4}" presName="circle1" presStyleLbl="node1" presStyleIdx="0" presStyleCnt="1"/>
      <dgm:spPr/>
    </dgm:pt>
    <dgm:pt modelId="{28079A6C-283F-44F4-A751-A298F8E92EB4}" type="pres">
      <dgm:prSet presAssocID="{325F4F50-90FD-4550-8EAE-25D12FFCF6E4}" presName="space" presStyleCnt="0"/>
      <dgm:spPr/>
    </dgm:pt>
    <dgm:pt modelId="{B5DE6F89-3528-4F31-B21E-B1E2EC13B589}" type="pres">
      <dgm:prSet presAssocID="{325F4F50-90FD-4550-8EAE-25D12FFCF6E4}" presName="rect1" presStyleLbl="alignAcc1" presStyleIdx="0" presStyleCnt="1"/>
      <dgm:spPr/>
    </dgm:pt>
    <dgm:pt modelId="{6F8D6E49-4DF2-4A0E-8D7A-78DDD9A06F6E}" type="pres">
      <dgm:prSet presAssocID="{325F4F50-90FD-4550-8EAE-25D12FFCF6E4}" presName="rect1ParTxNoCh" presStyleLbl="alignAcc1" presStyleIdx="0" presStyleCnt="1">
        <dgm:presLayoutVars>
          <dgm:chMax val="1"/>
          <dgm:bulletEnabled val="1"/>
        </dgm:presLayoutVars>
      </dgm:prSet>
      <dgm:spPr/>
    </dgm:pt>
  </dgm:ptLst>
  <dgm:cxnLst>
    <dgm:cxn modelId="{139E9FC6-3A9A-4EA8-B1B4-0A4B9EBC3A0E}" type="presOf" srcId="{325F4F50-90FD-4550-8EAE-25D12FFCF6E4}" destId="{6F8D6E49-4DF2-4A0E-8D7A-78DDD9A06F6E}" srcOrd="1" destOrd="0" presId="urn:microsoft.com/office/officeart/2005/8/layout/target3"/>
    <dgm:cxn modelId="{9EC82013-4D2B-4247-A9E9-9D3F80444D8C}" srcId="{C3750980-8CF2-4ACE-B8CF-7EEE0733128F}" destId="{325F4F50-90FD-4550-8EAE-25D12FFCF6E4}" srcOrd="0" destOrd="0" parTransId="{8BA74AA8-0F14-43F7-BC6E-76C3DBE56FCC}" sibTransId="{B7555012-35A0-4B81-989C-80BFF657161F}"/>
    <dgm:cxn modelId="{CF711036-2265-456B-B469-2B96C12E1BD8}" type="presOf" srcId="{C3750980-8CF2-4ACE-B8CF-7EEE0733128F}" destId="{3DDEB914-7FEF-4073-BFA2-DDF5FD9D5F1A}" srcOrd="0" destOrd="0" presId="urn:microsoft.com/office/officeart/2005/8/layout/target3"/>
    <dgm:cxn modelId="{72B7FA88-D724-435C-910B-A6A4F4B706E2}" type="presOf" srcId="{325F4F50-90FD-4550-8EAE-25D12FFCF6E4}" destId="{B5DE6F89-3528-4F31-B21E-B1E2EC13B589}" srcOrd="0" destOrd="0" presId="urn:microsoft.com/office/officeart/2005/8/layout/target3"/>
    <dgm:cxn modelId="{DD80A81D-EBDE-4095-BE70-53C27F81DA45}" type="presParOf" srcId="{3DDEB914-7FEF-4073-BFA2-DDF5FD9D5F1A}" destId="{A5454F28-AB3D-4B65-9AA2-A92ECE233A35}" srcOrd="0" destOrd="0" presId="urn:microsoft.com/office/officeart/2005/8/layout/target3"/>
    <dgm:cxn modelId="{9F32C988-5D1A-4B9F-846E-BF6D42893E32}" type="presParOf" srcId="{3DDEB914-7FEF-4073-BFA2-DDF5FD9D5F1A}" destId="{28079A6C-283F-44F4-A751-A298F8E92EB4}" srcOrd="1" destOrd="0" presId="urn:microsoft.com/office/officeart/2005/8/layout/target3"/>
    <dgm:cxn modelId="{905729B2-D7A1-4B1E-9D4A-A38A545B67E0}" type="presParOf" srcId="{3DDEB914-7FEF-4073-BFA2-DDF5FD9D5F1A}" destId="{B5DE6F89-3528-4F31-B21E-B1E2EC13B589}" srcOrd="2" destOrd="0" presId="urn:microsoft.com/office/officeart/2005/8/layout/target3"/>
    <dgm:cxn modelId="{DEAEC11B-7A5B-454C-B5D3-F24C7236F3BF}" type="presParOf" srcId="{3DDEB914-7FEF-4073-BFA2-DDF5FD9D5F1A}" destId="{6F8D6E49-4DF2-4A0E-8D7A-78DDD9A06F6E}"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4EB64F-6014-4D8F-A1AB-4591B1C841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D84DBB58-72C5-45D7-A540-0DF7607655A9}">
      <dgm:prSet/>
      <dgm:spPr/>
      <dgm:t>
        <a:bodyPr/>
        <a:lstStyle/>
        <a:p>
          <a:pPr rtl="1"/>
          <a:r>
            <a:rPr lang="fa-IR" b="1" smtClean="0"/>
            <a:t>تعیین نوع و غربالگری خون امکان استفاده ی مختص دانه تری را برای بیمار به همراه خواهد داشت.</a:t>
          </a:r>
          <a:endParaRPr lang="en-US"/>
        </a:p>
      </dgm:t>
    </dgm:pt>
    <dgm:pt modelId="{AA8650C6-5E96-4F6A-8B24-7328DDF75C8B}" type="parTrans" cxnId="{B0A4F9CC-7DEF-4295-9EE9-08BA2602FF30}">
      <dgm:prSet/>
      <dgm:spPr/>
      <dgm:t>
        <a:bodyPr/>
        <a:lstStyle/>
        <a:p>
          <a:endParaRPr lang="en-US"/>
        </a:p>
      </dgm:t>
    </dgm:pt>
    <dgm:pt modelId="{530B126C-2FFF-4F9C-A6AE-E9BFBED3916A}" type="sibTrans" cxnId="{B0A4F9CC-7DEF-4295-9EE9-08BA2602FF30}">
      <dgm:prSet/>
      <dgm:spPr/>
      <dgm:t>
        <a:bodyPr/>
        <a:lstStyle/>
        <a:p>
          <a:endParaRPr lang="en-US"/>
        </a:p>
      </dgm:t>
    </dgm:pt>
    <dgm:pt modelId="{95D4CA74-F6C8-48C2-BD90-9C773117F4BC}">
      <dgm:prSet/>
      <dgm:spPr/>
      <dgm:t>
        <a:bodyPr/>
        <a:lstStyle/>
        <a:p>
          <a:pPr rtl="1"/>
          <a:r>
            <a:rPr lang="fa-IR" b="1" dirty="0" smtClean="0"/>
            <a:t>شانس واکنش قابل توجه همولیتیک مرتط با استفاده از خون تعیین نوع و غربال گری شده حدود 1 در 10000 واحد خون تزریق شده است.</a:t>
          </a:r>
          <a:endParaRPr lang="en-US" dirty="0"/>
        </a:p>
      </dgm:t>
    </dgm:pt>
    <dgm:pt modelId="{CCCBEB61-9A63-4B3A-B96E-578B684B39E6}" type="parTrans" cxnId="{166FB7B2-3D81-416A-8003-B9F6CE5DFC15}">
      <dgm:prSet/>
      <dgm:spPr/>
      <dgm:t>
        <a:bodyPr/>
        <a:lstStyle/>
        <a:p>
          <a:endParaRPr lang="en-US"/>
        </a:p>
      </dgm:t>
    </dgm:pt>
    <dgm:pt modelId="{E7152F56-D9C7-4785-A2E3-5379A8602F0C}" type="sibTrans" cxnId="{166FB7B2-3D81-416A-8003-B9F6CE5DFC15}">
      <dgm:prSet/>
      <dgm:spPr/>
      <dgm:t>
        <a:bodyPr/>
        <a:lstStyle/>
        <a:p>
          <a:endParaRPr lang="en-US"/>
        </a:p>
      </dgm:t>
    </dgm:pt>
    <dgm:pt modelId="{2B49F37B-A271-4DAC-A130-3E02E27A3834}">
      <dgm:prSet/>
      <dgm:spPr/>
      <dgm:t>
        <a:bodyPr/>
        <a:lstStyle/>
        <a:p>
          <a:pPr rtl="1"/>
          <a:r>
            <a:rPr lang="fa-IR" b="1" smtClean="0"/>
            <a:t>ذخیره ی خون</a:t>
          </a:r>
          <a:endParaRPr lang="en-US"/>
        </a:p>
      </dgm:t>
    </dgm:pt>
    <dgm:pt modelId="{689EE469-3F0E-4CFB-A8B1-64FE114BEA23}" type="parTrans" cxnId="{5C685013-5F1D-46FD-8B3C-0BCE40731B24}">
      <dgm:prSet/>
      <dgm:spPr/>
      <dgm:t>
        <a:bodyPr/>
        <a:lstStyle/>
        <a:p>
          <a:endParaRPr lang="en-US"/>
        </a:p>
      </dgm:t>
    </dgm:pt>
    <dgm:pt modelId="{7414F99D-E0BA-44EA-B443-FEB6CAF34DEC}" type="sibTrans" cxnId="{5C685013-5F1D-46FD-8B3C-0BCE40731B24}">
      <dgm:prSet/>
      <dgm:spPr/>
      <dgm:t>
        <a:bodyPr/>
        <a:lstStyle/>
        <a:p>
          <a:endParaRPr lang="en-US"/>
        </a:p>
      </dgm:t>
    </dgm:pt>
    <dgm:pt modelId="{240E5BE1-9B42-4146-AA84-B13366468B40}">
      <dgm:prSet/>
      <dgm:spPr/>
      <dgm:t>
        <a:bodyPr/>
        <a:lstStyle/>
        <a:p>
          <a:pPr rtl="1"/>
          <a:r>
            <a:rPr lang="fa-IR" b="1" smtClean="0"/>
            <a:t>خون در بسیاری از محلول های حاوی فسفات، دکستروز و آدنین در دمای 1 تا 6 درجه سانتیگراد قابل نگه داری می باشد. زمان ذخیره (70 درصد از اریتروسیتهای خون 24 ساعت بعد از تزریق زنده بماند) 21 تا 23 روز است که بستگی به ماده ی نگه دارنده دارد.</a:t>
          </a:r>
          <a:endParaRPr lang="en-US"/>
        </a:p>
      </dgm:t>
    </dgm:pt>
    <dgm:pt modelId="{AE8FD315-C8B3-43E7-A45D-094EDBECDF68}" type="parTrans" cxnId="{ACE016D2-9791-4481-AADD-D807D7A00383}">
      <dgm:prSet/>
      <dgm:spPr/>
      <dgm:t>
        <a:bodyPr/>
        <a:lstStyle/>
        <a:p>
          <a:endParaRPr lang="en-US"/>
        </a:p>
      </dgm:t>
    </dgm:pt>
    <dgm:pt modelId="{D74D78FB-31B5-411B-BD10-F23133F524A8}" type="sibTrans" cxnId="{ACE016D2-9791-4481-AADD-D807D7A00383}">
      <dgm:prSet/>
      <dgm:spPr/>
      <dgm:t>
        <a:bodyPr/>
        <a:lstStyle/>
        <a:p>
          <a:endParaRPr lang="en-US"/>
        </a:p>
      </dgm:t>
    </dgm:pt>
    <dgm:pt modelId="{EA8C5DBA-B5C7-411F-8C7A-E3291C4C4D5E}">
      <dgm:prSet/>
      <dgm:spPr/>
      <dgm:t>
        <a:bodyPr/>
        <a:lstStyle/>
        <a:p>
          <a:pPr rtl="1"/>
          <a:r>
            <a:rPr lang="fa-IR" b="1" smtClean="0"/>
            <a:t>آدنین سبب افزایش عمر اریتروسیت ها شده و برای سلول ها امکان سنتز مجدد آدتوزین تری فسفات به عنوان سوخت واکنش های متابولیک را فراهم می نماید.</a:t>
          </a:r>
          <a:endParaRPr lang="en-US"/>
        </a:p>
      </dgm:t>
    </dgm:pt>
    <dgm:pt modelId="{CB3D1F27-668A-4337-BF50-21080310112A}" type="parTrans" cxnId="{A4085274-AE93-4249-8B1D-4F8C84318986}">
      <dgm:prSet/>
      <dgm:spPr/>
      <dgm:t>
        <a:bodyPr/>
        <a:lstStyle/>
        <a:p>
          <a:endParaRPr lang="en-US"/>
        </a:p>
      </dgm:t>
    </dgm:pt>
    <dgm:pt modelId="{D6117795-C689-4408-BEEA-8AA3B53678E0}" type="sibTrans" cxnId="{A4085274-AE93-4249-8B1D-4F8C84318986}">
      <dgm:prSet/>
      <dgm:spPr/>
      <dgm:t>
        <a:bodyPr/>
        <a:lstStyle/>
        <a:p>
          <a:endParaRPr lang="en-US"/>
        </a:p>
      </dgm:t>
    </dgm:pt>
    <dgm:pt modelId="{E5C15A72-32C3-44FA-9142-597617A65106}">
      <dgm:prSet/>
      <dgm:spPr/>
      <dgm:t>
        <a:bodyPr/>
        <a:lstStyle/>
        <a:p>
          <a:pPr rtl="1"/>
          <a:r>
            <a:rPr lang="fa-IR" b="1" smtClean="0"/>
            <a:t>تغییراتی که در مدت زمان ذخیره خون رخ می دهد نشان دهنده طول مدت ذخیره و نوع ماده نگهدارنده مورد استفاده می باشد.</a:t>
          </a:r>
          <a:endParaRPr lang="en-US"/>
        </a:p>
      </dgm:t>
    </dgm:pt>
    <dgm:pt modelId="{9CD746EF-43E8-4156-93DC-66D43E911D44}" type="parTrans" cxnId="{2CEBAFF3-2CDE-42EB-9339-318B318A9FA2}">
      <dgm:prSet/>
      <dgm:spPr/>
      <dgm:t>
        <a:bodyPr/>
        <a:lstStyle/>
        <a:p>
          <a:endParaRPr lang="en-US"/>
        </a:p>
      </dgm:t>
    </dgm:pt>
    <dgm:pt modelId="{09BDCD74-BCC4-4A31-A9F9-070E510CD22C}" type="sibTrans" cxnId="{2CEBAFF3-2CDE-42EB-9339-318B318A9FA2}">
      <dgm:prSet/>
      <dgm:spPr/>
      <dgm:t>
        <a:bodyPr/>
        <a:lstStyle/>
        <a:p>
          <a:endParaRPr lang="en-US"/>
        </a:p>
      </dgm:t>
    </dgm:pt>
    <dgm:pt modelId="{DC219188-D19A-4332-A1A7-6F731D545E74}" type="pres">
      <dgm:prSet presAssocID="{984EB64F-6014-4D8F-A1AB-4591B1C8416D}" presName="linear" presStyleCnt="0">
        <dgm:presLayoutVars>
          <dgm:animLvl val="lvl"/>
          <dgm:resizeHandles val="exact"/>
        </dgm:presLayoutVars>
      </dgm:prSet>
      <dgm:spPr/>
    </dgm:pt>
    <dgm:pt modelId="{4A963087-AEBC-49E1-A8DA-8308E8620F3F}" type="pres">
      <dgm:prSet presAssocID="{D84DBB58-72C5-45D7-A540-0DF7607655A9}" presName="parentText" presStyleLbl="node1" presStyleIdx="0" presStyleCnt="6">
        <dgm:presLayoutVars>
          <dgm:chMax val="0"/>
          <dgm:bulletEnabled val="1"/>
        </dgm:presLayoutVars>
      </dgm:prSet>
      <dgm:spPr/>
    </dgm:pt>
    <dgm:pt modelId="{7DC435EC-8CFE-4787-BC8C-62B9F9C08685}" type="pres">
      <dgm:prSet presAssocID="{530B126C-2FFF-4F9C-A6AE-E9BFBED3916A}" presName="spacer" presStyleCnt="0"/>
      <dgm:spPr/>
    </dgm:pt>
    <dgm:pt modelId="{83DFB9E9-BC9D-4E85-AFB6-A23A6515E7AC}" type="pres">
      <dgm:prSet presAssocID="{95D4CA74-F6C8-48C2-BD90-9C773117F4BC}" presName="parentText" presStyleLbl="node1" presStyleIdx="1" presStyleCnt="6">
        <dgm:presLayoutVars>
          <dgm:chMax val="0"/>
          <dgm:bulletEnabled val="1"/>
        </dgm:presLayoutVars>
      </dgm:prSet>
      <dgm:spPr/>
    </dgm:pt>
    <dgm:pt modelId="{880241D5-2644-4626-96AA-B880DBDB343A}" type="pres">
      <dgm:prSet presAssocID="{E7152F56-D9C7-4785-A2E3-5379A8602F0C}" presName="spacer" presStyleCnt="0"/>
      <dgm:spPr/>
    </dgm:pt>
    <dgm:pt modelId="{4828A23C-C7B4-41E1-9C14-8FBA642F9560}" type="pres">
      <dgm:prSet presAssocID="{2B49F37B-A271-4DAC-A130-3E02E27A3834}" presName="parentText" presStyleLbl="node1" presStyleIdx="2" presStyleCnt="6">
        <dgm:presLayoutVars>
          <dgm:chMax val="0"/>
          <dgm:bulletEnabled val="1"/>
        </dgm:presLayoutVars>
      </dgm:prSet>
      <dgm:spPr/>
    </dgm:pt>
    <dgm:pt modelId="{F463D9A0-7978-4677-B657-23BBBED57D74}" type="pres">
      <dgm:prSet presAssocID="{7414F99D-E0BA-44EA-B443-FEB6CAF34DEC}" presName="spacer" presStyleCnt="0"/>
      <dgm:spPr/>
    </dgm:pt>
    <dgm:pt modelId="{34C6C255-96E2-4DAB-A455-8C828DE7F847}" type="pres">
      <dgm:prSet presAssocID="{240E5BE1-9B42-4146-AA84-B13366468B40}" presName="parentText" presStyleLbl="node1" presStyleIdx="3" presStyleCnt="6">
        <dgm:presLayoutVars>
          <dgm:chMax val="0"/>
          <dgm:bulletEnabled val="1"/>
        </dgm:presLayoutVars>
      </dgm:prSet>
      <dgm:spPr/>
    </dgm:pt>
    <dgm:pt modelId="{907659C6-4798-4275-8345-4B655A561655}" type="pres">
      <dgm:prSet presAssocID="{D74D78FB-31B5-411B-BD10-F23133F524A8}" presName="spacer" presStyleCnt="0"/>
      <dgm:spPr/>
    </dgm:pt>
    <dgm:pt modelId="{7BFB95DA-A200-4953-BCAD-5118AB827F06}" type="pres">
      <dgm:prSet presAssocID="{EA8C5DBA-B5C7-411F-8C7A-E3291C4C4D5E}" presName="parentText" presStyleLbl="node1" presStyleIdx="4" presStyleCnt="6">
        <dgm:presLayoutVars>
          <dgm:chMax val="0"/>
          <dgm:bulletEnabled val="1"/>
        </dgm:presLayoutVars>
      </dgm:prSet>
      <dgm:spPr/>
    </dgm:pt>
    <dgm:pt modelId="{4C8185EA-C092-453C-9460-07877EC49C86}" type="pres">
      <dgm:prSet presAssocID="{D6117795-C689-4408-BEEA-8AA3B53678E0}" presName="spacer" presStyleCnt="0"/>
      <dgm:spPr/>
    </dgm:pt>
    <dgm:pt modelId="{DED8BA38-B38D-4119-8DFC-43134667A2DB}" type="pres">
      <dgm:prSet presAssocID="{E5C15A72-32C3-44FA-9142-597617A65106}" presName="parentText" presStyleLbl="node1" presStyleIdx="5" presStyleCnt="6">
        <dgm:presLayoutVars>
          <dgm:chMax val="0"/>
          <dgm:bulletEnabled val="1"/>
        </dgm:presLayoutVars>
      </dgm:prSet>
      <dgm:spPr/>
    </dgm:pt>
  </dgm:ptLst>
  <dgm:cxnLst>
    <dgm:cxn modelId="{B7E7625D-7669-4E22-9473-F53BCFA1B41A}" type="presOf" srcId="{95D4CA74-F6C8-48C2-BD90-9C773117F4BC}" destId="{83DFB9E9-BC9D-4E85-AFB6-A23A6515E7AC}" srcOrd="0" destOrd="0" presId="urn:microsoft.com/office/officeart/2005/8/layout/vList2"/>
    <dgm:cxn modelId="{A4085274-AE93-4249-8B1D-4F8C84318986}" srcId="{984EB64F-6014-4D8F-A1AB-4591B1C8416D}" destId="{EA8C5DBA-B5C7-411F-8C7A-E3291C4C4D5E}" srcOrd="4" destOrd="0" parTransId="{CB3D1F27-668A-4337-BF50-21080310112A}" sibTransId="{D6117795-C689-4408-BEEA-8AA3B53678E0}"/>
    <dgm:cxn modelId="{2CEBAFF3-2CDE-42EB-9339-318B318A9FA2}" srcId="{984EB64F-6014-4D8F-A1AB-4591B1C8416D}" destId="{E5C15A72-32C3-44FA-9142-597617A65106}" srcOrd="5" destOrd="0" parTransId="{9CD746EF-43E8-4156-93DC-66D43E911D44}" sibTransId="{09BDCD74-BCC4-4A31-A9F9-070E510CD22C}"/>
    <dgm:cxn modelId="{5C685013-5F1D-46FD-8B3C-0BCE40731B24}" srcId="{984EB64F-6014-4D8F-A1AB-4591B1C8416D}" destId="{2B49F37B-A271-4DAC-A130-3E02E27A3834}" srcOrd="2" destOrd="0" parTransId="{689EE469-3F0E-4CFB-A8B1-64FE114BEA23}" sibTransId="{7414F99D-E0BA-44EA-B443-FEB6CAF34DEC}"/>
    <dgm:cxn modelId="{AA66A80D-788C-4FBC-8B22-E5D7C5E60687}" type="presOf" srcId="{EA8C5DBA-B5C7-411F-8C7A-E3291C4C4D5E}" destId="{7BFB95DA-A200-4953-BCAD-5118AB827F06}" srcOrd="0" destOrd="0" presId="urn:microsoft.com/office/officeart/2005/8/layout/vList2"/>
    <dgm:cxn modelId="{1B2134A1-BD03-4B2E-A336-82A28A1727DB}" type="presOf" srcId="{D84DBB58-72C5-45D7-A540-0DF7607655A9}" destId="{4A963087-AEBC-49E1-A8DA-8308E8620F3F}" srcOrd="0" destOrd="0" presId="urn:microsoft.com/office/officeart/2005/8/layout/vList2"/>
    <dgm:cxn modelId="{5D7B9711-B706-4AA9-BD48-D2505EE640FE}" type="presOf" srcId="{240E5BE1-9B42-4146-AA84-B13366468B40}" destId="{34C6C255-96E2-4DAB-A455-8C828DE7F847}" srcOrd="0" destOrd="0" presId="urn:microsoft.com/office/officeart/2005/8/layout/vList2"/>
    <dgm:cxn modelId="{989520C4-DBF3-4E7E-B61F-6EFF02D9C108}" type="presOf" srcId="{E5C15A72-32C3-44FA-9142-597617A65106}" destId="{DED8BA38-B38D-4119-8DFC-43134667A2DB}" srcOrd="0" destOrd="0" presId="urn:microsoft.com/office/officeart/2005/8/layout/vList2"/>
    <dgm:cxn modelId="{B0A4F9CC-7DEF-4295-9EE9-08BA2602FF30}" srcId="{984EB64F-6014-4D8F-A1AB-4591B1C8416D}" destId="{D84DBB58-72C5-45D7-A540-0DF7607655A9}" srcOrd="0" destOrd="0" parTransId="{AA8650C6-5E96-4F6A-8B24-7328DDF75C8B}" sibTransId="{530B126C-2FFF-4F9C-A6AE-E9BFBED3916A}"/>
    <dgm:cxn modelId="{ACE016D2-9791-4481-AADD-D807D7A00383}" srcId="{984EB64F-6014-4D8F-A1AB-4591B1C8416D}" destId="{240E5BE1-9B42-4146-AA84-B13366468B40}" srcOrd="3" destOrd="0" parTransId="{AE8FD315-C8B3-43E7-A45D-094EDBECDF68}" sibTransId="{D74D78FB-31B5-411B-BD10-F23133F524A8}"/>
    <dgm:cxn modelId="{4A077F79-0405-4EB6-9825-802896BD3D8F}" type="presOf" srcId="{2B49F37B-A271-4DAC-A130-3E02E27A3834}" destId="{4828A23C-C7B4-41E1-9C14-8FBA642F9560}" srcOrd="0" destOrd="0" presId="urn:microsoft.com/office/officeart/2005/8/layout/vList2"/>
    <dgm:cxn modelId="{166FB7B2-3D81-416A-8003-B9F6CE5DFC15}" srcId="{984EB64F-6014-4D8F-A1AB-4591B1C8416D}" destId="{95D4CA74-F6C8-48C2-BD90-9C773117F4BC}" srcOrd="1" destOrd="0" parTransId="{CCCBEB61-9A63-4B3A-B96E-578B684B39E6}" sibTransId="{E7152F56-D9C7-4785-A2E3-5379A8602F0C}"/>
    <dgm:cxn modelId="{0525BBD9-6CC1-46B2-8345-F4088E9DE1F3}" type="presOf" srcId="{984EB64F-6014-4D8F-A1AB-4591B1C8416D}" destId="{DC219188-D19A-4332-A1A7-6F731D545E74}" srcOrd="0" destOrd="0" presId="urn:microsoft.com/office/officeart/2005/8/layout/vList2"/>
    <dgm:cxn modelId="{63A631DF-6695-4FCF-A75F-A15E443156DD}" type="presParOf" srcId="{DC219188-D19A-4332-A1A7-6F731D545E74}" destId="{4A963087-AEBC-49E1-A8DA-8308E8620F3F}" srcOrd="0" destOrd="0" presId="urn:microsoft.com/office/officeart/2005/8/layout/vList2"/>
    <dgm:cxn modelId="{3E5E912A-A102-4290-B68F-9E0C27D322D6}" type="presParOf" srcId="{DC219188-D19A-4332-A1A7-6F731D545E74}" destId="{7DC435EC-8CFE-4787-BC8C-62B9F9C08685}" srcOrd="1" destOrd="0" presId="urn:microsoft.com/office/officeart/2005/8/layout/vList2"/>
    <dgm:cxn modelId="{AC74AF5A-2C8F-494C-9F5F-11503879E7DC}" type="presParOf" srcId="{DC219188-D19A-4332-A1A7-6F731D545E74}" destId="{83DFB9E9-BC9D-4E85-AFB6-A23A6515E7AC}" srcOrd="2" destOrd="0" presId="urn:microsoft.com/office/officeart/2005/8/layout/vList2"/>
    <dgm:cxn modelId="{A604C093-6DDA-4B91-8EC6-B39054F64F56}" type="presParOf" srcId="{DC219188-D19A-4332-A1A7-6F731D545E74}" destId="{880241D5-2644-4626-96AA-B880DBDB343A}" srcOrd="3" destOrd="0" presId="urn:microsoft.com/office/officeart/2005/8/layout/vList2"/>
    <dgm:cxn modelId="{D895EEFB-0803-4111-90CE-823B5430E262}" type="presParOf" srcId="{DC219188-D19A-4332-A1A7-6F731D545E74}" destId="{4828A23C-C7B4-41E1-9C14-8FBA642F9560}" srcOrd="4" destOrd="0" presId="urn:microsoft.com/office/officeart/2005/8/layout/vList2"/>
    <dgm:cxn modelId="{82E8F2AB-7B8E-4BCA-AD46-D205A445A992}" type="presParOf" srcId="{DC219188-D19A-4332-A1A7-6F731D545E74}" destId="{F463D9A0-7978-4677-B657-23BBBED57D74}" srcOrd="5" destOrd="0" presId="urn:microsoft.com/office/officeart/2005/8/layout/vList2"/>
    <dgm:cxn modelId="{8F55C51E-77E2-415C-A84F-D018F99EEFD4}" type="presParOf" srcId="{DC219188-D19A-4332-A1A7-6F731D545E74}" destId="{34C6C255-96E2-4DAB-A455-8C828DE7F847}" srcOrd="6" destOrd="0" presId="urn:microsoft.com/office/officeart/2005/8/layout/vList2"/>
    <dgm:cxn modelId="{FFE04695-AA62-40E9-8129-8323015A554E}" type="presParOf" srcId="{DC219188-D19A-4332-A1A7-6F731D545E74}" destId="{907659C6-4798-4275-8345-4B655A561655}" srcOrd="7" destOrd="0" presId="urn:microsoft.com/office/officeart/2005/8/layout/vList2"/>
    <dgm:cxn modelId="{437B0FA7-DEA4-4F32-B869-D9C24E2C8F1A}" type="presParOf" srcId="{DC219188-D19A-4332-A1A7-6F731D545E74}" destId="{7BFB95DA-A200-4953-BCAD-5118AB827F06}" srcOrd="8" destOrd="0" presId="urn:microsoft.com/office/officeart/2005/8/layout/vList2"/>
    <dgm:cxn modelId="{548F14F3-079B-46D0-9B60-373CB076B715}" type="presParOf" srcId="{DC219188-D19A-4332-A1A7-6F731D545E74}" destId="{4C8185EA-C092-453C-9460-07877EC49C86}" srcOrd="9" destOrd="0" presId="urn:microsoft.com/office/officeart/2005/8/layout/vList2"/>
    <dgm:cxn modelId="{9DCDA21A-5170-4E0F-8DEB-5DA5E4DF8205}" type="presParOf" srcId="{DC219188-D19A-4332-A1A7-6F731D545E74}" destId="{DED8BA38-B38D-4119-8DFC-43134667A2D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E47B128-ED1E-406D-8402-B732ADE87116}" type="doc">
      <dgm:prSet loTypeId="urn:microsoft.com/office/officeart/2005/8/layout/hProcess9" loCatId="process" qsTypeId="urn:microsoft.com/office/officeart/2005/8/quickstyle/simple1" qsCatId="simple" csTypeId="urn:microsoft.com/office/officeart/2005/8/colors/accent0_2" csCatId="mainScheme"/>
      <dgm:spPr/>
      <dgm:t>
        <a:bodyPr/>
        <a:lstStyle/>
        <a:p>
          <a:endParaRPr lang="en-US"/>
        </a:p>
      </dgm:t>
    </dgm:pt>
    <dgm:pt modelId="{11FE768F-4E3C-4117-8657-69D36CD9D3A4}">
      <dgm:prSet/>
      <dgm:spPr/>
      <dgm:t>
        <a:bodyPr/>
        <a:lstStyle/>
        <a:p>
          <a:pPr rtl="1"/>
          <a:r>
            <a:rPr lang="fa-IR" b="1" dirty="0" smtClean="0"/>
            <a:t>تصمیم برای تزریق خون </a:t>
          </a:r>
          <a:endParaRPr lang="en-US" dirty="0"/>
        </a:p>
      </dgm:t>
    </dgm:pt>
    <dgm:pt modelId="{F9112E28-C96D-425E-8594-32F5AAE55B1E}" type="parTrans" cxnId="{E1D8207D-F66B-4C6B-B2DF-7757DB8869B3}">
      <dgm:prSet/>
      <dgm:spPr/>
      <dgm:t>
        <a:bodyPr/>
        <a:lstStyle/>
        <a:p>
          <a:endParaRPr lang="en-US"/>
        </a:p>
      </dgm:t>
    </dgm:pt>
    <dgm:pt modelId="{1ED4C676-1FFE-44FB-AD62-C6FB868DF237}" type="sibTrans" cxnId="{E1D8207D-F66B-4C6B-B2DF-7757DB8869B3}">
      <dgm:prSet/>
      <dgm:spPr/>
      <dgm:t>
        <a:bodyPr/>
        <a:lstStyle/>
        <a:p>
          <a:endParaRPr lang="en-US"/>
        </a:p>
      </dgm:t>
    </dgm:pt>
    <dgm:pt modelId="{E17A3BEF-6FBE-4044-A4FD-7970B2A3556C}">
      <dgm:prSet/>
      <dgm:spPr/>
      <dgm:t>
        <a:bodyPr/>
        <a:lstStyle/>
        <a:p>
          <a:pPr rtl="1"/>
          <a:r>
            <a:rPr lang="fa-IR" b="1" dirty="0" smtClean="0"/>
            <a:t>پایش اتلاف خون </a:t>
          </a:r>
          <a:endParaRPr lang="en-US" dirty="0"/>
        </a:p>
      </dgm:t>
    </dgm:pt>
    <dgm:pt modelId="{261FD199-6BF0-4E3A-AB50-1D57F25E5281}" type="parTrans" cxnId="{FCB36417-CC1E-4B9B-8B71-84DED9F36573}">
      <dgm:prSet/>
      <dgm:spPr/>
      <dgm:t>
        <a:bodyPr/>
        <a:lstStyle/>
        <a:p>
          <a:endParaRPr lang="en-US"/>
        </a:p>
      </dgm:t>
    </dgm:pt>
    <dgm:pt modelId="{F3B7E9B8-76F3-4243-AF3B-BE016413958C}" type="sibTrans" cxnId="{FCB36417-CC1E-4B9B-8B71-84DED9F36573}">
      <dgm:prSet/>
      <dgm:spPr/>
      <dgm:t>
        <a:bodyPr/>
        <a:lstStyle/>
        <a:p>
          <a:endParaRPr lang="en-US"/>
        </a:p>
      </dgm:t>
    </dgm:pt>
    <dgm:pt modelId="{9B6F9CDC-2F2D-405E-B438-05A1B1049ADF}">
      <dgm:prSet/>
      <dgm:spPr/>
      <dgm:t>
        <a:bodyPr/>
        <a:lstStyle/>
        <a:p>
          <a:pPr rtl="1"/>
          <a:r>
            <a:rPr lang="fa-IR" b="1" smtClean="0"/>
            <a:t>پایش برای عدم کفایت خون رسانی و اکسیژناسیون ارگان های حیاتی</a:t>
          </a:r>
          <a:endParaRPr lang="en-US"/>
        </a:p>
      </dgm:t>
    </dgm:pt>
    <dgm:pt modelId="{260E6B51-5D74-49FC-B162-B4AF544A7890}" type="parTrans" cxnId="{380BC0E9-1253-4275-8717-C59973BAE139}">
      <dgm:prSet/>
      <dgm:spPr/>
      <dgm:t>
        <a:bodyPr/>
        <a:lstStyle/>
        <a:p>
          <a:endParaRPr lang="en-US"/>
        </a:p>
      </dgm:t>
    </dgm:pt>
    <dgm:pt modelId="{B0E1A6F2-32BD-4A32-AF32-C34FFB720775}" type="sibTrans" cxnId="{380BC0E9-1253-4275-8717-C59973BAE139}">
      <dgm:prSet/>
      <dgm:spPr/>
      <dgm:t>
        <a:bodyPr/>
        <a:lstStyle/>
        <a:p>
          <a:endParaRPr lang="en-US"/>
        </a:p>
      </dgm:t>
    </dgm:pt>
    <dgm:pt modelId="{975F3163-213A-4B5D-94D4-364815489944}">
      <dgm:prSet/>
      <dgm:spPr/>
      <dgm:t>
        <a:bodyPr/>
        <a:lstStyle/>
        <a:p>
          <a:pPr rtl="1"/>
          <a:r>
            <a:rPr lang="fa-IR" b="1" dirty="0" smtClean="0"/>
            <a:t>پایش شاخص های ترانسفیوژن ازجمله غلضت هموگلوبین</a:t>
          </a:r>
          <a:endParaRPr lang="en-US" dirty="0"/>
        </a:p>
      </dgm:t>
    </dgm:pt>
    <dgm:pt modelId="{A0ACFF5D-CA78-456A-9B6B-A18A8B353B07}" type="parTrans" cxnId="{87B9D7E5-0E3F-4106-8AC7-84D9DB562BDD}">
      <dgm:prSet/>
      <dgm:spPr/>
      <dgm:t>
        <a:bodyPr/>
        <a:lstStyle/>
        <a:p>
          <a:endParaRPr lang="en-US"/>
        </a:p>
      </dgm:t>
    </dgm:pt>
    <dgm:pt modelId="{74B68742-CDB9-439C-B9E7-2891EBF4AAFC}" type="sibTrans" cxnId="{87B9D7E5-0E3F-4106-8AC7-84D9DB562BDD}">
      <dgm:prSet/>
      <dgm:spPr/>
      <dgm:t>
        <a:bodyPr/>
        <a:lstStyle/>
        <a:p>
          <a:endParaRPr lang="en-US"/>
        </a:p>
      </dgm:t>
    </dgm:pt>
    <dgm:pt modelId="{523F70E9-943C-428D-A9DE-B18015E00EAF}">
      <dgm:prSet/>
      <dgm:spPr/>
      <dgm:t>
        <a:bodyPr/>
        <a:lstStyle/>
        <a:p>
          <a:pPr rtl="1"/>
          <a:r>
            <a:rPr lang="en-US" b="1" dirty="0" smtClean="0"/>
            <a:t>PBM</a:t>
          </a:r>
          <a:r>
            <a:rPr lang="fa-IR" b="1" dirty="0" smtClean="0"/>
            <a:t> و آنمی قبل از عمل</a:t>
          </a:r>
          <a:endParaRPr lang="en-US" dirty="0"/>
        </a:p>
      </dgm:t>
    </dgm:pt>
    <dgm:pt modelId="{2F13AB0F-5E53-405E-804F-C06BEC64741E}" type="parTrans" cxnId="{ADDDBC4C-05B9-4800-A5B9-F6ADB0D59741}">
      <dgm:prSet/>
      <dgm:spPr/>
      <dgm:t>
        <a:bodyPr/>
        <a:lstStyle/>
        <a:p>
          <a:endParaRPr lang="en-US"/>
        </a:p>
      </dgm:t>
    </dgm:pt>
    <dgm:pt modelId="{48D447AE-BE20-4687-93B2-CFF88609E2E8}" type="sibTrans" cxnId="{ADDDBC4C-05B9-4800-A5B9-F6ADB0D59741}">
      <dgm:prSet/>
      <dgm:spPr/>
      <dgm:t>
        <a:bodyPr/>
        <a:lstStyle/>
        <a:p>
          <a:endParaRPr lang="en-US"/>
        </a:p>
      </dgm:t>
    </dgm:pt>
    <dgm:pt modelId="{D7612DE0-2FAA-4403-BCE2-4EF8DA476F41}">
      <dgm:prSet/>
      <dgm:spPr/>
      <dgm:t>
        <a:bodyPr/>
        <a:lstStyle/>
        <a:p>
          <a:pPr rtl="1"/>
          <a:r>
            <a:rPr lang="fa-IR" b="1" smtClean="0"/>
            <a:t>ارزیابی میزان اتلاف خونی که ممکن است رخ بدهد</a:t>
          </a:r>
          <a:endParaRPr lang="en-US"/>
        </a:p>
      </dgm:t>
    </dgm:pt>
    <dgm:pt modelId="{A55FD9DD-B64C-48B4-96B4-0E9081A5E71A}" type="parTrans" cxnId="{006FE415-BBDD-4566-8C31-E97B6CE1F5F6}">
      <dgm:prSet/>
      <dgm:spPr/>
      <dgm:t>
        <a:bodyPr/>
        <a:lstStyle/>
        <a:p>
          <a:endParaRPr lang="en-US"/>
        </a:p>
      </dgm:t>
    </dgm:pt>
    <dgm:pt modelId="{E003CAB7-A5B9-4910-8778-487CE110CFAC}" type="sibTrans" cxnId="{006FE415-BBDD-4566-8C31-E97B6CE1F5F6}">
      <dgm:prSet/>
      <dgm:spPr/>
      <dgm:t>
        <a:bodyPr/>
        <a:lstStyle/>
        <a:p>
          <a:endParaRPr lang="en-US"/>
        </a:p>
      </dgm:t>
    </dgm:pt>
    <dgm:pt modelId="{667A32DE-2C36-45E4-B724-D29E4CD7E032}">
      <dgm:prSet/>
      <dgm:spPr/>
      <dgm:t>
        <a:bodyPr/>
        <a:lstStyle/>
        <a:p>
          <a:pPr rtl="1"/>
          <a:r>
            <a:rPr lang="fa-IR" b="1" smtClean="0"/>
            <a:t>تخمین کلی مایعات داخل عروقی داده شده</a:t>
          </a:r>
          <a:endParaRPr lang="en-US"/>
        </a:p>
      </dgm:t>
    </dgm:pt>
    <dgm:pt modelId="{979DA77C-54B7-4BBF-B653-482C837FDB82}" type="parTrans" cxnId="{E7049EE3-D545-4B1C-9055-B5C85122CCFE}">
      <dgm:prSet/>
      <dgm:spPr/>
      <dgm:t>
        <a:bodyPr/>
        <a:lstStyle/>
        <a:p>
          <a:endParaRPr lang="en-US"/>
        </a:p>
      </dgm:t>
    </dgm:pt>
    <dgm:pt modelId="{B13BC1BA-7C89-440D-8E09-982A46F81525}" type="sibTrans" cxnId="{E7049EE3-D545-4B1C-9055-B5C85122CCFE}">
      <dgm:prSet/>
      <dgm:spPr/>
      <dgm:t>
        <a:bodyPr/>
        <a:lstStyle/>
        <a:p>
          <a:endParaRPr lang="en-US"/>
        </a:p>
      </dgm:t>
    </dgm:pt>
    <dgm:pt modelId="{411F1AA7-E145-4CDB-A5C2-FCAA304B23C0}" type="pres">
      <dgm:prSet presAssocID="{1E47B128-ED1E-406D-8402-B732ADE87116}" presName="CompostProcess" presStyleCnt="0">
        <dgm:presLayoutVars>
          <dgm:dir/>
          <dgm:resizeHandles val="exact"/>
        </dgm:presLayoutVars>
      </dgm:prSet>
      <dgm:spPr/>
    </dgm:pt>
    <dgm:pt modelId="{2D78B11F-58FF-48FB-A6FD-4813A2E6BA17}" type="pres">
      <dgm:prSet presAssocID="{1E47B128-ED1E-406D-8402-B732ADE87116}" presName="arrow" presStyleLbl="bgShp" presStyleIdx="0" presStyleCnt="1"/>
      <dgm:spPr/>
    </dgm:pt>
    <dgm:pt modelId="{B7481E76-2E65-484A-ADB5-30BFC80D0CC5}" type="pres">
      <dgm:prSet presAssocID="{1E47B128-ED1E-406D-8402-B732ADE87116}" presName="linearProcess" presStyleCnt="0"/>
      <dgm:spPr/>
    </dgm:pt>
    <dgm:pt modelId="{7BD34E6D-7F7B-4805-96C9-C790C208499C}" type="pres">
      <dgm:prSet presAssocID="{11FE768F-4E3C-4117-8657-69D36CD9D3A4}" presName="textNode" presStyleLbl="node1" presStyleIdx="0" presStyleCnt="1">
        <dgm:presLayoutVars>
          <dgm:bulletEnabled val="1"/>
        </dgm:presLayoutVars>
      </dgm:prSet>
      <dgm:spPr/>
    </dgm:pt>
  </dgm:ptLst>
  <dgm:cxnLst>
    <dgm:cxn modelId="{380BC0E9-1253-4275-8717-C59973BAE139}" srcId="{11FE768F-4E3C-4117-8657-69D36CD9D3A4}" destId="{9B6F9CDC-2F2D-405E-B438-05A1B1049ADF}" srcOrd="1" destOrd="0" parTransId="{260E6B51-5D74-49FC-B162-B4AF544A7890}" sibTransId="{B0E1A6F2-32BD-4A32-AF32-C34FFB720775}"/>
    <dgm:cxn modelId="{006FE415-BBDD-4566-8C31-E97B6CE1F5F6}" srcId="{11FE768F-4E3C-4117-8657-69D36CD9D3A4}" destId="{D7612DE0-2FAA-4403-BCE2-4EF8DA476F41}" srcOrd="4" destOrd="0" parTransId="{A55FD9DD-B64C-48B4-96B4-0E9081A5E71A}" sibTransId="{E003CAB7-A5B9-4910-8778-487CE110CFAC}"/>
    <dgm:cxn modelId="{365FCFB2-78AA-42F6-ADEA-CF5900FC8631}" type="presOf" srcId="{E17A3BEF-6FBE-4044-A4FD-7970B2A3556C}" destId="{7BD34E6D-7F7B-4805-96C9-C790C208499C}" srcOrd="0" destOrd="1" presId="urn:microsoft.com/office/officeart/2005/8/layout/hProcess9"/>
    <dgm:cxn modelId="{E7049EE3-D545-4B1C-9055-B5C85122CCFE}" srcId="{11FE768F-4E3C-4117-8657-69D36CD9D3A4}" destId="{667A32DE-2C36-45E4-B724-D29E4CD7E032}" srcOrd="5" destOrd="0" parTransId="{979DA77C-54B7-4BBF-B653-482C837FDB82}" sibTransId="{B13BC1BA-7C89-440D-8E09-982A46F81525}"/>
    <dgm:cxn modelId="{ADDDBC4C-05B9-4800-A5B9-F6ADB0D59741}" srcId="{11FE768F-4E3C-4117-8657-69D36CD9D3A4}" destId="{523F70E9-943C-428D-A9DE-B18015E00EAF}" srcOrd="3" destOrd="0" parTransId="{2F13AB0F-5E53-405E-804F-C06BEC64741E}" sibTransId="{48D447AE-BE20-4687-93B2-CFF88609E2E8}"/>
    <dgm:cxn modelId="{87B9D7E5-0E3F-4106-8AC7-84D9DB562BDD}" srcId="{11FE768F-4E3C-4117-8657-69D36CD9D3A4}" destId="{975F3163-213A-4B5D-94D4-364815489944}" srcOrd="2" destOrd="0" parTransId="{A0ACFF5D-CA78-456A-9B6B-A18A8B353B07}" sibTransId="{74B68742-CDB9-439C-B9E7-2891EBF4AAFC}"/>
    <dgm:cxn modelId="{176073DC-38DB-47E1-8514-372E719D0A59}" type="presOf" srcId="{523F70E9-943C-428D-A9DE-B18015E00EAF}" destId="{7BD34E6D-7F7B-4805-96C9-C790C208499C}" srcOrd="0" destOrd="4" presId="urn:microsoft.com/office/officeart/2005/8/layout/hProcess9"/>
    <dgm:cxn modelId="{17932DE2-B5CB-4B9F-A01B-38F9694DA1E9}" type="presOf" srcId="{11FE768F-4E3C-4117-8657-69D36CD9D3A4}" destId="{7BD34E6D-7F7B-4805-96C9-C790C208499C}" srcOrd="0" destOrd="0" presId="urn:microsoft.com/office/officeart/2005/8/layout/hProcess9"/>
    <dgm:cxn modelId="{E1D8207D-F66B-4C6B-B2DF-7757DB8869B3}" srcId="{1E47B128-ED1E-406D-8402-B732ADE87116}" destId="{11FE768F-4E3C-4117-8657-69D36CD9D3A4}" srcOrd="0" destOrd="0" parTransId="{F9112E28-C96D-425E-8594-32F5AAE55B1E}" sibTransId="{1ED4C676-1FFE-44FB-AD62-C6FB868DF237}"/>
    <dgm:cxn modelId="{8611B614-AE68-4A02-BD6F-6DA72BF4A9B7}" type="presOf" srcId="{1E47B128-ED1E-406D-8402-B732ADE87116}" destId="{411F1AA7-E145-4CDB-A5C2-FCAA304B23C0}" srcOrd="0" destOrd="0" presId="urn:microsoft.com/office/officeart/2005/8/layout/hProcess9"/>
    <dgm:cxn modelId="{FCB36417-CC1E-4B9B-8B71-84DED9F36573}" srcId="{11FE768F-4E3C-4117-8657-69D36CD9D3A4}" destId="{E17A3BEF-6FBE-4044-A4FD-7970B2A3556C}" srcOrd="0" destOrd="0" parTransId="{261FD199-6BF0-4E3A-AB50-1D57F25E5281}" sibTransId="{F3B7E9B8-76F3-4243-AF3B-BE016413958C}"/>
    <dgm:cxn modelId="{0B63D91E-5188-4506-915C-7A3BFE0B899A}" type="presOf" srcId="{975F3163-213A-4B5D-94D4-364815489944}" destId="{7BD34E6D-7F7B-4805-96C9-C790C208499C}" srcOrd="0" destOrd="3" presId="urn:microsoft.com/office/officeart/2005/8/layout/hProcess9"/>
    <dgm:cxn modelId="{746F8130-3CC3-4C28-AD74-773BBD954521}" type="presOf" srcId="{D7612DE0-2FAA-4403-BCE2-4EF8DA476F41}" destId="{7BD34E6D-7F7B-4805-96C9-C790C208499C}" srcOrd="0" destOrd="5" presId="urn:microsoft.com/office/officeart/2005/8/layout/hProcess9"/>
    <dgm:cxn modelId="{3712543C-3AF1-4A44-8C5F-26AF12A11620}" type="presOf" srcId="{9B6F9CDC-2F2D-405E-B438-05A1B1049ADF}" destId="{7BD34E6D-7F7B-4805-96C9-C790C208499C}" srcOrd="0" destOrd="2" presId="urn:microsoft.com/office/officeart/2005/8/layout/hProcess9"/>
    <dgm:cxn modelId="{60628A85-A6A5-4562-8129-BBFDCB1510C0}" type="presOf" srcId="{667A32DE-2C36-45E4-B724-D29E4CD7E032}" destId="{7BD34E6D-7F7B-4805-96C9-C790C208499C}" srcOrd="0" destOrd="6" presId="urn:microsoft.com/office/officeart/2005/8/layout/hProcess9"/>
    <dgm:cxn modelId="{5DD71850-A344-4430-86B8-1D47CB4D0016}" type="presParOf" srcId="{411F1AA7-E145-4CDB-A5C2-FCAA304B23C0}" destId="{2D78B11F-58FF-48FB-A6FD-4813A2E6BA17}" srcOrd="0" destOrd="0" presId="urn:microsoft.com/office/officeart/2005/8/layout/hProcess9"/>
    <dgm:cxn modelId="{C7BE1EDA-7693-4D98-8C19-5CF70274F76B}" type="presParOf" srcId="{411F1AA7-E145-4CDB-A5C2-FCAA304B23C0}" destId="{B7481E76-2E65-484A-ADB5-30BFC80D0CC5}" srcOrd="1" destOrd="0" presId="urn:microsoft.com/office/officeart/2005/8/layout/hProcess9"/>
    <dgm:cxn modelId="{19F35C2F-1274-432B-862F-82985EA98AE9}" type="presParOf" srcId="{B7481E76-2E65-484A-ADB5-30BFC80D0CC5}" destId="{7BD34E6D-7F7B-4805-96C9-C790C208499C}" srcOrd="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DAD5BBF-3817-4578-8436-7C7FF0675C30}"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n-US"/>
        </a:p>
      </dgm:t>
    </dgm:pt>
    <dgm:pt modelId="{69F1C3C4-CE86-4923-A96C-3824E91F9A67}">
      <dgm:prSet/>
      <dgm:spPr/>
      <dgm:t>
        <a:bodyPr/>
        <a:lstStyle/>
        <a:p>
          <a:pPr rtl="1"/>
          <a:r>
            <a:rPr lang="fa-IR" b="1" smtClean="0"/>
            <a:t>مدیریت خون بیماران</a:t>
          </a:r>
          <a:endParaRPr lang="en-US"/>
        </a:p>
      </dgm:t>
    </dgm:pt>
    <dgm:pt modelId="{AF751A2B-EF7F-41F2-BE01-C244DBFFDFC1}" type="parTrans" cxnId="{A66D875E-13AD-46FF-BA9B-6C4F3BB36488}">
      <dgm:prSet/>
      <dgm:spPr/>
      <dgm:t>
        <a:bodyPr/>
        <a:lstStyle/>
        <a:p>
          <a:endParaRPr lang="en-US"/>
        </a:p>
      </dgm:t>
    </dgm:pt>
    <dgm:pt modelId="{9A0D8243-C778-47D8-AA37-887BFD614458}" type="sibTrans" cxnId="{A66D875E-13AD-46FF-BA9B-6C4F3BB36488}">
      <dgm:prSet/>
      <dgm:spPr/>
      <dgm:t>
        <a:bodyPr/>
        <a:lstStyle/>
        <a:p>
          <a:endParaRPr lang="en-US"/>
        </a:p>
      </dgm:t>
    </dgm:pt>
    <dgm:pt modelId="{538C11CE-DA92-4462-B6A6-38DF3A0C1430}">
      <dgm:prSet/>
      <dgm:spPr/>
      <dgm:t>
        <a:bodyPr/>
        <a:lstStyle/>
        <a:p>
          <a:pPr rtl="1"/>
          <a:r>
            <a:rPr lang="en-US" b="1" smtClean="0"/>
            <a:t>PBM</a:t>
          </a:r>
          <a:r>
            <a:rPr lang="fa-IR" b="1" smtClean="0"/>
            <a:t> بخش اصلی ترمینولوژی انتقال خون برای 5 تا 10 سال گذشته می باشد.</a:t>
          </a:r>
          <a:endParaRPr lang="en-US"/>
        </a:p>
      </dgm:t>
    </dgm:pt>
    <dgm:pt modelId="{CB75C14D-B479-4C93-B0E1-7B9B3F6EA757}" type="parTrans" cxnId="{72C71320-D277-45A1-B47E-98AABB632F01}">
      <dgm:prSet/>
      <dgm:spPr/>
      <dgm:t>
        <a:bodyPr/>
        <a:lstStyle/>
        <a:p>
          <a:endParaRPr lang="en-US"/>
        </a:p>
      </dgm:t>
    </dgm:pt>
    <dgm:pt modelId="{9D2F579A-A775-4F78-8B65-321DBD88B49F}" type="sibTrans" cxnId="{72C71320-D277-45A1-B47E-98AABB632F01}">
      <dgm:prSet/>
      <dgm:spPr/>
      <dgm:t>
        <a:bodyPr/>
        <a:lstStyle/>
        <a:p>
          <a:endParaRPr lang="en-US"/>
        </a:p>
      </dgm:t>
    </dgm:pt>
    <dgm:pt modelId="{1AE72BAB-8A61-4582-87D6-1948DE27D47C}">
      <dgm:prSet/>
      <dgm:spPr/>
      <dgm:t>
        <a:bodyPr/>
        <a:lstStyle/>
        <a:p>
          <a:pPr rtl="1"/>
          <a:r>
            <a:rPr lang="fa-IR" b="1" smtClean="0"/>
            <a:t>یکی از اجزای اصلی </a:t>
          </a:r>
          <a:r>
            <a:rPr lang="en-US" b="1" smtClean="0"/>
            <a:t>PBM</a:t>
          </a:r>
          <a:r>
            <a:rPr lang="fa-IR" b="1" smtClean="0"/>
            <a:t>، وجود آنمی قبل از عمل می باشد</a:t>
          </a:r>
          <a:endParaRPr lang="en-US"/>
        </a:p>
      </dgm:t>
    </dgm:pt>
    <dgm:pt modelId="{6FEF0D2F-ACDC-4BE8-B04E-8EB9AF0CEBAB}" type="parTrans" cxnId="{1A68A51F-1B6C-4204-86AF-ED57234B392C}">
      <dgm:prSet/>
      <dgm:spPr/>
      <dgm:t>
        <a:bodyPr/>
        <a:lstStyle/>
        <a:p>
          <a:endParaRPr lang="en-US"/>
        </a:p>
      </dgm:t>
    </dgm:pt>
    <dgm:pt modelId="{46461143-B80A-41B8-9044-8D05DD2FB8D4}" type="sibTrans" cxnId="{1A68A51F-1B6C-4204-86AF-ED57234B392C}">
      <dgm:prSet/>
      <dgm:spPr/>
      <dgm:t>
        <a:bodyPr/>
        <a:lstStyle/>
        <a:p>
          <a:endParaRPr lang="en-US"/>
        </a:p>
      </dgm:t>
    </dgm:pt>
    <dgm:pt modelId="{736DCCFB-6567-458D-8444-601C6FF230D1}">
      <dgm:prSet/>
      <dgm:spPr/>
      <dgm:t>
        <a:bodyPr/>
        <a:lstStyle/>
        <a:p>
          <a:pPr rtl="1"/>
          <a:r>
            <a:rPr lang="fa-IR" b="1" dirty="0" smtClean="0"/>
            <a:t>برای مثال، آنمی قبل از عمل یک عامل خطر برای نتایج بالینی ضعیف تر و یک فاکتور پیش بینی کننده برای انتقال خون حین عمل می باشد.</a:t>
          </a:r>
          <a:endParaRPr lang="en-US" dirty="0"/>
        </a:p>
      </dgm:t>
    </dgm:pt>
    <dgm:pt modelId="{24699F01-7CD7-4183-B0D7-C475F7E862DE}" type="parTrans" cxnId="{B1E46AA8-DE2F-4243-AD24-C57BFBB1E2C0}">
      <dgm:prSet/>
      <dgm:spPr/>
      <dgm:t>
        <a:bodyPr/>
        <a:lstStyle/>
        <a:p>
          <a:endParaRPr lang="en-US"/>
        </a:p>
      </dgm:t>
    </dgm:pt>
    <dgm:pt modelId="{B18AA7E5-FB9A-44DA-AEBC-44F57F567D10}" type="sibTrans" cxnId="{B1E46AA8-DE2F-4243-AD24-C57BFBB1E2C0}">
      <dgm:prSet/>
      <dgm:spPr/>
      <dgm:t>
        <a:bodyPr/>
        <a:lstStyle/>
        <a:p>
          <a:endParaRPr lang="en-US"/>
        </a:p>
      </dgm:t>
    </dgm:pt>
    <dgm:pt modelId="{BC01E4C6-B40B-4E53-9E96-FA6828FF0858}">
      <dgm:prSet/>
      <dgm:spPr/>
      <dgm:t>
        <a:bodyPr/>
        <a:lstStyle/>
        <a:p>
          <a:pPr rtl="1"/>
          <a:r>
            <a:rPr lang="fa-IR" b="1" dirty="0" smtClean="0"/>
            <a:t>پایش اتلاف خون</a:t>
          </a:r>
          <a:endParaRPr lang="en-US" dirty="0"/>
        </a:p>
      </dgm:t>
    </dgm:pt>
    <dgm:pt modelId="{9792821E-E510-461B-B767-95A83BF37A68}" type="parTrans" cxnId="{F312C145-B91B-4438-985E-A80C3D42EABE}">
      <dgm:prSet/>
      <dgm:spPr/>
      <dgm:t>
        <a:bodyPr/>
        <a:lstStyle/>
        <a:p>
          <a:endParaRPr lang="en-US"/>
        </a:p>
      </dgm:t>
    </dgm:pt>
    <dgm:pt modelId="{ED3ED8BA-E01F-4C5C-809C-28B335388CBB}" type="sibTrans" cxnId="{F312C145-B91B-4438-985E-A80C3D42EABE}">
      <dgm:prSet/>
      <dgm:spPr/>
      <dgm:t>
        <a:bodyPr/>
        <a:lstStyle/>
        <a:p>
          <a:endParaRPr lang="en-US"/>
        </a:p>
      </dgm:t>
    </dgm:pt>
    <dgm:pt modelId="{6B8CE64F-45A3-4560-B387-16309DDB037A}">
      <dgm:prSet/>
      <dgm:spPr/>
      <dgm:t>
        <a:bodyPr/>
        <a:lstStyle/>
        <a:p>
          <a:pPr rtl="1"/>
          <a:r>
            <a:rPr lang="fa-IR" b="1" dirty="0" smtClean="0"/>
            <a:t>ساده ترین روش، تخمین چشمی برای مشاهده مقدار کمبود خون حین عمل جراحی می باشد. این تخمین بستگی به میزان خون روی گاز ها و اسفنج ها و موجود در دستگاه های ساکشن دارد.</a:t>
          </a:r>
          <a:endParaRPr lang="en-US" dirty="0"/>
        </a:p>
      </dgm:t>
    </dgm:pt>
    <dgm:pt modelId="{BDF96908-8894-4F96-92C3-48E49328160C}" type="parTrans" cxnId="{0296269C-5DD7-49FB-ABF4-6EBE68454FFA}">
      <dgm:prSet/>
      <dgm:spPr/>
      <dgm:t>
        <a:bodyPr/>
        <a:lstStyle/>
        <a:p>
          <a:endParaRPr lang="en-US"/>
        </a:p>
      </dgm:t>
    </dgm:pt>
    <dgm:pt modelId="{BD28B250-9998-4960-A4BA-7C9FA1641DC1}" type="sibTrans" cxnId="{0296269C-5DD7-49FB-ABF4-6EBE68454FFA}">
      <dgm:prSet/>
      <dgm:spPr/>
      <dgm:t>
        <a:bodyPr/>
        <a:lstStyle/>
        <a:p>
          <a:endParaRPr lang="en-US"/>
        </a:p>
      </dgm:t>
    </dgm:pt>
    <dgm:pt modelId="{C2FA981C-AF64-4AA1-86D5-C04E14869AC0}">
      <dgm:prSet/>
      <dgm:spPr/>
      <dgm:t>
        <a:bodyPr/>
        <a:lstStyle/>
        <a:p>
          <a:pPr rtl="1"/>
          <a:r>
            <a:rPr lang="fa-IR" b="1" dirty="0" smtClean="0"/>
            <a:t>خصوصا تفاوت وزن بین پدهای گاز خشک و پدهای گاز خونی را می توان به طور روتین تعیین کرد.</a:t>
          </a:r>
          <a:endParaRPr lang="en-US" dirty="0"/>
        </a:p>
      </dgm:t>
    </dgm:pt>
    <dgm:pt modelId="{CEAB95CC-97E4-49BF-AF95-2D812186616E}" type="parTrans" cxnId="{074A3035-1473-4137-9966-E8760DF07F71}">
      <dgm:prSet/>
      <dgm:spPr/>
      <dgm:t>
        <a:bodyPr/>
        <a:lstStyle/>
        <a:p>
          <a:endParaRPr lang="en-US"/>
        </a:p>
      </dgm:t>
    </dgm:pt>
    <dgm:pt modelId="{524B76DA-DDCC-4307-8815-D33E3D429EE9}" type="sibTrans" cxnId="{074A3035-1473-4137-9966-E8760DF07F71}">
      <dgm:prSet/>
      <dgm:spPr/>
      <dgm:t>
        <a:bodyPr/>
        <a:lstStyle/>
        <a:p>
          <a:endParaRPr lang="en-US"/>
        </a:p>
      </dgm:t>
    </dgm:pt>
    <dgm:pt modelId="{D49D0D98-F2D6-46F0-9D59-7EAB83421CD5}">
      <dgm:prSet/>
      <dgm:spPr/>
      <dgm:t>
        <a:bodyPr/>
        <a:lstStyle/>
        <a:p>
          <a:pPr rtl="1"/>
          <a:r>
            <a:rPr lang="fa-IR" b="1" smtClean="0"/>
            <a:t>پایش خون رسانی و اکسیژن رسانی ناکافی به ارگان های حیاتی</a:t>
          </a:r>
          <a:endParaRPr lang="en-US"/>
        </a:p>
      </dgm:t>
    </dgm:pt>
    <dgm:pt modelId="{ADB989A6-E27B-472D-BEF9-104755242B7B}" type="parTrans" cxnId="{CA1B0836-A4E1-4661-B634-E94D5321CD55}">
      <dgm:prSet/>
      <dgm:spPr/>
      <dgm:t>
        <a:bodyPr/>
        <a:lstStyle/>
        <a:p>
          <a:endParaRPr lang="en-US"/>
        </a:p>
      </dgm:t>
    </dgm:pt>
    <dgm:pt modelId="{B5E69B36-DC21-4452-8C90-BB89C07ADE94}" type="sibTrans" cxnId="{CA1B0836-A4E1-4661-B634-E94D5321CD55}">
      <dgm:prSet/>
      <dgm:spPr/>
      <dgm:t>
        <a:bodyPr/>
        <a:lstStyle/>
        <a:p>
          <a:endParaRPr lang="en-US"/>
        </a:p>
      </dgm:t>
    </dgm:pt>
    <dgm:pt modelId="{F0B4F1FC-48A4-4F12-83DC-F997767EB650}">
      <dgm:prSet/>
      <dgm:spPr/>
      <dgm:t>
        <a:bodyPr/>
        <a:lstStyle/>
        <a:p>
          <a:pPr rtl="1"/>
          <a:r>
            <a:rPr lang="fa-IR" b="1" smtClean="0"/>
            <a:t>پایش گرهای استاندارد شامل بررسی فشار خون شریانی، ریت قلبی و برونده ادراری، الکتروکاردیوگرام و اشباع اکسیژن معمولا مورد استفادده قرار می گیرد.</a:t>
          </a:r>
          <a:endParaRPr lang="en-US"/>
        </a:p>
      </dgm:t>
    </dgm:pt>
    <dgm:pt modelId="{6D4BBCFB-D162-4498-9AAA-F61658AEC730}" type="parTrans" cxnId="{B9640813-EEDA-42DC-8D73-8FB96C0E7C44}">
      <dgm:prSet/>
      <dgm:spPr/>
      <dgm:t>
        <a:bodyPr/>
        <a:lstStyle/>
        <a:p>
          <a:endParaRPr lang="en-US"/>
        </a:p>
      </dgm:t>
    </dgm:pt>
    <dgm:pt modelId="{6005715A-2A4F-4358-AA20-CC88CAF461CC}" type="sibTrans" cxnId="{B9640813-EEDA-42DC-8D73-8FB96C0E7C44}">
      <dgm:prSet/>
      <dgm:spPr/>
      <dgm:t>
        <a:bodyPr/>
        <a:lstStyle/>
        <a:p>
          <a:endParaRPr lang="en-US"/>
        </a:p>
      </dgm:t>
    </dgm:pt>
    <dgm:pt modelId="{8D810E14-AABB-4C0E-8BA8-CB505D3F6C34}">
      <dgm:prSet/>
      <dgm:spPr/>
      <dgm:t>
        <a:bodyPr/>
        <a:lstStyle/>
        <a:p>
          <a:pPr rtl="1"/>
          <a:r>
            <a:rPr lang="fa-IR" b="1" smtClean="0"/>
            <a:t>آنالیز گازهای خونی شریانی همرا با اشباع اکسیژن وریدی و الکتروکاردیوگرافی می تواند در بیماران انتخابی سودمند باشد.</a:t>
          </a:r>
          <a:endParaRPr lang="en-US"/>
        </a:p>
      </dgm:t>
    </dgm:pt>
    <dgm:pt modelId="{0676417A-4778-425F-874F-E50D60C889CC}" type="parTrans" cxnId="{925430A0-2E0F-4F7B-9BCA-5F076FD31155}">
      <dgm:prSet/>
      <dgm:spPr/>
      <dgm:t>
        <a:bodyPr/>
        <a:lstStyle/>
        <a:p>
          <a:endParaRPr lang="en-US"/>
        </a:p>
      </dgm:t>
    </dgm:pt>
    <dgm:pt modelId="{0E67C417-D298-469F-9719-73AC91865620}" type="sibTrans" cxnId="{925430A0-2E0F-4F7B-9BCA-5F076FD31155}">
      <dgm:prSet/>
      <dgm:spPr/>
      <dgm:t>
        <a:bodyPr/>
        <a:lstStyle/>
        <a:p>
          <a:endParaRPr lang="en-US"/>
        </a:p>
      </dgm:t>
    </dgm:pt>
    <dgm:pt modelId="{41FF9A50-378A-49D6-BCC1-74EA5B863033}" type="pres">
      <dgm:prSet presAssocID="{9DAD5BBF-3817-4578-8436-7C7FF0675C30}" presName="linear" presStyleCnt="0">
        <dgm:presLayoutVars>
          <dgm:animLvl val="lvl"/>
          <dgm:resizeHandles val="exact"/>
        </dgm:presLayoutVars>
      </dgm:prSet>
      <dgm:spPr/>
    </dgm:pt>
    <dgm:pt modelId="{4A86A88A-3405-4B0D-BD91-8D1BF0833C50}" type="pres">
      <dgm:prSet presAssocID="{69F1C3C4-CE86-4923-A96C-3824E91F9A67}" presName="parentText" presStyleLbl="node1" presStyleIdx="0" presStyleCnt="1">
        <dgm:presLayoutVars>
          <dgm:chMax val="0"/>
          <dgm:bulletEnabled val="1"/>
        </dgm:presLayoutVars>
      </dgm:prSet>
      <dgm:spPr/>
    </dgm:pt>
    <dgm:pt modelId="{97C3C066-C138-4D2F-BE99-740AF13EB349}" type="pres">
      <dgm:prSet presAssocID="{69F1C3C4-CE86-4923-A96C-3824E91F9A67}" presName="childText" presStyleLbl="revTx" presStyleIdx="0" presStyleCnt="1">
        <dgm:presLayoutVars>
          <dgm:bulletEnabled val="1"/>
        </dgm:presLayoutVars>
      </dgm:prSet>
      <dgm:spPr/>
    </dgm:pt>
  </dgm:ptLst>
  <dgm:cxnLst>
    <dgm:cxn modelId="{F312C145-B91B-4438-985E-A80C3D42EABE}" srcId="{69F1C3C4-CE86-4923-A96C-3824E91F9A67}" destId="{BC01E4C6-B40B-4E53-9E96-FA6828FF0858}" srcOrd="3" destOrd="0" parTransId="{9792821E-E510-461B-B767-95A83BF37A68}" sibTransId="{ED3ED8BA-E01F-4C5C-809C-28B335388CBB}"/>
    <dgm:cxn modelId="{925430A0-2E0F-4F7B-9BCA-5F076FD31155}" srcId="{69F1C3C4-CE86-4923-A96C-3824E91F9A67}" destId="{8D810E14-AABB-4C0E-8BA8-CB505D3F6C34}" srcOrd="8" destOrd="0" parTransId="{0676417A-4778-425F-874F-E50D60C889CC}" sibTransId="{0E67C417-D298-469F-9719-73AC91865620}"/>
    <dgm:cxn modelId="{72C71320-D277-45A1-B47E-98AABB632F01}" srcId="{69F1C3C4-CE86-4923-A96C-3824E91F9A67}" destId="{538C11CE-DA92-4462-B6A6-38DF3A0C1430}" srcOrd="0" destOrd="0" parTransId="{CB75C14D-B479-4C93-B0E1-7B9B3F6EA757}" sibTransId="{9D2F579A-A775-4F78-8B65-321DBD88B49F}"/>
    <dgm:cxn modelId="{A66D875E-13AD-46FF-BA9B-6C4F3BB36488}" srcId="{9DAD5BBF-3817-4578-8436-7C7FF0675C30}" destId="{69F1C3C4-CE86-4923-A96C-3824E91F9A67}" srcOrd="0" destOrd="0" parTransId="{AF751A2B-EF7F-41F2-BE01-C244DBFFDFC1}" sibTransId="{9A0D8243-C778-47D8-AA37-887BFD614458}"/>
    <dgm:cxn modelId="{E1585D07-C622-4610-AAEF-B7B37EB865E7}" type="presOf" srcId="{69F1C3C4-CE86-4923-A96C-3824E91F9A67}" destId="{4A86A88A-3405-4B0D-BD91-8D1BF0833C50}" srcOrd="0" destOrd="0" presId="urn:microsoft.com/office/officeart/2005/8/layout/vList2"/>
    <dgm:cxn modelId="{28D01913-8CD9-454E-B326-3858FA222E76}" type="presOf" srcId="{BC01E4C6-B40B-4E53-9E96-FA6828FF0858}" destId="{97C3C066-C138-4D2F-BE99-740AF13EB349}" srcOrd="0" destOrd="3" presId="urn:microsoft.com/office/officeart/2005/8/layout/vList2"/>
    <dgm:cxn modelId="{B1E46AA8-DE2F-4243-AD24-C57BFBB1E2C0}" srcId="{69F1C3C4-CE86-4923-A96C-3824E91F9A67}" destId="{736DCCFB-6567-458D-8444-601C6FF230D1}" srcOrd="2" destOrd="0" parTransId="{24699F01-7CD7-4183-B0D7-C475F7E862DE}" sibTransId="{B18AA7E5-FB9A-44DA-AEBC-44F57F567D10}"/>
    <dgm:cxn modelId="{0C248590-84C7-4B6B-ABD6-161315E962C4}" type="presOf" srcId="{1AE72BAB-8A61-4582-87D6-1948DE27D47C}" destId="{97C3C066-C138-4D2F-BE99-740AF13EB349}" srcOrd="0" destOrd="1" presId="urn:microsoft.com/office/officeart/2005/8/layout/vList2"/>
    <dgm:cxn modelId="{37375C1E-E806-480E-A9FD-758F25EA1670}" type="presOf" srcId="{6B8CE64F-45A3-4560-B387-16309DDB037A}" destId="{97C3C066-C138-4D2F-BE99-740AF13EB349}" srcOrd="0" destOrd="4" presId="urn:microsoft.com/office/officeart/2005/8/layout/vList2"/>
    <dgm:cxn modelId="{4457A8F7-ACCD-4A99-B4BA-353503485AF1}" type="presOf" srcId="{D49D0D98-F2D6-46F0-9D59-7EAB83421CD5}" destId="{97C3C066-C138-4D2F-BE99-740AF13EB349}" srcOrd="0" destOrd="6" presId="urn:microsoft.com/office/officeart/2005/8/layout/vList2"/>
    <dgm:cxn modelId="{ED2B76AA-8CDA-4A7C-8E29-71F8EE9A48AF}" type="presOf" srcId="{9DAD5BBF-3817-4578-8436-7C7FF0675C30}" destId="{41FF9A50-378A-49D6-BCC1-74EA5B863033}" srcOrd="0" destOrd="0" presId="urn:microsoft.com/office/officeart/2005/8/layout/vList2"/>
    <dgm:cxn modelId="{0296269C-5DD7-49FB-ABF4-6EBE68454FFA}" srcId="{69F1C3C4-CE86-4923-A96C-3824E91F9A67}" destId="{6B8CE64F-45A3-4560-B387-16309DDB037A}" srcOrd="4" destOrd="0" parTransId="{BDF96908-8894-4F96-92C3-48E49328160C}" sibTransId="{BD28B250-9998-4960-A4BA-7C9FA1641DC1}"/>
    <dgm:cxn modelId="{384FF6AF-AB2B-4AE6-9E54-AE11FECDD98A}" type="presOf" srcId="{8D810E14-AABB-4C0E-8BA8-CB505D3F6C34}" destId="{97C3C066-C138-4D2F-BE99-740AF13EB349}" srcOrd="0" destOrd="8" presId="urn:microsoft.com/office/officeart/2005/8/layout/vList2"/>
    <dgm:cxn modelId="{074A3035-1473-4137-9966-E8760DF07F71}" srcId="{69F1C3C4-CE86-4923-A96C-3824E91F9A67}" destId="{C2FA981C-AF64-4AA1-86D5-C04E14869AC0}" srcOrd="5" destOrd="0" parTransId="{CEAB95CC-97E4-49BF-AF95-2D812186616E}" sibTransId="{524B76DA-DDCC-4307-8815-D33E3D429EE9}"/>
    <dgm:cxn modelId="{248EE7D2-50BC-4B49-849A-C0FC1293AA1C}" type="presOf" srcId="{538C11CE-DA92-4462-B6A6-38DF3A0C1430}" destId="{97C3C066-C138-4D2F-BE99-740AF13EB349}" srcOrd="0" destOrd="0" presId="urn:microsoft.com/office/officeart/2005/8/layout/vList2"/>
    <dgm:cxn modelId="{A775C7B2-A575-4499-8542-1F0CC756CBBD}" type="presOf" srcId="{736DCCFB-6567-458D-8444-601C6FF230D1}" destId="{97C3C066-C138-4D2F-BE99-740AF13EB349}" srcOrd="0" destOrd="2" presId="urn:microsoft.com/office/officeart/2005/8/layout/vList2"/>
    <dgm:cxn modelId="{C68929CE-5E29-4F71-AB40-3374D868111E}" type="presOf" srcId="{C2FA981C-AF64-4AA1-86D5-C04E14869AC0}" destId="{97C3C066-C138-4D2F-BE99-740AF13EB349}" srcOrd="0" destOrd="5" presId="urn:microsoft.com/office/officeart/2005/8/layout/vList2"/>
    <dgm:cxn modelId="{CA1B0836-A4E1-4661-B634-E94D5321CD55}" srcId="{69F1C3C4-CE86-4923-A96C-3824E91F9A67}" destId="{D49D0D98-F2D6-46F0-9D59-7EAB83421CD5}" srcOrd="6" destOrd="0" parTransId="{ADB989A6-E27B-472D-BEF9-104755242B7B}" sibTransId="{B5E69B36-DC21-4452-8C90-BB89C07ADE94}"/>
    <dgm:cxn modelId="{1A68A51F-1B6C-4204-86AF-ED57234B392C}" srcId="{69F1C3C4-CE86-4923-A96C-3824E91F9A67}" destId="{1AE72BAB-8A61-4582-87D6-1948DE27D47C}" srcOrd="1" destOrd="0" parTransId="{6FEF0D2F-ACDC-4BE8-B04E-8EB9AF0CEBAB}" sibTransId="{46461143-B80A-41B8-9044-8D05DD2FB8D4}"/>
    <dgm:cxn modelId="{B9640813-EEDA-42DC-8D73-8FB96C0E7C44}" srcId="{69F1C3C4-CE86-4923-A96C-3824E91F9A67}" destId="{F0B4F1FC-48A4-4F12-83DC-F997767EB650}" srcOrd="7" destOrd="0" parTransId="{6D4BBCFB-D162-4498-9AAA-F61658AEC730}" sibTransId="{6005715A-2A4F-4358-AA20-CC88CAF461CC}"/>
    <dgm:cxn modelId="{8C2F146F-1F9E-4A33-B3CE-40867DCFB829}" type="presOf" srcId="{F0B4F1FC-48A4-4F12-83DC-F997767EB650}" destId="{97C3C066-C138-4D2F-BE99-740AF13EB349}" srcOrd="0" destOrd="7" presId="urn:microsoft.com/office/officeart/2005/8/layout/vList2"/>
    <dgm:cxn modelId="{5DBAEA7E-6367-4785-840C-8BD23CB51225}" type="presParOf" srcId="{41FF9A50-378A-49D6-BCC1-74EA5B863033}" destId="{4A86A88A-3405-4B0D-BD91-8D1BF0833C50}" srcOrd="0" destOrd="0" presId="urn:microsoft.com/office/officeart/2005/8/layout/vList2"/>
    <dgm:cxn modelId="{9018051B-19C4-4E35-A574-66FD1544A613}" type="presParOf" srcId="{41FF9A50-378A-49D6-BCC1-74EA5B863033}" destId="{97C3C066-C138-4D2F-BE99-740AF13EB34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865F44-550C-40CF-833D-86C22FF8F5E8}"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en-US"/>
        </a:p>
      </dgm:t>
    </dgm:pt>
    <dgm:pt modelId="{D0B356E3-40A8-44ED-A8E4-CC479AF0457A}">
      <dgm:prSet/>
      <dgm:spPr/>
      <dgm:t>
        <a:bodyPr/>
        <a:lstStyle/>
        <a:p>
          <a:pPr rtl="1"/>
          <a:r>
            <a:rPr lang="fa-IR" b="1" dirty="0" smtClean="0"/>
            <a:t>تاکی کاردی از جمله موارد ویژه و غیر اختصاصی نشان دهنده ی هیپوولمی به ویژه در بیماران دریافت کننده ی داروهای استنشاقی می باشد.</a:t>
          </a:r>
          <a:endParaRPr lang="en-US" dirty="0"/>
        </a:p>
      </dgm:t>
    </dgm:pt>
    <dgm:pt modelId="{243441A3-A835-431C-867C-4CDADE92C0E2}" type="parTrans" cxnId="{840C2408-C496-4B36-A211-AC24DF924210}">
      <dgm:prSet/>
      <dgm:spPr/>
      <dgm:t>
        <a:bodyPr/>
        <a:lstStyle/>
        <a:p>
          <a:endParaRPr lang="en-US"/>
        </a:p>
      </dgm:t>
    </dgm:pt>
    <dgm:pt modelId="{9AD342F4-B467-4074-9B10-708E9B7E1672}" type="sibTrans" cxnId="{840C2408-C496-4B36-A211-AC24DF924210}">
      <dgm:prSet/>
      <dgm:spPr/>
      <dgm:t>
        <a:bodyPr/>
        <a:lstStyle/>
        <a:p>
          <a:endParaRPr lang="en-US"/>
        </a:p>
      </dgm:t>
    </dgm:pt>
    <dgm:pt modelId="{9B26EB58-57F7-4F19-8632-D767F2129242}">
      <dgm:prSet/>
      <dgm:spPr/>
      <dgm:t>
        <a:bodyPr/>
        <a:lstStyle/>
        <a:p>
          <a:pPr rtl="1"/>
          <a:r>
            <a:rPr lang="fa-IR" b="1" dirty="0" smtClean="0"/>
            <a:t>حفظ فشار خون سیستمیک و فشار ورید مرکزی (6 تا 12 میلی متر جیوه) می تواند مطرح کننده ی حجم کافی خون داخل عروق می باشد.</a:t>
          </a:r>
          <a:endParaRPr lang="en-US" dirty="0"/>
        </a:p>
      </dgm:t>
    </dgm:pt>
    <dgm:pt modelId="{EAD77595-2902-40DD-ABD1-F86F7CE6D76B}" type="parTrans" cxnId="{A7D264F8-2B35-42E2-9E85-A455CF317189}">
      <dgm:prSet/>
      <dgm:spPr/>
      <dgm:t>
        <a:bodyPr/>
        <a:lstStyle/>
        <a:p>
          <a:endParaRPr lang="en-US"/>
        </a:p>
      </dgm:t>
    </dgm:pt>
    <dgm:pt modelId="{AE117FD2-542E-41FC-AA6A-87FDC46FF199}" type="sibTrans" cxnId="{A7D264F8-2B35-42E2-9E85-A455CF317189}">
      <dgm:prSet/>
      <dgm:spPr/>
      <dgm:t>
        <a:bodyPr/>
        <a:lstStyle/>
        <a:p>
          <a:endParaRPr lang="en-US"/>
        </a:p>
      </dgm:t>
    </dgm:pt>
    <dgm:pt modelId="{0AB08A56-77A0-4E34-878D-0112190207A6}">
      <dgm:prSet/>
      <dgm:spPr/>
      <dgm:t>
        <a:bodyPr/>
        <a:lstStyle/>
        <a:p>
          <a:pPr rtl="1"/>
          <a:r>
            <a:rPr lang="fa-IR" b="1" dirty="0" smtClean="0"/>
            <a:t>برونده ادراری معمولا در کاهش متوسط تا شدید حجم داخل عروقی، دستخوش تغییر می گردد و سبب کاهش خون رسانی بافتی می شود.</a:t>
          </a:r>
          <a:endParaRPr lang="en-US" dirty="0"/>
        </a:p>
      </dgm:t>
    </dgm:pt>
    <dgm:pt modelId="{2E50A9F5-C467-483E-B4B0-22610684E75A}" type="parTrans" cxnId="{3FA3A9E4-53EF-4B63-9D54-E185D79BD0AD}">
      <dgm:prSet/>
      <dgm:spPr/>
      <dgm:t>
        <a:bodyPr/>
        <a:lstStyle/>
        <a:p>
          <a:endParaRPr lang="en-US"/>
        </a:p>
      </dgm:t>
    </dgm:pt>
    <dgm:pt modelId="{7D9C2450-84A7-4C3B-9F8E-64C5D587D1D1}" type="sibTrans" cxnId="{3FA3A9E4-53EF-4B63-9D54-E185D79BD0AD}">
      <dgm:prSet/>
      <dgm:spPr/>
      <dgm:t>
        <a:bodyPr/>
        <a:lstStyle/>
        <a:p>
          <a:endParaRPr lang="en-US"/>
        </a:p>
      </dgm:t>
    </dgm:pt>
    <dgm:pt modelId="{FF4D9773-BAB4-4F76-98AC-33202A345BA0}">
      <dgm:prSet/>
      <dgm:spPr/>
      <dgm:t>
        <a:bodyPr/>
        <a:lstStyle/>
        <a:p>
          <a:pPr rtl="1"/>
          <a:r>
            <a:rPr lang="en-US" b="1" smtClean="0"/>
            <a:t>PH</a:t>
          </a:r>
          <a:r>
            <a:rPr lang="fa-IR" b="1" smtClean="0"/>
            <a:t> شریانی ممکن است در صورت هیپوپرفیوژن شدید بافتی کاهش یابد.</a:t>
          </a:r>
          <a:endParaRPr lang="en-US"/>
        </a:p>
      </dgm:t>
    </dgm:pt>
    <dgm:pt modelId="{E10D7F3E-0CCD-486D-AB4D-D47D20570234}" type="parTrans" cxnId="{72AE8941-70A0-4634-B9A3-8AA7ABB8351D}">
      <dgm:prSet/>
      <dgm:spPr/>
      <dgm:t>
        <a:bodyPr/>
        <a:lstStyle/>
        <a:p>
          <a:endParaRPr lang="en-US"/>
        </a:p>
      </dgm:t>
    </dgm:pt>
    <dgm:pt modelId="{AA00D915-89D4-4A80-A4AD-54B31D6F5423}" type="sibTrans" cxnId="{72AE8941-70A0-4634-B9A3-8AA7ABB8351D}">
      <dgm:prSet/>
      <dgm:spPr/>
      <dgm:t>
        <a:bodyPr/>
        <a:lstStyle/>
        <a:p>
          <a:endParaRPr lang="en-US"/>
        </a:p>
      </dgm:t>
    </dgm:pt>
    <dgm:pt modelId="{BB0FBB8A-3D9C-4341-90F9-52B8D11BDD2E}">
      <dgm:prSet/>
      <dgm:spPr/>
      <dgm:t>
        <a:bodyPr/>
        <a:lstStyle/>
        <a:p>
          <a:pPr rtl="1"/>
          <a:r>
            <a:rPr lang="fa-IR" b="1" smtClean="0"/>
            <a:t>پایش شاخص های انتقال خون (به خصوص غلظت هموگلوبین)</a:t>
          </a:r>
          <a:endParaRPr lang="en-US"/>
        </a:p>
      </dgm:t>
    </dgm:pt>
    <dgm:pt modelId="{D6A1C8D2-84FC-49FB-8F34-DA493F22CDA2}" type="parTrans" cxnId="{16C7F647-D58B-4D26-AA1D-1003312D3D04}">
      <dgm:prSet/>
      <dgm:spPr/>
      <dgm:t>
        <a:bodyPr/>
        <a:lstStyle/>
        <a:p>
          <a:endParaRPr lang="en-US"/>
        </a:p>
      </dgm:t>
    </dgm:pt>
    <dgm:pt modelId="{A08F8840-4296-4A64-858D-9E202FFD1417}" type="sibTrans" cxnId="{16C7F647-D58B-4D26-AA1D-1003312D3D04}">
      <dgm:prSet/>
      <dgm:spPr/>
      <dgm:t>
        <a:bodyPr/>
        <a:lstStyle/>
        <a:p>
          <a:endParaRPr lang="en-US"/>
        </a:p>
      </dgm:t>
    </dgm:pt>
    <dgm:pt modelId="{2AA3DD81-8E31-4B2C-B676-B4C55D530888}">
      <dgm:prSet/>
      <dgm:spPr/>
      <dgm:t>
        <a:bodyPr/>
        <a:lstStyle/>
        <a:p>
          <a:pPr rtl="1"/>
          <a:r>
            <a:rPr lang="fa-IR" b="1" smtClean="0"/>
            <a:t>تصمیم جهت تزریق خون بستگی به مقاومت بیمار در برابر آنمی و توانایی وی در جبران کاهش حمل اکسیزن در مقابل حفرات ذاتی مرتبط با تزریق خون دارد.</a:t>
          </a:r>
          <a:endParaRPr lang="en-US"/>
        </a:p>
      </dgm:t>
    </dgm:pt>
    <dgm:pt modelId="{F04AE667-8229-4102-8C52-89596A3CF86B}" type="parTrans" cxnId="{2E33E9CC-C3C7-4FC9-9BDE-4C6D85082EF0}">
      <dgm:prSet/>
      <dgm:spPr/>
      <dgm:t>
        <a:bodyPr/>
        <a:lstStyle/>
        <a:p>
          <a:endParaRPr lang="en-US"/>
        </a:p>
      </dgm:t>
    </dgm:pt>
    <dgm:pt modelId="{AF5A1967-5AD8-453F-9262-5064F67D16D9}" type="sibTrans" cxnId="{2E33E9CC-C3C7-4FC9-9BDE-4C6D85082EF0}">
      <dgm:prSet/>
      <dgm:spPr/>
      <dgm:t>
        <a:bodyPr/>
        <a:lstStyle/>
        <a:p>
          <a:endParaRPr lang="en-US"/>
        </a:p>
      </dgm:t>
    </dgm:pt>
    <dgm:pt modelId="{F20D9DF1-3082-46FD-8FE5-4C23B5CE0CC2}">
      <dgm:prSet/>
      <dgm:spPr/>
      <dgm:t>
        <a:bodyPr/>
        <a:lstStyle/>
        <a:p>
          <a:pPr rtl="1"/>
          <a:r>
            <a:rPr lang="fa-IR" b="1" smtClean="0"/>
            <a:t>تزریق خون در صورت وجود اندیکاسیون های قطعی سبب کاهش میزان مورتالیتی بیمار می گردد.</a:t>
          </a:r>
          <a:endParaRPr lang="en-US"/>
        </a:p>
      </dgm:t>
    </dgm:pt>
    <dgm:pt modelId="{3303C2F0-9FBB-4EDA-AFFE-E52D06BF87C4}" type="parTrans" cxnId="{3152073F-CB8E-4D61-8AD3-81A017A18D36}">
      <dgm:prSet/>
      <dgm:spPr/>
      <dgm:t>
        <a:bodyPr/>
        <a:lstStyle/>
        <a:p>
          <a:endParaRPr lang="en-US"/>
        </a:p>
      </dgm:t>
    </dgm:pt>
    <dgm:pt modelId="{9765A00B-5FF9-450B-B576-F20BD827A87B}" type="sibTrans" cxnId="{3152073F-CB8E-4D61-8AD3-81A017A18D36}">
      <dgm:prSet/>
      <dgm:spPr/>
      <dgm:t>
        <a:bodyPr/>
        <a:lstStyle/>
        <a:p>
          <a:endParaRPr lang="en-US"/>
        </a:p>
      </dgm:t>
    </dgm:pt>
    <dgm:pt modelId="{702261DD-31F6-4231-9C1F-F82D3F74AC9D}">
      <dgm:prSet/>
      <dgm:spPr/>
      <dgm:t>
        <a:bodyPr/>
        <a:lstStyle/>
        <a:p>
          <a:pPr rtl="1"/>
          <a:r>
            <a:rPr lang="fa-IR" b="1" smtClean="0"/>
            <a:t>آمادگی مناسب قبل از عمل می تواند باعث کاهش تعداد تزریق های خون حین عمل شود. </a:t>
          </a:r>
          <a:endParaRPr lang="en-US"/>
        </a:p>
      </dgm:t>
    </dgm:pt>
    <dgm:pt modelId="{51793B5A-1BA8-47EF-91AD-E0A828306295}" type="parTrans" cxnId="{2FB84B2D-C6F1-4CFD-9C86-C20C9073BF44}">
      <dgm:prSet/>
      <dgm:spPr/>
      <dgm:t>
        <a:bodyPr/>
        <a:lstStyle/>
        <a:p>
          <a:endParaRPr lang="en-US"/>
        </a:p>
      </dgm:t>
    </dgm:pt>
    <dgm:pt modelId="{F7E9976E-DA6C-4018-AC70-173C1135B672}" type="sibTrans" cxnId="{2FB84B2D-C6F1-4CFD-9C86-C20C9073BF44}">
      <dgm:prSet/>
      <dgm:spPr/>
      <dgm:t>
        <a:bodyPr/>
        <a:lstStyle/>
        <a:p>
          <a:endParaRPr lang="en-US"/>
        </a:p>
      </dgm:t>
    </dgm:pt>
    <dgm:pt modelId="{1563B844-DDF4-4D9F-AA58-49BD73109528}">
      <dgm:prSet/>
      <dgm:spPr/>
      <dgm:t>
        <a:bodyPr/>
        <a:lstStyle/>
        <a:p>
          <a:pPr rtl="1"/>
          <a:r>
            <a:rPr lang="fa-IR" b="1" smtClean="0"/>
            <a:t>افراد سالم با هموگلوبین بالای 10 به ندرت نیاز به تزریق خون پیدا می کنند درحالی که افراد با هموگلوبین کمتر از 6 تقریبا همیشه نیازمند تزریق خون هستند. در غلظت های متوسط هموگلوبین (10-6)، قضاوت در مورد نیاز به دریافت خون باید بر اساس خطر ایجاد عوارض اکسیژناسیون ناکافی در بیمار صورت گیرد.</a:t>
          </a:r>
          <a:endParaRPr lang="en-US"/>
        </a:p>
      </dgm:t>
    </dgm:pt>
    <dgm:pt modelId="{3F114293-13A6-474B-86B1-426A3A796661}" type="parTrans" cxnId="{B4B289F4-F70F-4ACC-BAD7-4B09882114D3}">
      <dgm:prSet/>
      <dgm:spPr/>
      <dgm:t>
        <a:bodyPr/>
        <a:lstStyle/>
        <a:p>
          <a:endParaRPr lang="en-US"/>
        </a:p>
      </dgm:t>
    </dgm:pt>
    <dgm:pt modelId="{06F1C2C3-FD35-4968-A905-E08749FD7C6F}" type="sibTrans" cxnId="{B4B289F4-F70F-4ACC-BAD7-4B09882114D3}">
      <dgm:prSet/>
      <dgm:spPr/>
      <dgm:t>
        <a:bodyPr/>
        <a:lstStyle/>
        <a:p>
          <a:endParaRPr lang="en-US"/>
        </a:p>
      </dgm:t>
    </dgm:pt>
    <dgm:pt modelId="{9F112134-8C64-4E9B-9FB1-166B42E335FA}" type="pres">
      <dgm:prSet presAssocID="{87865F44-550C-40CF-833D-86C22FF8F5E8}" presName="linear" presStyleCnt="0">
        <dgm:presLayoutVars>
          <dgm:animLvl val="lvl"/>
          <dgm:resizeHandles val="exact"/>
        </dgm:presLayoutVars>
      </dgm:prSet>
      <dgm:spPr/>
    </dgm:pt>
    <dgm:pt modelId="{F4BA154C-8B84-45BF-9803-EE31A0746FF3}" type="pres">
      <dgm:prSet presAssocID="{D0B356E3-40A8-44ED-A8E4-CC479AF0457A}" presName="parentText" presStyleLbl="node1" presStyleIdx="0" presStyleCnt="9">
        <dgm:presLayoutVars>
          <dgm:chMax val="0"/>
          <dgm:bulletEnabled val="1"/>
        </dgm:presLayoutVars>
      </dgm:prSet>
      <dgm:spPr/>
    </dgm:pt>
    <dgm:pt modelId="{AD1B04FB-053E-4A49-AA4C-5ABDF4D73DDB}" type="pres">
      <dgm:prSet presAssocID="{9AD342F4-B467-4074-9B10-708E9B7E1672}" presName="spacer" presStyleCnt="0"/>
      <dgm:spPr/>
    </dgm:pt>
    <dgm:pt modelId="{967B68F7-3C98-446F-90E6-8E3EE96285FC}" type="pres">
      <dgm:prSet presAssocID="{9B26EB58-57F7-4F19-8632-D767F2129242}" presName="parentText" presStyleLbl="node1" presStyleIdx="1" presStyleCnt="9">
        <dgm:presLayoutVars>
          <dgm:chMax val="0"/>
          <dgm:bulletEnabled val="1"/>
        </dgm:presLayoutVars>
      </dgm:prSet>
      <dgm:spPr/>
    </dgm:pt>
    <dgm:pt modelId="{1D8F8E95-ED43-4EC0-8F41-502A89A3F219}" type="pres">
      <dgm:prSet presAssocID="{AE117FD2-542E-41FC-AA6A-87FDC46FF199}" presName="spacer" presStyleCnt="0"/>
      <dgm:spPr/>
    </dgm:pt>
    <dgm:pt modelId="{A80435D9-49E6-4BAE-94F8-8256A2AF4DA6}" type="pres">
      <dgm:prSet presAssocID="{0AB08A56-77A0-4E34-878D-0112190207A6}" presName="parentText" presStyleLbl="node1" presStyleIdx="2" presStyleCnt="9">
        <dgm:presLayoutVars>
          <dgm:chMax val="0"/>
          <dgm:bulletEnabled val="1"/>
        </dgm:presLayoutVars>
      </dgm:prSet>
      <dgm:spPr/>
    </dgm:pt>
    <dgm:pt modelId="{C4F8E2B1-90D5-4943-BE46-060576F5C82D}" type="pres">
      <dgm:prSet presAssocID="{7D9C2450-84A7-4C3B-9F8E-64C5D587D1D1}" presName="spacer" presStyleCnt="0"/>
      <dgm:spPr/>
    </dgm:pt>
    <dgm:pt modelId="{26C0E267-9077-4B75-B98C-892531C8E457}" type="pres">
      <dgm:prSet presAssocID="{FF4D9773-BAB4-4F76-98AC-33202A345BA0}" presName="parentText" presStyleLbl="node1" presStyleIdx="3" presStyleCnt="9">
        <dgm:presLayoutVars>
          <dgm:chMax val="0"/>
          <dgm:bulletEnabled val="1"/>
        </dgm:presLayoutVars>
      </dgm:prSet>
      <dgm:spPr/>
    </dgm:pt>
    <dgm:pt modelId="{C96515C4-9135-4215-A356-4475B180F84D}" type="pres">
      <dgm:prSet presAssocID="{AA00D915-89D4-4A80-A4AD-54B31D6F5423}" presName="spacer" presStyleCnt="0"/>
      <dgm:spPr/>
    </dgm:pt>
    <dgm:pt modelId="{DF27D429-6E1D-46D7-9E2A-8A2C0F75C1B9}" type="pres">
      <dgm:prSet presAssocID="{BB0FBB8A-3D9C-4341-90F9-52B8D11BDD2E}" presName="parentText" presStyleLbl="node1" presStyleIdx="4" presStyleCnt="9">
        <dgm:presLayoutVars>
          <dgm:chMax val="0"/>
          <dgm:bulletEnabled val="1"/>
        </dgm:presLayoutVars>
      </dgm:prSet>
      <dgm:spPr/>
    </dgm:pt>
    <dgm:pt modelId="{5E643D70-AF3E-4E9C-B0E5-6304431BF598}" type="pres">
      <dgm:prSet presAssocID="{A08F8840-4296-4A64-858D-9E202FFD1417}" presName="spacer" presStyleCnt="0"/>
      <dgm:spPr/>
    </dgm:pt>
    <dgm:pt modelId="{E4AFFDD1-6C9B-4F61-A784-BD0715A442DD}" type="pres">
      <dgm:prSet presAssocID="{2AA3DD81-8E31-4B2C-B676-B4C55D530888}" presName="parentText" presStyleLbl="node1" presStyleIdx="5" presStyleCnt="9">
        <dgm:presLayoutVars>
          <dgm:chMax val="0"/>
          <dgm:bulletEnabled val="1"/>
        </dgm:presLayoutVars>
      </dgm:prSet>
      <dgm:spPr/>
    </dgm:pt>
    <dgm:pt modelId="{6BFF5990-6CFB-4996-8F1D-845AA2AF186E}" type="pres">
      <dgm:prSet presAssocID="{AF5A1967-5AD8-453F-9262-5064F67D16D9}" presName="spacer" presStyleCnt="0"/>
      <dgm:spPr/>
    </dgm:pt>
    <dgm:pt modelId="{49B7AC57-D0C6-4883-BC38-99F551AE754B}" type="pres">
      <dgm:prSet presAssocID="{F20D9DF1-3082-46FD-8FE5-4C23B5CE0CC2}" presName="parentText" presStyleLbl="node1" presStyleIdx="6" presStyleCnt="9">
        <dgm:presLayoutVars>
          <dgm:chMax val="0"/>
          <dgm:bulletEnabled val="1"/>
        </dgm:presLayoutVars>
      </dgm:prSet>
      <dgm:spPr/>
    </dgm:pt>
    <dgm:pt modelId="{C83338E1-5B3A-4A49-96BD-F074997CB97E}" type="pres">
      <dgm:prSet presAssocID="{9765A00B-5FF9-450B-B576-F20BD827A87B}" presName="spacer" presStyleCnt="0"/>
      <dgm:spPr/>
    </dgm:pt>
    <dgm:pt modelId="{3D911D20-FDA8-4D5E-B3F6-14E3B7544541}" type="pres">
      <dgm:prSet presAssocID="{702261DD-31F6-4231-9C1F-F82D3F74AC9D}" presName="parentText" presStyleLbl="node1" presStyleIdx="7" presStyleCnt="9">
        <dgm:presLayoutVars>
          <dgm:chMax val="0"/>
          <dgm:bulletEnabled val="1"/>
        </dgm:presLayoutVars>
      </dgm:prSet>
      <dgm:spPr/>
    </dgm:pt>
    <dgm:pt modelId="{3D011800-764D-48EB-B581-1FC071262267}" type="pres">
      <dgm:prSet presAssocID="{F7E9976E-DA6C-4018-AC70-173C1135B672}" presName="spacer" presStyleCnt="0"/>
      <dgm:spPr/>
    </dgm:pt>
    <dgm:pt modelId="{EB4FD1BD-4888-43A2-8D25-09A992A102F2}" type="pres">
      <dgm:prSet presAssocID="{1563B844-DDF4-4D9F-AA58-49BD73109528}" presName="parentText" presStyleLbl="node1" presStyleIdx="8" presStyleCnt="9">
        <dgm:presLayoutVars>
          <dgm:chMax val="0"/>
          <dgm:bulletEnabled val="1"/>
        </dgm:presLayoutVars>
      </dgm:prSet>
      <dgm:spPr/>
    </dgm:pt>
  </dgm:ptLst>
  <dgm:cxnLst>
    <dgm:cxn modelId="{0F3E7743-BFEF-4E7F-AEBE-C7FA59AE06BE}" type="presOf" srcId="{87865F44-550C-40CF-833D-86C22FF8F5E8}" destId="{9F112134-8C64-4E9B-9FB1-166B42E335FA}" srcOrd="0" destOrd="0" presId="urn:microsoft.com/office/officeart/2005/8/layout/vList2"/>
    <dgm:cxn modelId="{840C2408-C496-4B36-A211-AC24DF924210}" srcId="{87865F44-550C-40CF-833D-86C22FF8F5E8}" destId="{D0B356E3-40A8-44ED-A8E4-CC479AF0457A}" srcOrd="0" destOrd="0" parTransId="{243441A3-A835-431C-867C-4CDADE92C0E2}" sibTransId="{9AD342F4-B467-4074-9B10-708E9B7E1672}"/>
    <dgm:cxn modelId="{2E33E9CC-C3C7-4FC9-9BDE-4C6D85082EF0}" srcId="{87865F44-550C-40CF-833D-86C22FF8F5E8}" destId="{2AA3DD81-8E31-4B2C-B676-B4C55D530888}" srcOrd="5" destOrd="0" parTransId="{F04AE667-8229-4102-8C52-89596A3CF86B}" sibTransId="{AF5A1967-5AD8-453F-9262-5064F67D16D9}"/>
    <dgm:cxn modelId="{72AE8941-70A0-4634-B9A3-8AA7ABB8351D}" srcId="{87865F44-550C-40CF-833D-86C22FF8F5E8}" destId="{FF4D9773-BAB4-4F76-98AC-33202A345BA0}" srcOrd="3" destOrd="0" parTransId="{E10D7F3E-0CCD-486D-AB4D-D47D20570234}" sibTransId="{AA00D915-89D4-4A80-A4AD-54B31D6F5423}"/>
    <dgm:cxn modelId="{8F2CA997-26D0-4EE1-83FF-BC075F1C225C}" type="presOf" srcId="{F20D9DF1-3082-46FD-8FE5-4C23B5CE0CC2}" destId="{49B7AC57-D0C6-4883-BC38-99F551AE754B}" srcOrd="0" destOrd="0" presId="urn:microsoft.com/office/officeart/2005/8/layout/vList2"/>
    <dgm:cxn modelId="{410927E7-6316-452B-98F5-AC2AE2F03FE5}" type="presOf" srcId="{D0B356E3-40A8-44ED-A8E4-CC479AF0457A}" destId="{F4BA154C-8B84-45BF-9803-EE31A0746FF3}" srcOrd="0" destOrd="0" presId="urn:microsoft.com/office/officeart/2005/8/layout/vList2"/>
    <dgm:cxn modelId="{2B53C6FA-9FE7-490B-9165-98F69837C203}" type="presOf" srcId="{0AB08A56-77A0-4E34-878D-0112190207A6}" destId="{A80435D9-49E6-4BAE-94F8-8256A2AF4DA6}" srcOrd="0" destOrd="0" presId="urn:microsoft.com/office/officeart/2005/8/layout/vList2"/>
    <dgm:cxn modelId="{058E20C5-A5E8-482C-9C0F-1A1751485AD9}" type="presOf" srcId="{9B26EB58-57F7-4F19-8632-D767F2129242}" destId="{967B68F7-3C98-446F-90E6-8E3EE96285FC}" srcOrd="0" destOrd="0" presId="urn:microsoft.com/office/officeart/2005/8/layout/vList2"/>
    <dgm:cxn modelId="{B4B289F4-F70F-4ACC-BAD7-4B09882114D3}" srcId="{87865F44-550C-40CF-833D-86C22FF8F5E8}" destId="{1563B844-DDF4-4D9F-AA58-49BD73109528}" srcOrd="8" destOrd="0" parTransId="{3F114293-13A6-474B-86B1-426A3A796661}" sibTransId="{06F1C2C3-FD35-4968-A905-E08749FD7C6F}"/>
    <dgm:cxn modelId="{B34F8293-DAF8-49C5-B17E-38C41C51F7E6}" type="presOf" srcId="{FF4D9773-BAB4-4F76-98AC-33202A345BA0}" destId="{26C0E267-9077-4B75-B98C-892531C8E457}" srcOrd="0" destOrd="0" presId="urn:microsoft.com/office/officeart/2005/8/layout/vList2"/>
    <dgm:cxn modelId="{BF02FBC0-CFAE-45FF-865D-C2469AAB77B9}" type="presOf" srcId="{2AA3DD81-8E31-4B2C-B676-B4C55D530888}" destId="{E4AFFDD1-6C9B-4F61-A784-BD0715A442DD}" srcOrd="0" destOrd="0" presId="urn:microsoft.com/office/officeart/2005/8/layout/vList2"/>
    <dgm:cxn modelId="{2260738B-F806-400C-8450-FBA8A3C686B1}" type="presOf" srcId="{BB0FBB8A-3D9C-4341-90F9-52B8D11BDD2E}" destId="{DF27D429-6E1D-46D7-9E2A-8A2C0F75C1B9}" srcOrd="0" destOrd="0" presId="urn:microsoft.com/office/officeart/2005/8/layout/vList2"/>
    <dgm:cxn modelId="{A7D264F8-2B35-42E2-9E85-A455CF317189}" srcId="{87865F44-550C-40CF-833D-86C22FF8F5E8}" destId="{9B26EB58-57F7-4F19-8632-D767F2129242}" srcOrd="1" destOrd="0" parTransId="{EAD77595-2902-40DD-ABD1-F86F7CE6D76B}" sibTransId="{AE117FD2-542E-41FC-AA6A-87FDC46FF199}"/>
    <dgm:cxn modelId="{60C5A477-BBCE-4690-A55E-077C4C82ECF3}" type="presOf" srcId="{1563B844-DDF4-4D9F-AA58-49BD73109528}" destId="{EB4FD1BD-4888-43A2-8D25-09A992A102F2}" srcOrd="0" destOrd="0" presId="urn:microsoft.com/office/officeart/2005/8/layout/vList2"/>
    <dgm:cxn modelId="{16C7F647-D58B-4D26-AA1D-1003312D3D04}" srcId="{87865F44-550C-40CF-833D-86C22FF8F5E8}" destId="{BB0FBB8A-3D9C-4341-90F9-52B8D11BDD2E}" srcOrd="4" destOrd="0" parTransId="{D6A1C8D2-84FC-49FB-8F34-DA493F22CDA2}" sibTransId="{A08F8840-4296-4A64-858D-9E202FFD1417}"/>
    <dgm:cxn modelId="{3152073F-CB8E-4D61-8AD3-81A017A18D36}" srcId="{87865F44-550C-40CF-833D-86C22FF8F5E8}" destId="{F20D9DF1-3082-46FD-8FE5-4C23B5CE0CC2}" srcOrd="6" destOrd="0" parTransId="{3303C2F0-9FBB-4EDA-AFFE-E52D06BF87C4}" sibTransId="{9765A00B-5FF9-450B-B576-F20BD827A87B}"/>
    <dgm:cxn modelId="{3FA3A9E4-53EF-4B63-9D54-E185D79BD0AD}" srcId="{87865F44-550C-40CF-833D-86C22FF8F5E8}" destId="{0AB08A56-77A0-4E34-878D-0112190207A6}" srcOrd="2" destOrd="0" parTransId="{2E50A9F5-C467-483E-B4B0-22610684E75A}" sibTransId="{7D9C2450-84A7-4C3B-9F8E-64C5D587D1D1}"/>
    <dgm:cxn modelId="{2FB84B2D-C6F1-4CFD-9C86-C20C9073BF44}" srcId="{87865F44-550C-40CF-833D-86C22FF8F5E8}" destId="{702261DD-31F6-4231-9C1F-F82D3F74AC9D}" srcOrd="7" destOrd="0" parTransId="{51793B5A-1BA8-47EF-91AD-E0A828306295}" sibTransId="{F7E9976E-DA6C-4018-AC70-173C1135B672}"/>
    <dgm:cxn modelId="{3063ACF5-4E9D-457D-8B7B-F3F1B5655A3D}" type="presOf" srcId="{702261DD-31F6-4231-9C1F-F82D3F74AC9D}" destId="{3D911D20-FDA8-4D5E-B3F6-14E3B7544541}" srcOrd="0" destOrd="0" presId="urn:microsoft.com/office/officeart/2005/8/layout/vList2"/>
    <dgm:cxn modelId="{49C5EB89-5484-4DCD-8BCB-18F73C61EC31}" type="presParOf" srcId="{9F112134-8C64-4E9B-9FB1-166B42E335FA}" destId="{F4BA154C-8B84-45BF-9803-EE31A0746FF3}" srcOrd="0" destOrd="0" presId="urn:microsoft.com/office/officeart/2005/8/layout/vList2"/>
    <dgm:cxn modelId="{7249A1E6-8FC1-4589-B31D-BF1F036F4D8E}" type="presParOf" srcId="{9F112134-8C64-4E9B-9FB1-166B42E335FA}" destId="{AD1B04FB-053E-4A49-AA4C-5ABDF4D73DDB}" srcOrd="1" destOrd="0" presId="urn:microsoft.com/office/officeart/2005/8/layout/vList2"/>
    <dgm:cxn modelId="{BBB63044-A2DF-4C77-B30D-43F27C375768}" type="presParOf" srcId="{9F112134-8C64-4E9B-9FB1-166B42E335FA}" destId="{967B68F7-3C98-446F-90E6-8E3EE96285FC}" srcOrd="2" destOrd="0" presId="urn:microsoft.com/office/officeart/2005/8/layout/vList2"/>
    <dgm:cxn modelId="{2BB422FE-B98A-4957-9A43-A010B3527FA2}" type="presParOf" srcId="{9F112134-8C64-4E9B-9FB1-166B42E335FA}" destId="{1D8F8E95-ED43-4EC0-8F41-502A89A3F219}" srcOrd="3" destOrd="0" presId="urn:microsoft.com/office/officeart/2005/8/layout/vList2"/>
    <dgm:cxn modelId="{B881B5C1-54FF-440E-81B1-37CAE07705CC}" type="presParOf" srcId="{9F112134-8C64-4E9B-9FB1-166B42E335FA}" destId="{A80435D9-49E6-4BAE-94F8-8256A2AF4DA6}" srcOrd="4" destOrd="0" presId="urn:microsoft.com/office/officeart/2005/8/layout/vList2"/>
    <dgm:cxn modelId="{E47A2586-7523-4554-9A1F-0C1734E80488}" type="presParOf" srcId="{9F112134-8C64-4E9B-9FB1-166B42E335FA}" destId="{C4F8E2B1-90D5-4943-BE46-060576F5C82D}" srcOrd="5" destOrd="0" presId="urn:microsoft.com/office/officeart/2005/8/layout/vList2"/>
    <dgm:cxn modelId="{528F90B2-FFA9-468C-A60B-DE2723CE61A6}" type="presParOf" srcId="{9F112134-8C64-4E9B-9FB1-166B42E335FA}" destId="{26C0E267-9077-4B75-B98C-892531C8E457}" srcOrd="6" destOrd="0" presId="urn:microsoft.com/office/officeart/2005/8/layout/vList2"/>
    <dgm:cxn modelId="{49C8311A-7B03-4DC8-9024-C8E9B428B21A}" type="presParOf" srcId="{9F112134-8C64-4E9B-9FB1-166B42E335FA}" destId="{C96515C4-9135-4215-A356-4475B180F84D}" srcOrd="7" destOrd="0" presId="urn:microsoft.com/office/officeart/2005/8/layout/vList2"/>
    <dgm:cxn modelId="{2C5E917C-909D-4722-B244-AC014D6FBAD3}" type="presParOf" srcId="{9F112134-8C64-4E9B-9FB1-166B42E335FA}" destId="{DF27D429-6E1D-46D7-9E2A-8A2C0F75C1B9}" srcOrd="8" destOrd="0" presId="urn:microsoft.com/office/officeart/2005/8/layout/vList2"/>
    <dgm:cxn modelId="{80A3A59F-E6BC-4375-B420-C3704587F2EC}" type="presParOf" srcId="{9F112134-8C64-4E9B-9FB1-166B42E335FA}" destId="{5E643D70-AF3E-4E9C-B0E5-6304431BF598}" srcOrd="9" destOrd="0" presId="urn:microsoft.com/office/officeart/2005/8/layout/vList2"/>
    <dgm:cxn modelId="{355A3B18-71D8-49C3-86F3-019DD51631AE}" type="presParOf" srcId="{9F112134-8C64-4E9B-9FB1-166B42E335FA}" destId="{E4AFFDD1-6C9B-4F61-A784-BD0715A442DD}" srcOrd="10" destOrd="0" presId="urn:microsoft.com/office/officeart/2005/8/layout/vList2"/>
    <dgm:cxn modelId="{C75ABCB1-601E-4764-A93D-2F1BFF30BD7F}" type="presParOf" srcId="{9F112134-8C64-4E9B-9FB1-166B42E335FA}" destId="{6BFF5990-6CFB-4996-8F1D-845AA2AF186E}" srcOrd="11" destOrd="0" presId="urn:microsoft.com/office/officeart/2005/8/layout/vList2"/>
    <dgm:cxn modelId="{BFE34691-4C35-40A2-9C01-83BC44D4E875}" type="presParOf" srcId="{9F112134-8C64-4E9B-9FB1-166B42E335FA}" destId="{49B7AC57-D0C6-4883-BC38-99F551AE754B}" srcOrd="12" destOrd="0" presId="urn:microsoft.com/office/officeart/2005/8/layout/vList2"/>
    <dgm:cxn modelId="{A859954C-915D-4658-AB03-AA76AF2DD440}" type="presParOf" srcId="{9F112134-8C64-4E9B-9FB1-166B42E335FA}" destId="{C83338E1-5B3A-4A49-96BD-F074997CB97E}" srcOrd="13" destOrd="0" presId="urn:microsoft.com/office/officeart/2005/8/layout/vList2"/>
    <dgm:cxn modelId="{CEF5B1C8-6E00-4499-AE10-01325C5E9AA6}" type="presParOf" srcId="{9F112134-8C64-4E9B-9FB1-166B42E335FA}" destId="{3D911D20-FDA8-4D5E-B3F6-14E3B7544541}" srcOrd="14" destOrd="0" presId="urn:microsoft.com/office/officeart/2005/8/layout/vList2"/>
    <dgm:cxn modelId="{8D3E2C8D-7609-4C92-AD55-241F61C6865B}" type="presParOf" srcId="{9F112134-8C64-4E9B-9FB1-166B42E335FA}" destId="{3D011800-764D-48EB-B581-1FC071262267}" srcOrd="15" destOrd="0" presId="urn:microsoft.com/office/officeart/2005/8/layout/vList2"/>
    <dgm:cxn modelId="{7CE96C18-87DE-4C13-90DE-A1C886370D0F}" type="presParOf" srcId="{9F112134-8C64-4E9B-9FB1-166B42E335FA}" destId="{EB4FD1BD-4888-43A2-8D25-09A992A102F2}"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18B523-0E8F-4D66-8141-017D6F1AEA64}">
      <dsp:nvSpPr>
        <dsp:cNvPr id="0" name=""/>
        <dsp:cNvSpPr/>
      </dsp:nvSpPr>
      <dsp:spPr>
        <a:xfrm>
          <a:off x="0" y="42916"/>
          <a:ext cx="7772400" cy="12796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smtClean="0"/>
            <a:t>تزریق خون آلوژنیک در شرایط ظرفیت پایین اکسیژن رسانی و کمبودهای انعقادی تجویز می گردد. تزریق خون می تواند ثانویه به فراهم آوردن مایع عروقی باشد. </a:t>
          </a:r>
          <a:endParaRPr lang="en-US" sz="1500" kern="1200"/>
        </a:p>
      </dsp:txBody>
      <dsp:txXfrm>
        <a:off x="62467" y="105383"/>
        <a:ext cx="7647466" cy="1154707"/>
      </dsp:txXfrm>
    </dsp:sp>
    <dsp:sp modelId="{943FACE2-C294-4C47-B919-9C4BCB37D13B}">
      <dsp:nvSpPr>
        <dsp:cNvPr id="0" name=""/>
        <dsp:cNvSpPr/>
      </dsp:nvSpPr>
      <dsp:spPr>
        <a:xfrm>
          <a:off x="0" y="1365758"/>
          <a:ext cx="7772400" cy="12796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dirty="0" smtClean="0"/>
            <a:t>در طی 5 تا 10 سال گذشته، بسیاری اصطلاحات نظری جدید به </a:t>
          </a:r>
          <a:r>
            <a:rPr lang="fa-IR" sz="1500" b="1" kern="1200" dirty="0" smtClean="0">
              <a:cs typeface="B Nazanin" panose="00000400000000000000" pitchFamily="2" charset="-78"/>
            </a:rPr>
            <a:t>مقالات</a:t>
          </a:r>
          <a:r>
            <a:rPr lang="fa-IR" sz="1500" b="1" kern="1200" dirty="0" smtClean="0"/>
            <a:t> انتقال خون اضافه شده است. این اصطلاحات شامل ماشه ی انتقال خون، مدیریت خون بیماران (</a:t>
          </a:r>
          <a:r>
            <a:rPr lang="en-US" sz="1500" b="1" kern="1200" dirty="0" smtClean="0"/>
            <a:t>PBM</a:t>
          </a:r>
          <a:r>
            <a:rPr lang="fa-IR" sz="1500" b="1" kern="1200" dirty="0" smtClean="0"/>
            <a:t>)، نسبت های انتقال خون و آنمی پیش از عمل می باشد. این اصطلاحات و مفاهیم کمک می کنند که چگونه می توان ایمنی را در طب انتقال خون افزایش داد. </a:t>
          </a:r>
          <a:endParaRPr lang="en-US" sz="1500" kern="1200" dirty="0"/>
        </a:p>
      </dsp:txBody>
      <dsp:txXfrm>
        <a:off x="62467" y="1428225"/>
        <a:ext cx="7647466" cy="1154707"/>
      </dsp:txXfrm>
    </dsp:sp>
    <dsp:sp modelId="{8A825752-6888-45AE-8BF2-E63FA720FB46}">
      <dsp:nvSpPr>
        <dsp:cNvPr id="0" name=""/>
        <dsp:cNvSpPr/>
      </dsp:nvSpPr>
      <dsp:spPr>
        <a:xfrm>
          <a:off x="0" y="2688599"/>
          <a:ext cx="7772400" cy="12796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smtClean="0"/>
            <a:t>برعکس، اصطلاحات اندکی وجود دارد که بر عوارض شدیدی که می تواند هنگام انتقال خون های متعدد برای بیماران رخ دهد. برای مثال، اصطلاح تریاد کشنده بیانگر هیپوترمی، اسیدوز و کواگولوپاتی است و یکی از شاخصه های منفی مهم در طب انتقال خون می باشد.</a:t>
          </a:r>
          <a:endParaRPr lang="en-US" sz="1500" kern="1200"/>
        </a:p>
      </dsp:txBody>
      <dsp:txXfrm>
        <a:off x="62467" y="2751066"/>
        <a:ext cx="7647466" cy="1154707"/>
      </dsp:txXfrm>
    </dsp:sp>
    <dsp:sp modelId="{7A4D3DCF-1384-47D5-BA35-0AD42CD80C5B}">
      <dsp:nvSpPr>
        <dsp:cNvPr id="0" name=""/>
        <dsp:cNvSpPr/>
      </dsp:nvSpPr>
      <dsp:spPr>
        <a:xfrm>
          <a:off x="0" y="4011441"/>
          <a:ext cx="7772400" cy="127964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smtClean="0"/>
            <a:t>قانون 50/50: به ازای هر 10 واحد خون تزریق شده، میزان مورتالیتی 10 درصد افزایش داشته است، بنابراین هنگامیکه 50 واحد خون داده می شود، میزان مورتالیتی 50 درصد می شود. قانون 50-50 اثبات می کند که بیمارانی که نیازمند به تعداد فزاینده ای تزریق خون هستند دارای شرایط جراحی یا طبی می باشند که بسیار جدی بوده و با میزان مورتالیتی بالایی همراه هستند.</a:t>
          </a:r>
          <a:endParaRPr lang="en-US" sz="1500" kern="1200"/>
        </a:p>
      </dsp:txBody>
      <dsp:txXfrm>
        <a:off x="62467" y="4073908"/>
        <a:ext cx="7647466" cy="11547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E4209-F98B-472E-89E1-1F04CC9F069D}">
      <dsp:nvSpPr>
        <dsp:cNvPr id="0" name=""/>
        <dsp:cNvSpPr/>
      </dsp:nvSpPr>
      <dsp:spPr>
        <a:xfrm>
          <a:off x="0" y="19443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غلظت هموگلوبین در حد 8 می تواند آستانه مناسبی برای تزریق خون در بیماران جراحی بدون هیچ فاکتوری خطری برای ایسکمی باشد اما آستانه تزریق در هموگلوبین 10 در بیماران پرخطر مثل مبتلایان به آمفیزم یا بیماری عروق کرونری باید بر اساس قضاوت بالینی صورت پذیرد.</a:t>
          </a:r>
          <a:endParaRPr lang="en-US" sz="1400" kern="1200"/>
        </a:p>
      </dsp:txBody>
      <dsp:txXfrm>
        <a:off x="37581" y="232011"/>
        <a:ext cx="8383038" cy="694697"/>
      </dsp:txXfrm>
    </dsp:sp>
    <dsp:sp modelId="{877A6E26-77E4-4992-997F-0E2C4E58BFA3}">
      <dsp:nvSpPr>
        <dsp:cNvPr id="0" name=""/>
        <dsp:cNvSpPr/>
      </dsp:nvSpPr>
      <dsp:spPr>
        <a:xfrm>
          <a:off x="0" y="100461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اخیرا خط مشی </a:t>
          </a:r>
          <a:r>
            <a:rPr lang="en-US" sz="1400" b="1" kern="1200" smtClean="0"/>
            <a:t>PBM</a:t>
          </a:r>
          <a:r>
            <a:rPr lang="fa-IR" sz="1400" b="1" kern="1200" smtClean="0"/>
            <a:t> بر اصطلاحات محدود کننده و آسان گیر برای انتقال خون تمرکز کرده است که بر پایه استفاده از مقادیر هموگلوبین به عنوان شاخص قرار گرفته است.</a:t>
          </a:r>
          <a:endParaRPr lang="en-US" sz="1400" kern="1200"/>
        </a:p>
      </dsp:txBody>
      <dsp:txXfrm>
        <a:off x="37581" y="1042191"/>
        <a:ext cx="8383038" cy="694697"/>
      </dsp:txXfrm>
    </dsp:sp>
    <dsp:sp modelId="{7B0FD72B-B272-4E12-8DD1-B51543BDBA67}">
      <dsp:nvSpPr>
        <dsp:cNvPr id="0" name=""/>
        <dsp:cNvSpPr/>
      </dsp:nvSpPr>
      <dsp:spPr>
        <a:xfrm>
          <a:off x="0" y="181479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خط مشی آسان گیر اجازه تجویز خون را هنگامی که سطح هموگلوبین بیشتر از </a:t>
          </a:r>
          <a:r>
            <a:rPr lang="en-US" sz="1400" b="1" kern="1200" smtClean="0"/>
            <a:t>g/dL</a:t>
          </a:r>
          <a:r>
            <a:rPr lang="fa-IR" sz="1400" b="1" kern="1200" smtClean="0"/>
            <a:t>9 باشد می دهد.</a:t>
          </a:r>
          <a:endParaRPr lang="en-US" sz="1400" kern="1200"/>
        </a:p>
      </dsp:txBody>
      <dsp:txXfrm>
        <a:off x="37581" y="1852371"/>
        <a:ext cx="8383038" cy="694697"/>
      </dsp:txXfrm>
    </dsp:sp>
    <dsp:sp modelId="{EC481A4C-3CE6-45F7-803D-B9335DB15940}">
      <dsp:nvSpPr>
        <dsp:cNvPr id="0" name=""/>
        <dsp:cNvSpPr/>
      </dsp:nvSpPr>
      <dsp:spPr>
        <a:xfrm>
          <a:off x="0" y="262497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خط مشی محدود کننده اجازه تجویز خون را فقط هنگامی که سطح هوگلوبین </a:t>
          </a:r>
          <a:r>
            <a:rPr lang="en-US" sz="1400" b="1" kern="1200" smtClean="0"/>
            <a:t>g/dL</a:t>
          </a:r>
          <a:r>
            <a:rPr lang="fa-IR" sz="1400" b="1" kern="1200" smtClean="0"/>
            <a:t>8 یا کمتر باشد را می دهد.</a:t>
          </a:r>
          <a:endParaRPr lang="en-US" sz="1400" kern="1200"/>
        </a:p>
      </dsp:txBody>
      <dsp:txXfrm>
        <a:off x="37581" y="2662551"/>
        <a:ext cx="8383038" cy="694697"/>
      </dsp:txXfrm>
    </dsp:sp>
    <dsp:sp modelId="{A290D407-FEEE-495D-8977-17C91D3F038A}">
      <dsp:nvSpPr>
        <dsp:cNvPr id="0" name=""/>
        <dsp:cNvSpPr/>
      </dsp:nvSpPr>
      <dsp:spPr>
        <a:xfrm>
          <a:off x="0" y="343515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فومینسکی و همکارانش بر اساس شواهد تصادفی منتشره نوشته اند: بیماران بالغ وقتی با خط مشی آسان گیرانه تزریق خون می شوند بقاء حوالی عمل بهتری خواهند داشت.</a:t>
          </a:r>
          <a:endParaRPr lang="en-US" sz="1400" kern="1200"/>
        </a:p>
      </dsp:txBody>
      <dsp:txXfrm>
        <a:off x="37581" y="3472731"/>
        <a:ext cx="8383038" cy="694697"/>
      </dsp:txXfrm>
    </dsp:sp>
    <dsp:sp modelId="{518FCA42-4D01-44A6-9126-55DE3CC57F5E}">
      <dsp:nvSpPr>
        <dsp:cNvPr id="0" name=""/>
        <dsp:cNvSpPr/>
      </dsp:nvSpPr>
      <dsp:spPr>
        <a:xfrm>
          <a:off x="0" y="424533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مسئله دیگر این است که طرفداران خط مشی محدود کننده بیان نمی کنند که چه رویکردی باید برای تجویز خون های مکرر یا اضافی داشت. آیا اندیکاسیون های شروع تجویز خون باید برای تجویز خون های بعدی هم یکسان بماند؟</a:t>
          </a:r>
          <a:endParaRPr lang="en-US" sz="1400" kern="1200"/>
        </a:p>
      </dsp:txBody>
      <dsp:txXfrm>
        <a:off x="37581" y="4282911"/>
        <a:ext cx="8383038" cy="694697"/>
      </dsp:txXfrm>
    </dsp:sp>
    <dsp:sp modelId="{FD544B20-79DB-495C-A312-578E27AE9085}">
      <dsp:nvSpPr>
        <dsp:cNvPr id="0" name=""/>
        <dsp:cNvSpPr/>
      </dsp:nvSpPr>
      <dsp:spPr>
        <a:xfrm>
          <a:off x="0" y="5055510"/>
          <a:ext cx="8458200" cy="769859"/>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r" defTabSz="622300" rtl="1">
            <a:lnSpc>
              <a:spcPct val="90000"/>
            </a:lnSpc>
            <a:spcBef>
              <a:spcPct val="0"/>
            </a:spcBef>
            <a:spcAft>
              <a:spcPct val="35000"/>
            </a:spcAft>
          </a:pPr>
          <a:r>
            <a:rPr lang="fa-IR" sz="1400" b="1" kern="1200" smtClean="0"/>
            <a:t>مقدار دقیق غلظت هموگلوبین که در آن غلظت برون ده قلبی بیمار افزایش می یابد، در بین افراد مختلف متفاوت می باشد و تحت تاثیر سن ، حاد یا مزمن بودن آنمی و گاهی اوقات نوع بیهوشی می باشد. </a:t>
          </a:r>
          <a:endParaRPr lang="en-US" sz="1400" kern="1200"/>
        </a:p>
      </dsp:txBody>
      <dsp:txXfrm>
        <a:off x="37581" y="5093091"/>
        <a:ext cx="8383038" cy="6946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B5E2B3-D610-40BB-AD9B-25631C6380D7}">
      <dsp:nvSpPr>
        <dsp:cNvPr id="0" name=""/>
        <dsp:cNvSpPr/>
      </dsp:nvSpPr>
      <dsp:spPr>
        <a:xfrm>
          <a:off x="0" y="21367"/>
          <a:ext cx="75438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اجزای خونی</a:t>
          </a:r>
          <a:endParaRPr lang="en-US" sz="2200" kern="1200"/>
        </a:p>
      </dsp:txBody>
      <dsp:txXfrm>
        <a:off x="25759" y="47126"/>
        <a:ext cx="7492282" cy="476152"/>
      </dsp:txXfrm>
    </dsp:sp>
    <dsp:sp modelId="{D0A81680-972D-47D2-BBFC-C3CB48D7DD6C}">
      <dsp:nvSpPr>
        <dsp:cNvPr id="0" name=""/>
        <dsp:cNvSpPr/>
      </dsp:nvSpPr>
      <dsp:spPr>
        <a:xfrm>
          <a:off x="0" y="612397"/>
          <a:ext cx="75438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گلبول های خونی قرمز فشرده</a:t>
          </a:r>
          <a:endParaRPr lang="en-US" sz="2200" kern="1200"/>
        </a:p>
      </dsp:txBody>
      <dsp:txXfrm>
        <a:off x="25759" y="638156"/>
        <a:ext cx="7492282" cy="476152"/>
      </dsp:txXfrm>
    </dsp:sp>
    <dsp:sp modelId="{D7F859FB-3E0A-428F-AEC8-66BDF8FFE970}">
      <dsp:nvSpPr>
        <dsp:cNvPr id="0" name=""/>
        <dsp:cNvSpPr/>
      </dsp:nvSpPr>
      <dsp:spPr>
        <a:xfrm>
          <a:off x="0" y="1140067"/>
          <a:ext cx="7543800" cy="364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516" tIns="27940" rIns="156464" bIns="27940" numCol="1" spcCol="1270" anchor="t" anchorCtr="0">
          <a:noAutofit/>
        </a:bodyPr>
        <a:lstStyle/>
        <a:p>
          <a:pPr marL="171450" lvl="1" indent="-171450" algn="r" defTabSz="755650" rtl="1">
            <a:lnSpc>
              <a:spcPct val="90000"/>
            </a:lnSpc>
            <a:spcBef>
              <a:spcPct val="0"/>
            </a:spcBef>
            <a:spcAft>
              <a:spcPct val="20000"/>
            </a:spcAft>
            <a:buChar char="••"/>
          </a:pPr>
          <a:r>
            <a:rPr lang="fa-IR" sz="1700" b="1" kern="1200" smtClean="0"/>
            <a:t>گلبول های خونی قرمز فشرده 250 تا 300 سی سی حجم و 70 تا 80 درصرد هماتوکریت دارد و برای درمان آنمی همراه با خون ریزی عمل جراحی مورد استفاده قرار می گیرد.</a:t>
          </a:r>
          <a:endParaRPr lang="en-US" sz="1700" kern="1200"/>
        </a:p>
        <a:p>
          <a:pPr marL="171450" lvl="1" indent="-171450" algn="r" defTabSz="755650" rtl="1">
            <a:lnSpc>
              <a:spcPct val="90000"/>
            </a:lnSpc>
            <a:spcBef>
              <a:spcPct val="0"/>
            </a:spcBef>
            <a:spcAft>
              <a:spcPct val="20000"/>
            </a:spcAft>
            <a:buChar char="••"/>
          </a:pPr>
          <a:r>
            <a:rPr lang="fa-IR" sz="1700" b="1" kern="1200" smtClean="0"/>
            <a:t>هدف اصلی تزریق آن افزایش ظرفیت خون رسانی می باشد.</a:t>
          </a:r>
          <a:endParaRPr lang="en-US" sz="1700" kern="1200"/>
        </a:p>
        <a:p>
          <a:pPr marL="171450" lvl="1" indent="-171450" algn="r" defTabSz="755650" rtl="1">
            <a:lnSpc>
              <a:spcPct val="90000"/>
            </a:lnSpc>
            <a:spcBef>
              <a:spcPct val="0"/>
            </a:spcBef>
            <a:spcAft>
              <a:spcPct val="20000"/>
            </a:spcAft>
            <a:buChar char="••"/>
          </a:pPr>
          <a:r>
            <a:rPr lang="fa-IR" sz="1700" b="1" kern="1200" smtClean="0"/>
            <a:t>اگرچه گلبول های قرمز خونی فشرده می تواند افزایش داخل عروقی گردد، اما محصولات غیر خونی از جمله کریستالوئیدها و کلوئید ها برای این منظور مورد استفاده قرار می گیرد.</a:t>
          </a:r>
          <a:endParaRPr lang="en-US" sz="1700" kern="1200"/>
        </a:p>
        <a:p>
          <a:pPr marL="171450" lvl="1" indent="-171450" algn="r" defTabSz="755650" rtl="1">
            <a:lnSpc>
              <a:spcPct val="90000"/>
            </a:lnSpc>
            <a:spcBef>
              <a:spcPct val="0"/>
            </a:spcBef>
            <a:spcAft>
              <a:spcPct val="20000"/>
            </a:spcAft>
            <a:buChar char="••"/>
          </a:pPr>
          <a:r>
            <a:rPr lang="fa-IR" sz="1700" b="1" kern="1200" smtClean="0"/>
            <a:t>یک واحد گلبول های خونی قرمز فشرده سبب افزایش 1 تا 1.5</a:t>
          </a:r>
          <a:r>
            <a:rPr lang="en-US" sz="1700" b="1" kern="1200" smtClean="0"/>
            <a:t> </a:t>
          </a:r>
          <a:r>
            <a:rPr lang="fa-IR" sz="1700" b="1" kern="1200" smtClean="0"/>
            <a:t> </a:t>
          </a:r>
          <a:r>
            <a:rPr lang="en-US" sz="1700" b="1" kern="1200" smtClean="0"/>
            <a:t>gr/dL</a:t>
          </a:r>
          <a:r>
            <a:rPr lang="fa-IR" sz="1700" b="1" kern="1200" smtClean="0"/>
            <a:t> افزایش هموگلوبین می گردد.</a:t>
          </a:r>
          <a:endParaRPr lang="en-US" sz="1700" kern="1200"/>
        </a:p>
        <a:p>
          <a:pPr marL="171450" lvl="1" indent="-171450" algn="r" defTabSz="755650" rtl="1">
            <a:lnSpc>
              <a:spcPct val="90000"/>
            </a:lnSpc>
            <a:spcBef>
              <a:spcPct val="0"/>
            </a:spcBef>
            <a:spcAft>
              <a:spcPct val="20000"/>
            </a:spcAft>
            <a:buChar char="••"/>
          </a:pPr>
          <a:r>
            <a:rPr lang="fa-IR" sz="1700" b="1" kern="1200" smtClean="0"/>
            <a:t>سرعت تجویز گلبول های خونی قرمز فشرده را با تجویز محلول های کریستالوئیدی مثلا 50 تا 100 میلی لیتر سالین تسهیل نمود.</a:t>
          </a:r>
          <a:endParaRPr lang="en-US" sz="1700" kern="1200"/>
        </a:p>
        <a:p>
          <a:pPr marL="171450" lvl="1" indent="-171450" algn="r" defTabSz="755650" rtl="1">
            <a:lnSpc>
              <a:spcPct val="90000"/>
            </a:lnSpc>
            <a:spcBef>
              <a:spcPct val="0"/>
            </a:spcBef>
            <a:spcAft>
              <a:spcPct val="20000"/>
            </a:spcAft>
            <a:buChar char="••"/>
          </a:pPr>
          <a:r>
            <a:rPr lang="fa-IR" sz="1700" b="1" kern="1200" smtClean="0"/>
            <a:t>استفاده از گلوگز هیپوتون از نظر تئوری سبب همولیز می گردد و کلسیم موجود در محلول رینگرلاکتات-اگر با گلبول های خونی قرمز فشرده مخلوط گردد می تواند سبب ایجاد لخته شود.</a:t>
          </a:r>
          <a:endParaRPr lang="en-US" sz="1700" kern="1200"/>
        </a:p>
      </dsp:txBody>
      <dsp:txXfrm>
        <a:off x="0" y="1140067"/>
        <a:ext cx="7543800" cy="3643200"/>
      </dsp:txXfrm>
    </dsp:sp>
    <dsp:sp modelId="{801F7384-7FC3-4AEC-B52C-1A9939112384}">
      <dsp:nvSpPr>
        <dsp:cNvPr id="0" name=""/>
        <dsp:cNvSpPr/>
      </dsp:nvSpPr>
      <dsp:spPr>
        <a:xfrm>
          <a:off x="0" y="4783267"/>
          <a:ext cx="75438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عوارض:</a:t>
          </a:r>
          <a:endParaRPr lang="en-US" sz="2200" kern="1200"/>
        </a:p>
      </dsp:txBody>
      <dsp:txXfrm>
        <a:off x="25759" y="4809026"/>
        <a:ext cx="7492282" cy="476152"/>
      </dsp:txXfrm>
    </dsp:sp>
    <dsp:sp modelId="{B21747CA-4C7E-4F9A-B8C5-06A024EF98DA}">
      <dsp:nvSpPr>
        <dsp:cNvPr id="0" name=""/>
        <dsp:cNvSpPr/>
      </dsp:nvSpPr>
      <dsp:spPr>
        <a:xfrm>
          <a:off x="0" y="5310937"/>
          <a:ext cx="75438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516" tIns="27940" rIns="156464" bIns="27940" numCol="1" spcCol="1270" anchor="t" anchorCtr="0">
          <a:noAutofit/>
        </a:bodyPr>
        <a:lstStyle/>
        <a:p>
          <a:pPr marL="171450" lvl="1" indent="-171450" algn="r" defTabSz="755650" rtl="1">
            <a:lnSpc>
              <a:spcPct val="90000"/>
            </a:lnSpc>
            <a:spcBef>
              <a:spcPct val="0"/>
            </a:spcBef>
            <a:spcAft>
              <a:spcPct val="20000"/>
            </a:spcAft>
            <a:buChar char="••"/>
          </a:pPr>
          <a:r>
            <a:rPr lang="fa-IR" sz="1700" b="1" kern="1200" smtClean="0"/>
            <a:t>عوارض همراه با تزریق گلبول های خونی قرمز فشرده مشابه تزریق خون کامل می باشد.</a:t>
          </a:r>
          <a:endParaRPr lang="en-US" sz="1700" kern="1200"/>
        </a:p>
      </dsp:txBody>
      <dsp:txXfrm>
        <a:off x="0" y="5310937"/>
        <a:ext cx="7543800" cy="53509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F88B1-86E5-4013-940E-989C2AD97AFD}">
      <dsp:nvSpPr>
        <dsp:cNvPr id="0" name=""/>
        <dsp:cNvSpPr/>
      </dsp:nvSpPr>
      <dsp:spPr>
        <a:xfrm>
          <a:off x="0" y="744"/>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D4BEF2-E8F6-47C2-81F5-0AF38066F1C4}">
      <dsp:nvSpPr>
        <dsp:cNvPr id="0" name=""/>
        <dsp:cNvSpPr/>
      </dsp:nvSpPr>
      <dsp:spPr>
        <a:xfrm>
          <a:off x="0" y="744"/>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تنها استثناء، احتمال ایجاد مسمومیت با سیترات است که این عارضه در تجویز گلبول های خونی قرمز فشرده نسبت به خون کامل کمتر است زیرا سیترات کمتری همراه با آن تزریق می گردد.</a:t>
          </a:r>
          <a:endParaRPr lang="en-US" sz="1400" kern="1200"/>
        </a:p>
      </dsp:txBody>
      <dsp:txXfrm>
        <a:off x="0" y="744"/>
        <a:ext cx="8534400" cy="677167"/>
      </dsp:txXfrm>
    </dsp:sp>
    <dsp:sp modelId="{F0780A40-1BCE-4126-BA40-7CBF37E5FDD3}">
      <dsp:nvSpPr>
        <dsp:cNvPr id="0" name=""/>
        <dsp:cNvSpPr/>
      </dsp:nvSpPr>
      <dsp:spPr>
        <a:xfrm>
          <a:off x="0" y="677912"/>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0A47A1-4D86-40EA-8402-C1ACE2C4BC3A}">
      <dsp:nvSpPr>
        <dsp:cNvPr id="0" name=""/>
        <dsp:cNvSpPr/>
      </dsp:nvSpPr>
      <dsp:spPr>
        <a:xfrm>
          <a:off x="0" y="677912"/>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حذف پلاسما سبب کاهش غلظت فاکتورهای انعقادی </a:t>
          </a:r>
          <a:r>
            <a:rPr lang="en-US" sz="1400" b="1" kern="1200" smtClean="0"/>
            <a:t>I</a:t>
          </a:r>
          <a:r>
            <a:rPr lang="fa-IR" sz="1400" b="1" kern="1200" smtClean="0"/>
            <a:t>، </a:t>
          </a:r>
          <a:r>
            <a:rPr lang="en-US" sz="1400" b="1" kern="1200" smtClean="0"/>
            <a:t>V</a:t>
          </a:r>
          <a:r>
            <a:rPr lang="fa-IR" sz="1400" b="1" kern="1200" smtClean="0"/>
            <a:t>، </a:t>
          </a:r>
          <a:r>
            <a:rPr lang="en-US" sz="1400" b="1" kern="1200" smtClean="0"/>
            <a:t>VIII</a:t>
          </a:r>
          <a:r>
            <a:rPr lang="fa-IR" sz="1400" b="1" kern="1200" smtClean="0"/>
            <a:t> در مقایسه با تزریق خون کامل می گردد.</a:t>
          </a:r>
          <a:endParaRPr lang="en-US" sz="1400" kern="1200"/>
        </a:p>
      </dsp:txBody>
      <dsp:txXfrm>
        <a:off x="0" y="677912"/>
        <a:ext cx="8534400" cy="677167"/>
      </dsp:txXfrm>
    </dsp:sp>
    <dsp:sp modelId="{12076818-48A7-4C2E-AE63-C545A8AB26D4}">
      <dsp:nvSpPr>
        <dsp:cNvPr id="0" name=""/>
        <dsp:cNvSpPr/>
      </dsp:nvSpPr>
      <dsp:spPr>
        <a:xfrm>
          <a:off x="0" y="1355080"/>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C33180-7472-48D2-8B79-A2FB2DD55778}">
      <dsp:nvSpPr>
        <dsp:cNvPr id="0" name=""/>
        <dsp:cNvSpPr/>
      </dsp:nvSpPr>
      <dsp:spPr>
        <a:xfrm>
          <a:off x="0" y="1355080"/>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تصمیم گیری برای تجویز گلبول های خونی قرمز فشرده:</a:t>
          </a:r>
          <a:endParaRPr lang="en-US" sz="1400" kern="1200"/>
        </a:p>
      </dsp:txBody>
      <dsp:txXfrm>
        <a:off x="0" y="1355080"/>
        <a:ext cx="8534400" cy="677167"/>
      </dsp:txXfrm>
    </dsp:sp>
    <dsp:sp modelId="{3B09AC06-D42E-4311-8289-CCD6FD1B952B}">
      <dsp:nvSpPr>
        <dsp:cNvPr id="0" name=""/>
        <dsp:cNvSpPr/>
      </dsp:nvSpPr>
      <dsp:spPr>
        <a:xfrm>
          <a:off x="0" y="2032248"/>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4FE13E-07CC-4955-AF68-0577D43B8A1F}">
      <dsp:nvSpPr>
        <dsp:cNvPr id="0" name=""/>
        <dsp:cNvSpPr/>
      </dsp:nvSpPr>
      <dsp:spPr>
        <a:xfrm>
          <a:off x="0" y="2032248"/>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باید بر مبنای محاسبه ی میزان خون از دست رفته و گنجایش ناکافی اکسیژن رسانی باشد.</a:t>
          </a:r>
          <a:endParaRPr lang="en-US" sz="1400" kern="1200"/>
        </a:p>
      </dsp:txBody>
      <dsp:txXfrm>
        <a:off x="0" y="2032248"/>
        <a:ext cx="8534400" cy="677167"/>
      </dsp:txXfrm>
    </dsp:sp>
    <dsp:sp modelId="{80397D81-3F78-43A6-8988-F82ACFDFE9F6}">
      <dsp:nvSpPr>
        <dsp:cNvPr id="0" name=""/>
        <dsp:cNvSpPr/>
      </dsp:nvSpPr>
      <dsp:spPr>
        <a:xfrm>
          <a:off x="0" y="2709416"/>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4D4651-BC01-4FD6-88CE-6659367F4893}">
      <dsp:nvSpPr>
        <dsp:cNvPr id="0" name=""/>
        <dsp:cNvSpPr/>
      </dsp:nvSpPr>
      <dsp:spPr>
        <a:xfrm>
          <a:off x="0" y="2709416"/>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از دست دادن خون به صورت حاد:</a:t>
          </a:r>
          <a:endParaRPr lang="en-US" sz="1400" kern="1200"/>
        </a:p>
      </dsp:txBody>
      <dsp:txXfrm>
        <a:off x="0" y="2709416"/>
        <a:ext cx="8534400" cy="677167"/>
      </dsp:txXfrm>
    </dsp:sp>
    <dsp:sp modelId="{B9C3806C-E961-4B14-9C4A-23122F5CA64D}">
      <dsp:nvSpPr>
        <dsp:cNvPr id="0" name=""/>
        <dsp:cNvSpPr/>
      </dsp:nvSpPr>
      <dsp:spPr>
        <a:xfrm>
          <a:off x="0" y="3386583"/>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0850DD-D7DD-49BB-837D-96877FD8E4F7}">
      <dsp:nvSpPr>
        <dsp:cNvPr id="0" name=""/>
        <dsp:cNvSpPr/>
      </dsp:nvSpPr>
      <dsp:spPr>
        <a:xfrm>
          <a:off x="0" y="3386583"/>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بین 1500 تا 2000 میلی لیتر (حدودا 30 درصد از حجم خون بزرگسالان) می باشد.</a:t>
          </a:r>
          <a:endParaRPr lang="en-US" sz="1400" kern="1200"/>
        </a:p>
      </dsp:txBody>
      <dsp:txXfrm>
        <a:off x="0" y="3386583"/>
        <a:ext cx="8534400" cy="677167"/>
      </dsp:txXfrm>
    </dsp:sp>
    <dsp:sp modelId="{344A3EEF-2157-43E4-9985-2A15DEA0C2E2}">
      <dsp:nvSpPr>
        <dsp:cNvPr id="0" name=""/>
        <dsp:cNvSpPr/>
      </dsp:nvSpPr>
      <dsp:spPr>
        <a:xfrm>
          <a:off x="0" y="4063751"/>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8EDE1B-37C3-4429-A05A-96347DCF194B}">
      <dsp:nvSpPr>
        <dsp:cNvPr id="0" name=""/>
        <dsp:cNvSpPr/>
      </dsp:nvSpPr>
      <dsp:spPr>
        <a:xfrm>
          <a:off x="0" y="4063751"/>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برای اطمینان از ظرفیت کافی اکسیژن رسانی زمانیکه مقدار زیادی خون از دست رفته باید گلبول های خونی قرمز فشرده تجویز گردد.</a:t>
          </a:r>
          <a:endParaRPr lang="en-US" sz="1400" kern="1200"/>
        </a:p>
      </dsp:txBody>
      <dsp:txXfrm>
        <a:off x="0" y="4063751"/>
        <a:ext cx="8534400" cy="677167"/>
      </dsp:txXfrm>
    </dsp:sp>
    <dsp:sp modelId="{40183899-B3C3-4FE9-AE3F-E43A32185032}">
      <dsp:nvSpPr>
        <dsp:cNvPr id="0" name=""/>
        <dsp:cNvSpPr/>
      </dsp:nvSpPr>
      <dsp:spPr>
        <a:xfrm>
          <a:off x="0" y="4740919"/>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A91A7-8F7D-4D07-AA7F-0894A683C165}">
      <dsp:nvSpPr>
        <dsp:cNvPr id="0" name=""/>
        <dsp:cNvSpPr/>
      </dsp:nvSpPr>
      <dsp:spPr>
        <a:xfrm>
          <a:off x="0" y="4740919"/>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در صورت در دسترس بودن خون کامل اغلب به صورت تدریجی تجویز شده و اینکار سبب کاهش بروز هیپوفیبرینوژنمی و اختلالات انعقادی همراه با تجویز گلبول های خونی قرمز فشرده خواهد شد.</a:t>
          </a:r>
          <a:endParaRPr lang="en-US" sz="1400" kern="1200"/>
        </a:p>
      </dsp:txBody>
      <dsp:txXfrm>
        <a:off x="0" y="4740919"/>
        <a:ext cx="8534400" cy="677167"/>
      </dsp:txXfrm>
    </dsp:sp>
    <dsp:sp modelId="{79B4CC72-F0CE-42DC-BCBA-BEA26995ECBC}">
      <dsp:nvSpPr>
        <dsp:cNvPr id="0" name=""/>
        <dsp:cNvSpPr/>
      </dsp:nvSpPr>
      <dsp:spPr>
        <a:xfrm>
          <a:off x="0" y="5418087"/>
          <a:ext cx="8534400" cy="0"/>
        </a:xfrm>
        <a:prstGeom prst="line">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DC4031-70A5-46BE-AE4F-8034D9A89803}">
      <dsp:nvSpPr>
        <dsp:cNvPr id="0" name=""/>
        <dsp:cNvSpPr/>
      </dsp:nvSpPr>
      <dsp:spPr>
        <a:xfrm>
          <a:off x="0" y="5418087"/>
          <a:ext cx="8534400" cy="6771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خون کامل تازه ی گرم ممکن است نسبت به درمان با اجزای ذخیره شده موثرتر باشد، به خصوص در بیمارانی که نیاز به تزریق خون ماسیو و اضطراری دارند. </a:t>
          </a:r>
          <a:endParaRPr lang="en-US" sz="1400" kern="1200"/>
        </a:p>
      </dsp:txBody>
      <dsp:txXfrm>
        <a:off x="0" y="5418087"/>
        <a:ext cx="8534400" cy="67716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8B7B3A-9CC2-42A3-8D86-8D0514751ECA}">
      <dsp:nvSpPr>
        <dsp:cNvPr id="0" name=""/>
        <dsp:cNvSpPr/>
      </dsp:nvSpPr>
      <dsp:spPr>
        <a:xfrm>
          <a:off x="985324" y="2232"/>
          <a:ext cx="3198167" cy="191890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smtClean="0"/>
            <a:t>همچنین هنگامیکه خون از دست رفته بیش از 30 درصد کل حجم خون باشد، خون کامل نسبت به گلبول های خونی قرمز فشرده ترجیح داده می شود. به علاوه نسبت های مشخص تزریق گلبول های قرمز با پلاسمای تازه ی منجمد نیز پیشنهاد شده است.</a:t>
          </a:r>
          <a:endParaRPr lang="en-US" sz="1400" kern="1200"/>
        </a:p>
      </dsp:txBody>
      <dsp:txXfrm>
        <a:off x="985324" y="2232"/>
        <a:ext cx="3198167" cy="1918900"/>
      </dsp:txXfrm>
    </dsp:sp>
    <dsp:sp modelId="{D35D6CB6-857F-4298-88EF-7A57E8147E83}">
      <dsp:nvSpPr>
        <dsp:cNvPr id="0" name=""/>
        <dsp:cNvSpPr/>
      </dsp:nvSpPr>
      <dsp:spPr>
        <a:xfrm>
          <a:off x="4503308" y="2232"/>
          <a:ext cx="3198167" cy="191890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smtClean="0"/>
            <a:t>زمانیکه محلول های کریستالوئید برای جایگزینی خون از دست رفته تجویز می گردند، باید به مقدار سه برابر حجم خون از دست رفته تجویز گردند که نه تنها برای تجدید خون از دست رفته از فضای داخل عروقی، بلکه برای جایگزینی مایع از دست رفته از فضاهای بینابینی می باشند.</a:t>
          </a:r>
          <a:endParaRPr lang="en-US" sz="1400" kern="1200"/>
        </a:p>
      </dsp:txBody>
      <dsp:txXfrm>
        <a:off x="4503308" y="2232"/>
        <a:ext cx="3198167" cy="1918900"/>
      </dsp:txXfrm>
    </dsp:sp>
    <dsp:sp modelId="{F086F16A-43BB-40C4-823E-E25C4A4E0C6C}">
      <dsp:nvSpPr>
        <dsp:cNvPr id="0" name=""/>
        <dsp:cNvSpPr/>
      </dsp:nvSpPr>
      <dsp:spPr>
        <a:xfrm>
          <a:off x="985324" y="2240949"/>
          <a:ext cx="3198167" cy="191890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dirty="0" smtClean="0"/>
            <a:t>آلبومین و پتاسرچ از محلول هایی برای افزایش حاد حجم مایع داخل عروقی مورد استفاده قرار می گیرند. این محلول ها بر خلاف محلول های کریستالوئیدی حدود 12 ساعت در فضای داخل عروقی باقی می ماند.</a:t>
          </a:r>
          <a:endParaRPr lang="en-US" sz="1400" kern="1200" dirty="0"/>
        </a:p>
      </dsp:txBody>
      <dsp:txXfrm>
        <a:off x="985324" y="2240949"/>
        <a:ext cx="3198167" cy="1918900"/>
      </dsp:txXfrm>
    </dsp:sp>
    <dsp:sp modelId="{B8EF460D-D5DF-45F2-84D8-D802BBA8C937}">
      <dsp:nvSpPr>
        <dsp:cNvPr id="0" name=""/>
        <dsp:cNvSpPr/>
      </dsp:nvSpPr>
      <dsp:spPr>
        <a:xfrm>
          <a:off x="4503308" y="2240949"/>
          <a:ext cx="3198167" cy="191890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fa-IR" sz="1400" b="1" kern="1200" smtClean="0"/>
            <a:t>این محلول ها از عوارض همراه با تزریق محصولات حاوی خون اجتناب کرده اما نمی توانند ظرفیت حمل اکسیژن خون را افزایش دهند و در حجم های بالای 20 </a:t>
          </a:r>
          <a:r>
            <a:rPr lang="en-US" sz="1400" b="1" kern="1200" smtClean="0"/>
            <a:t>ml/Kg</a:t>
          </a:r>
          <a:r>
            <a:rPr lang="fa-IR" sz="1400" b="1" kern="1200" smtClean="0"/>
            <a:t> می توانند سبب نقایص انعقادی گردند.</a:t>
          </a:r>
          <a:endParaRPr lang="en-US" sz="1400" kern="1200"/>
        </a:p>
      </dsp:txBody>
      <dsp:txXfrm>
        <a:off x="4503308" y="2240949"/>
        <a:ext cx="3198167" cy="1918900"/>
      </dsp:txXfrm>
    </dsp:sp>
    <dsp:sp modelId="{708AE9E2-34AD-4CCA-8AEC-4ECCCB04815E}">
      <dsp:nvSpPr>
        <dsp:cNvPr id="0" name=""/>
        <dsp:cNvSpPr/>
      </dsp:nvSpPr>
      <dsp:spPr>
        <a:xfrm>
          <a:off x="2744316" y="4479667"/>
          <a:ext cx="3198167" cy="1918900"/>
        </a:xfrm>
        <a:prstGeom prst="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r" defTabSz="622300" rtl="1">
            <a:lnSpc>
              <a:spcPct val="90000"/>
            </a:lnSpc>
            <a:spcBef>
              <a:spcPct val="0"/>
            </a:spcBef>
            <a:spcAft>
              <a:spcPct val="35000"/>
            </a:spcAft>
          </a:pPr>
          <a:r>
            <a:rPr lang="fa-IR" sz="1400" b="1" kern="1200" smtClean="0"/>
            <a:t>پلاکت ها</a:t>
          </a:r>
          <a:endParaRPr lang="en-US" sz="1400" kern="1200"/>
        </a:p>
        <a:p>
          <a:pPr marL="57150" lvl="1" indent="-57150" algn="r" defTabSz="488950" rtl="1">
            <a:lnSpc>
              <a:spcPct val="90000"/>
            </a:lnSpc>
            <a:spcBef>
              <a:spcPct val="0"/>
            </a:spcBef>
            <a:spcAft>
              <a:spcPct val="15000"/>
            </a:spcAft>
            <a:buChar char="••"/>
          </a:pPr>
          <a:r>
            <a:rPr lang="fa-IR" sz="1100" b="1" kern="1200" smtClean="0"/>
            <a:t>برای درمان موارد خاص ترومبوسیتوپنی بدون ضروریت برای تزریق سایر اجزای خونی مورد استفاده قرار می گیرد.</a:t>
          </a:r>
          <a:endParaRPr lang="en-US" sz="1100" kern="1200"/>
        </a:p>
        <a:p>
          <a:pPr marL="57150" lvl="1" indent="-57150" algn="r" defTabSz="488950" rtl="1">
            <a:lnSpc>
              <a:spcPct val="90000"/>
            </a:lnSpc>
            <a:spcBef>
              <a:spcPct val="0"/>
            </a:spcBef>
            <a:spcAft>
              <a:spcPct val="15000"/>
            </a:spcAft>
            <a:buChar char="••"/>
          </a:pPr>
          <a:r>
            <a:rPr lang="fa-IR" sz="1100" b="1" kern="1200" smtClean="0"/>
            <a:t>پلاکت ها از داوطلبان اختیاری استخراج می گردد (سیتافرز و پلیت لت فرز). غلظت های دوره ای پلاکت از دهندگان خون کامل گرفته شده و به آن پلاکت های </a:t>
          </a:r>
          <a:r>
            <a:rPr lang="en-US" sz="1100" b="1" kern="1200" smtClean="0"/>
            <a:t>random-donor</a:t>
          </a:r>
          <a:r>
            <a:rPr lang="fa-IR" sz="1100" b="1" kern="1200" smtClean="0"/>
            <a:t> گفته می شود.</a:t>
          </a:r>
          <a:endParaRPr lang="en-US" sz="1100" kern="1200"/>
        </a:p>
      </dsp:txBody>
      <dsp:txXfrm>
        <a:off x="2744316" y="4479667"/>
        <a:ext cx="3198167" cy="19189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F65E7-C11D-43B1-8E18-5B66567D2875}">
      <dsp:nvSpPr>
        <dsp:cNvPr id="0" name=""/>
        <dsp:cNvSpPr/>
      </dsp:nvSpPr>
      <dsp:spPr>
        <a:xfrm>
          <a:off x="0" y="119790"/>
          <a:ext cx="7391400" cy="133379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fa-IR" sz="1900" b="1" kern="1200" smtClean="0"/>
            <a:t>در حین جراحی تزریق پلاکت همیشه مورد نیاز نمی باشد مگر اینکه تعداد پلاکت ها به کمتر از 50000 برسد که این عدد یا بر اساس تست های آزمایشگاهی و یا بر اساس تخمین نسبی تعداد گلوله ی قرمز بدست می آید.</a:t>
          </a:r>
          <a:endParaRPr lang="en-US" sz="1900" kern="1200"/>
        </a:p>
      </dsp:txBody>
      <dsp:txXfrm>
        <a:off x="65111" y="184901"/>
        <a:ext cx="7261178" cy="1203577"/>
      </dsp:txXfrm>
    </dsp:sp>
    <dsp:sp modelId="{329F9070-66D1-42C2-A765-2C2EC03A1AC6}">
      <dsp:nvSpPr>
        <dsp:cNvPr id="0" name=""/>
        <dsp:cNvSpPr/>
      </dsp:nvSpPr>
      <dsp:spPr>
        <a:xfrm>
          <a:off x="0" y="1508310"/>
          <a:ext cx="7391400" cy="1333799"/>
        </a:xfrm>
        <a:prstGeom prst="round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r" defTabSz="844550" rtl="1">
            <a:lnSpc>
              <a:spcPct val="90000"/>
            </a:lnSpc>
            <a:spcBef>
              <a:spcPct val="0"/>
            </a:spcBef>
            <a:spcAft>
              <a:spcPct val="35000"/>
            </a:spcAft>
          </a:pPr>
          <a:r>
            <a:rPr lang="fa-IR" sz="1900" b="1" kern="1200" smtClean="0"/>
            <a:t>عوارض</a:t>
          </a:r>
          <a:endParaRPr lang="en-US" sz="1900" kern="1200"/>
        </a:p>
      </dsp:txBody>
      <dsp:txXfrm>
        <a:off x="65111" y="1573421"/>
        <a:ext cx="7261178" cy="1203577"/>
      </dsp:txXfrm>
    </dsp:sp>
    <dsp:sp modelId="{25978844-A0EA-456A-8582-E4D78C374493}">
      <dsp:nvSpPr>
        <dsp:cNvPr id="0" name=""/>
        <dsp:cNvSpPr/>
      </dsp:nvSpPr>
      <dsp:spPr>
        <a:xfrm>
          <a:off x="0" y="2842110"/>
          <a:ext cx="7391400" cy="27530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77" tIns="24130" rIns="135128" bIns="24130" numCol="1" spcCol="1270" anchor="t" anchorCtr="0">
          <a:noAutofit/>
        </a:bodyPr>
        <a:lstStyle/>
        <a:p>
          <a:pPr marL="114300" lvl="1" indent="-114300" algn="r" defTabSz="666750" rtl="1">
            <a:lnSpc>
              <a:spcPct val="90000"/>
            </a:lnSpc>
            <a:spcBef>
              <a:spcPct val="0"/>
            </a:spcBef>
            <a:spcAft>
              <a:spcPct val="20000"/>
            </a:spcAft>
            <a:buChar char="••"/>
          </a:pPr>
          <a:r>
            <a:rPr lang="fa-IR" sz="1500" b="1" kern="1200" smtClean="0"/>
            <a:t>1) واکنش های حساسیتی به علت آنتی ژن های لکوسیتی موجود بر روی غشاء پلاکت ها.</a:t>
          </a:r>
          <a:endParaRPr lang="en-US" sz="1500" kern="1200"/>
        </a:p>
        <a:p>
          <a:pPr marL="114300" lvl="1" indent="-114300" algn="r" defTabSz="666750" rtl="1">
            <a:lnSpc>
              <a:spcPct val="90000"/>
            </a:lnSpc>
            <a:spcBef>
              <a:spcPct val="0"/>
            </a:spcBef>
            <a:spcAft>
              <a:spcPct val="20000"/>
            </a:spcAft>
            <a:buChar char="••"/>
          </a:pPr>
          <a:r>
            <a:rPr lang="fa-IR" sz="1500" b="1" kern="1200" dirty="0" smtClean="0"/>
            <a:t>2) انتقال بیماری های عفونی که بسیار نادر است یکی از علل ایجاد کننده ی مرگ و میر مرتبط با تزریق خون در ایالات متحده، آلودگی های باکتریال است که احتمال آن با تزریق پلاگت ها بیشتر می شود.</a:t>
          </a:r>
          <a:endParaRPr lang="en-US" sz="1500" kern="1200" dirty="0"/>
        </a:p>
        <a:p>
          <a:pPr marL="114300" lvl="1" indent="-114300" algn="r" defTabSz="666750" rtl="1">
            <a:lnSpc>
              <a:spcPct val="90000"/>
            </a:lnSpc>
            <a:spcBef>
              <a:spcPct val="0"/>
            </a:spcBef>
            <a:spcAft>
              <a:spcPct val="20000"/>
            </a:spcAft>
            <a:buChar char="••"/>
          </a:pPr>
          <a:r>
            <a:rPr lang="fa-IR" sz="1500" b="1" kern="1200" smtClean="0"/>
            <a:t>سپسیس مرتبط با تزریق پلاکت می تواند کشنده باشد و اغلب در یک از هر 5000 تزریق رخ می دهد.</a:t>
          </a:r>
          <a:endParaRPr lang="en-US" sz="1500" kern="1200"/>
        </a:p>
        <a:p>
          <a:pPr marL="114300" lvl="1" indent="-114300" algn="r" defTabSz="666750" rtl="1">
            <a:lnSpc>
              <a:spcPct val="90000"/>
            </a:lnSpc>
            <a:spcBef>
              <a:spcPct val="0"/>
            </a:spcBef>
            <a:spcAft>
              <a:spcPct val="20000"/>
            </a:spcAft>
            <a:buChar char="••"/>
          </a:pPr>
          <a:r>
            <a:rPr lang="fa-IR" sz="1500" b="1" kern="1200" smtClean="0"/>
            <a:t>زمانیکه پلاکت های دهنده قبل از تزریق کشت داده می شوند، میزان بروز سپسیس کاهش یافته اما کاملا برطرف نمی گردد به علت اینکه پلاکت ها در دمای 20 تا 24 درجه سانتی گراد به جای 4 درجه سانتی گراد ذخیره می گردند، این مساله سبب ریسک بالاتر رشد باکتری ها نسبت به سایر محصولات خونی می گردد.</a:t>
          </a:r>
          <a:endParaRPr lang="en-US" sz="1500" kern="1200"/>
        </a:p>
      </dsp:txBody>
      <dsp:txXfrm>
        <a:off x="0" y="2842110"/>
        <a:ext cx="7391400" cy="275309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2B8B87-33DA-41F1-80C3-B50E02D487F8}">
      <dsp:nvSpPr>
        <dsp:cNvPr id="0" name=""/>
        <dsp:cNvSpPr/>
      </dsp:nvSpPr>
      <dsp:spPr>
        <a:xfrm>
          <a:off x="0" y="0"/>
          <a:ext cx="8229600" cy="5592763"/>
        </a:xfrm>
        <a:prstGeom prst="roundRect">
          <a:avLst>
            <a:gd name="adj" fmla="val 10000"/>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t" anchorCtr="0">
          <a:noAutofit/>
        </a:bodyPr>
        <a:lstStyle/>
        <a:p>
          <a:pPr lvl="0" algn="r" defTabSz="1022350" rtl="1">
            <a:lnSpc>
              <a:spcPct val="90000"/>
            </a:lnSpc>
            <a:spcBef>
              <a:spcPct val="0"/>
            </a:spcBef>
            <a:spcAft>
              <a:spcPct val="35000"/>
            </a:spcAft>
          </a:pPr>
          <a:r>
            <a:rPr lang="fa-IR" sz="2300" b="1" kern="1200" dirty="0" smtClean="0"/>
            <a:t>پلاسمای تازه منجمد (</a:t>
          </a:r>
          <a:r>
            <a:rPr lang="en-US" sz="2300" b="1" kern="1200" dirty="0" smtClean="0"/>
            <a:t>FFP</a:t>
          </a:r>
          <a:r>
            <a:rPr lang="fa-IR" sz="2300" b="1" kern="1200" dirty="0" smtClean="0"/>
            <a:t>)</a:t>
          </a:r>
          <a:endParaRPr lang="en-US" sz="2300" kern="1200" dirty="0"/>
        </a:p>
        <a:p>
          <a:pPr marL="171450" lvl="1" indent="-171450" algn="r" defTabSz="800100" rtl="1">
            <a:lnSpc>
              <a:spcPct val="90000"/>
            </a:lnSpc>
            <a:spcBef>
              <a:spcPct val="0"/>
            </a:spcBef>
            <a:spcAft>
              <a:spcPct val="15000"/>
            </a:spcAft>
            <a:buChar char="••"/>
          </a:pPr>
          <a:r>
            <a:rPr lang="en-US" sz="1800" b="1" kern="1200" dirty="0" smtClean="0"/>
            <a:t>FFP</a:t>
          </a:r>
          <a:r>
            <a:rPr lang="fa-IR" sz="1800" b="1" kern="1200" dirty="0" smtClean="0"/>
            <a:t> یک نسبتی از مایع گرفته شده از یک واحد خون کامل است که در طول 6 ساعت جمع آوری فریز شده است.</a:t>
          </a:r>
          <a:endParaRPr lang="en-US" sz="1800" kern="1200" dirty="0"/>
        </a:p>
        <a:p>
          <a:pPr marL="171450" lvl="1" indent="-171450" algn="r" defTabSz="800100" rtl="1">
            <a:lnSpc>
              <a:spcPct val="90000"/>
            </a:lnSpc>
            <a:spcBef>
              <a:spcPct val="0"/>
            </a:spcBef>
            <a:spcAft>
              <a:spcPct val="15000"/>
            </a:spcAft>
            <a:buChar char="••"/>
          </a:pPr>
          <a:r>
            <a:rPr lang="fa-IR" sz="1800" b="1" kern="1200" dirty="0" smtClean="0"/>
            <a:t>تزریق پلاسمای تازه ی منجمد در حین جراحی تا زمانیکه </a:t>
          </a:r>
          <a:r>
            <a:rPr lang="en-US" sz="1800" b="1" kern="1200" dirty="0" smtClean="0"/>
            <a:t>PT</a:t>
          </a:r>
          <a:r>
            <a:rPr lang="fa-IR" sz="1800" b="1" kern="1200" dirty="0" smtClean="0"/>
            <a:t> یا </a:t>
          </a:r>
          <a:r>
            <a:rPr lang="en-US" sz="1800" b="1" kern="1200" dirty="0" smtClean="0"/>
            <a:t>PTT</a:t>
          </a:r>
          <a:r>
            <a:rPr lang="fa-IR" sz="1800" b="1" kern="1200" dirty="0" smtClean="0"/>
            <a:t> یا هردو حداقل 1.5 برابر حد نرمال گردند ضروری نمی باشد. اخیرا از </a:t>
          </a:r>
          <a:r>
            <a:rPr lang="en-US" sz="1800" b="1" kern="1200" dirty="0" smtClean="0"/>
            <a:t>FFP</a:t>
          </a:r>
          <a:r>
            <a:rPr lang="fa-IR" sz="1800" b="1" kern="1200" dirty="0" smtClean="0"/>
            <a:t> با نسبت های خاص همراه با گلبول قرمز در بیماران ترومایی استفاده می شود.</a:t>
          </a:r>
          <a:endParaRPr lang="en-US" sz="1800" kern="1200" dirty="0"/>
        </a:p>
        <a:p>
          <a:pPr marL="171450" lvl="1" indent="-171450" algn="r" defTabSz="800100" rtl="1">
            <a:lnSpc>
              <a:spcPct val="90000"/>
            </a:lnSpc>
            <a:spcBef>
              <a:spcPct val="0"/>
            </a:spcBef>
            <a:spcAft>
              <a:spcPct val="15000"/>
            </a:spcAft>
            <a:buChar char="••"/>
          </a:pPr>
          <a:r>
            <a:rPr lang="fa-IR" sz="1800" b="1" kern="1200" dirty="0" smtClean="0"/>
            <a:t>سایر اندیکاسیون های تزریق </a:t>
          </a:r>
          <a:r>
            <a:rPr lang="en-US" sz="1800" b="1" kern="1200" dirty="0" smtClean="0"/>
            <a:t>FFP</a:t>
          </a:r>
          <a:r>
            <a:rPr lang="fa-IR" sz="1800" b="1" kern="1200" dirty="0" smtClean="0"/>
            <a:t>، خنثی کردن اورژانسی اثرات وارفارین و مدیریت مقاومت به هپارین می باشد.</a:t>
          </a:r>
          <a:endParaRPr lang="en-US" sz="1800" kern="1200" dirty="0"/>
        </a:p>
        <a:p>
          <a:pPr marL="171450" lvl="1" indent="-171450" algn="r" defTabSz="800100" rtl="1">
            <a:lnSpc>
              <a:spcPct val="90000"/>
            </a:lnSpc>
            <a:spcBef>
              <a:spcPct val="0"/>
            </a:spcBef>
            <a:spcAft>
              <a:spcPct val="15000"/>
            </a:spcAft>
            <a:buChar char="••"/>
          </a:pPr>
          <a:r>
            <a:rPr lang="fa-IR" sz="1800" b="1" kern="1200" smtClean="0"/>
            <a:t>کرایوپر سیپیتات:</a:t>
          </a:r>
          <a:endParaRPr lang="en-US" sz="1800" kern="1200"/>
        </a:p>
        <a:p>
          <a:pPr marL="171450" lvl="1" indent="-171450" algn="r" defTabSz="800100" rtl="1">
            <a:lnSpc>
              <a:spcPct val="90000"/>
            </a:lnSpc>
            <a:spcBef>
              <a:spcPct val="0"/>
            </a:spcBef>
            <a:spcAft>
              <a:spcPct val="15000"/>
            </a:spcAft>
            <a:buChar char="••"/>
          </a:pPr>
          <a:r>
            <a:rPr lang="fa-IR" sz="1800" b="1" kern="1200" dirty="0" smtClean="0"/>
            <a:t>این محصول نسبتی از پلاسما که در حین گرم کردن </a:t>
          </a:r>
          <a:r>
            <a:rPr lang="en-US" sz="1800" b="1" kern="1200" dirty="0" smtClean="0"/>
            <a:t>FFP</a:t>
          </a:r>
          <a:r>
            <a:rPr lang="fa-IR" sz="1800" b="1" kern="1200" dirty="0" smtClean="0"/>
            <a:t> رسوب می نماید. این جزء برای درمان هموفیلی </a:t>
          </a:r>
          <a:r>
            <a:rPr lang="en-US" sz="1800" b="1" kern="1200" dirty="0" smtClean="0"/>
            <a:t>A</a:t>
          </a:r>
          <a:r>
            <a:rPr lang="fa-IR" sz="1800" b="1" kern="1200" dirty="0" smtClean="0"/>
            <a:t> که به دسموپرسین پاسخ نمی دهد مناسب است.</a:t>
          </a:r>
          <a:endParaRPr lang="en-US" sz="1800" kern="1200" dirty="0"/>
        </a:p>
        <a:p>
          <a:pPr marL="171450" lvl="1" indent="-171450" algn="r" defTabSz="800100" rtl="1">
            <a:lnSpc>
              <a:spcPct val="90000"/>
            </a:lnSpc>
            <a:spcBef>
              <a:spcPct val="0"/>
            </a:spcBef>
            <a:spcAft>
              <a:spcPct val="15000"/>
            </a:spcAft>
            <a:buChar char="••"/>
          </a:pPr>
          <a:r>
            <a:rPr lang="fa-IR" sz="1800" b="1" kern="1200" dirty="0" smtClean="0"/>
            <a:t>این محصول همچنین برای درمان هیپوفیبرینوژنمی که در اثر تزریق گلبول های خونی قرمز فشرده ایجاد می گردد موثر است زیرا حاوی فیبرینوژن می باشد.</a:t>
          </a:r>
          <a:endParaRPr lang="en-US" sz="1800" kern="1200" dirty="0"/>
        </a:p>
      </dsp:txBody>
      <dsp:txXfrm>
        <a:off x="2205196" y="0"/>
        <a:ext cx="6024403" cy="5592763"/>
      </dsp:txXfrm>
    </dsp:sp>
    <dsp:sp modelId="{BA217E2A-BDDB-4F49-8B00-B888FA3B2866}">
      <dsp:nvSpPr>
        <dsp:cNvPr id="0" name=""/>
        <dsp:cNvSpPr/>
      </dsp:nvSpPr>
      <dsp:spPr>
        <a:xfrm>
          <a:off x="859467" y="563571"/>
          <a:ext cx="1045537" cy="446561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4000" r="-44000"/>
          </a:stretch>
        </a:blipFill>
        <a:ln>
          <a:noFill/>
        </a:ln>
        <a:effectLst>
          <a:outerShdw blurRad="38100" dist="254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687D19-67C3-46CD-9B28-0E3F569FDF03}">
      <dsp:nvSpPr>
        <dsp:cNvPr id="0" name=""/>
        <dsp:cNvSpPr/>
      </dsp:nvSpPr>
      <dsp:spPr>
        <a:xfrm>
          <a:off x="0" y="68377"/>
          <a:ext cx="73914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عوارض تزریق خون  </a:t>
          </a:r>
          <a:endParaRPr lang="en-US" sz="2200" kern="1200"/>
        </a:p>
      </dsp:txBody>
      <dsp:txXfrm>
        <a:off x="25759" y="94136"/>
        <a:ext cx="7339882" cy="476152"/>
      </dsp:txXfrm>
    </dsp:sp>
    <dsp:sp modelId="{445430A3-6334-493C-8BC2-94DD4BA8D362}">
      <dsp:nvSpPr>
        <dsp:cNvPr id="0" name=""/>
        <dsp:cNvSpPr/>
      </dsp:nvSpPr>
      <dsp:spPr>
        <a:xfrm>
          <a:off x="0" y="596047"/>
          <a:ext cx="7391400" cy="1548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77" tIns="27940" rIns="156464" bIns="27940" numCol="1" spcCol="1270" anchor="t" anchorCtr="0">
          <a:noAutofit/>
        </a:bodyPr>
        <a:lstStyle/>
        <a:p>
          <a:pPr marL="171450" lvl="1" indent="-171450" algn="r" defTabSz="755650" rtl="1">
            <a:lnSpc>
              <a:spcPct val="90000"/>
            </a:lnSpc>
            <a:spcBef>
              <a:spcPct val="0"/>
            </a:spcBef>
            <a:spcAft>
              <a:spcPct val="20000"/>
            </a:spcAft>
            <a:buChar char="••"/>
          </a:pPr>
          <a:r>
            <a:rPr lang="fa-IR" sz="1700" b="1" kern="1200" smtClean="0"/>
            <a:t>علل ایجاد کننده ی عوارض کشنده در نتیجه ی تزریق خون شامل آسیب حاد ریه، افزایش حجم گردش خون ناشی از تزریق خون، واکنش همولیتیک می باشد.</a:t>
          </a:r>
          <a:endParaRPr lang="en-US" sz="1700" kern="1200"/>
        </a:p>
        <a:p>
          <a:pPr marL="171450" lvl="1" indent="-171450" algn="r" defTabSz="755650" rtl="1">
            <a:lnSpc>
              <a:spcPct val="90000"/>
            </a:lnSpc>
            <a:spcBef>
              <a:spcPct val="0"/>
            </a:spcBef>
            <a:spcAft>
              <a:spcPct val="20000"/>
            </a:spcAft>
            <a:buChar char="••"/>
          </a:pPr>
          <a:r>
            <a:rPr lang="fa-IR" sz="1700" b="1" kern="1200" smtClean="0"/>
            <a:t>به لحاظ تاریخی انتقال بیماری های عفونی، هپاتیت ها و </a:t>
          </a:r>
          <a:r>
            <a:rPr lang="en-US" sz="1700" b="1" kern="1200" smtClean="0"/>
            <a:t>HIV</a:t>
          </a:r>
          <a:r>
            <a:rPr lang="fa-IR" sz="1700" b="1" kern="1200" smtClean="0"/>
            <a:t> و واکنش های انتقال خون همولیتیک احتمالا ترسناک ترین عوارض انتقال خون بوده اند.</a:t>
          </a:r>
          <a:endParaRPr lang="en-US" sz="1700" kern="1200"/>
        </a:p>
      </dsp:txBody>
      <dsp:txXfrm>
        <a:off x="0" y="596047"/>
        <a:ext cx="7391400" cy="1548360"/>
      </dsp:txXfrm>
    </dsp:sp>
    <dsp:sp modelId="{312E4C01-73A1-4CA3-A072-DC248F8A2C3C}">
      <dsp:nvSpPr>
        <dsp:cNvPr id="0" name=""/>
        <dsp:cNvSpPr/>
      </dsp:nvSpPr>
      <dsp:spPr>
        <a:xfrm>
          <a:off x="0" y="2144407"/>
          <a:ext cx="73914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انتقال بیماری های عفونی</a:t>
          </a:r>
          <a:endParaRPr lang="en-US" sz="2200" kern="1200"/>
        </a:p>
      </dsp:txBody>
      <dsp:txXfrm>
        <a:off x="25759" y="2170166"/>
        <a:ext cx="7339882" cy="476152"/>
      </dsp:txXfrm>
    </dsp:sp>
    <dsp:sp modelId="{37FA243A-1E82-430C-A077-B29860028D62}">
      <dsp:nvSpPr>
        <dsp:cNvPr id="0" name=""/>
        <dsp:cNvSpPr/>
      </dsp:nvSpPr>
      <dsp:spPr>
        <a:xfrm>
          <a:off x="0" y="2672077"/>
          <a:ext cx="7391400" cy="2140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77" tIns="27940" rIns="156464" bIns="27940" numCol="1" spcCol="1270" anchor="t" anchorCtr="0">
          <a:noAutofit/>
        </a:bodyPr>
        <a:lstStyle/>
        <a:p>
          <a:pPr marL="171450" lvl="1" indent="-171450" algn="r" defTabSz="755650" rtl="1">
            <a:lnSpc>
              <a:spcPct val="90000"/>
            </a:lnSpc>
            <a:spcBef>
              <a:spcPct val="0"/>
            </a:spcBef>
            <a:spcAft>
              <a:spcPct val="20000"/>
            </a:spcAft>
            <a:buChar char="••"/>
          </a:pPr>
          <a:r>
            <a:rPr lang="fa-IR" sz="1700" b="1" kern="1200" smtClean="0"/>
            <a:t>بروز عفونت در اثر تزریق خون به میزان قابل توجهی کاهش یافته است.</a:t>
          </a:r>
          <a:endParaRPr lang="en-US" sz="1700" kern="1200"/>
        </a:p>
        <a:p>
          <a:pPr marL="171450" lvl="1" indent="-171450" algn="r" defTabSz="755650" rtl="1">
            <a:lnSpc>
              <a:spcPct val="90000"/>
            </a:lnSpc>
            <a:spcBef>
              <a:spcPct val="0"/>
            </a:spcBef>
            <a:spcAft>
              <a:spcPct val="20000"/>
            </a:spcAft>
            <a:buChar char="••"/>
          </a:pPr>
          <a:r>
            <a:rPr lang="fa-IR" sz="1700" b="1" kern="1200" smtClean="0"/>
            <a:t>پیشرفت های تست های خونی بر روی فرد دهنده سبب کاهش قابل توجه خطر انتقال بیماری های هپاتیت </a:t>
          </a:r>
          <a:r>
            <a:rPr lang="en-US" sz="1700" b="1" kern="1200" smtClean="0"/>
            <a:t>C</a:t>
          </a:r>
          <a:r>
            <a:rPr lang="fa-IR" sz="1700" b="1" kern="1200" smtClean="0"/>
            <a:t> و </a:t>
          </a:r>
          <a:r>
            <a:rPr lang="en-US" sz="1700" b="1" kern="1200" smtClean="0"/>
            <a:t>HIV</a:t>
          </a:r>
          <a:r>
            <a:rPr lang="fa-IR" sz="1700" b="1" kern="1200" smtClean="0"/>
            <a:t> که کمتر از 1 در میلیون تزریق رسیده است.</a:t>
          </a:r>
          <a:endParaRPr lang="en-US" sz="1700" kern="1200"/>
        </a:p>
        <a:p>
          <a:pPr marL="171450" lvl="1" indent="-171450" algn="r" defTabSz="755650" rtl="1">
            <a:lnSpc>
              <a:spcPct val="90000"/>
            </a:lnSpc>
            <a:spcBef>
              <a:spcPct val="0"/>
            </a:spcBef>
            <a:spcAft>
              <a:spcPct val="20000"/>
            </a:spcAft>
            <a:buChar char="••"/>
          </a:pPr>
          <a:r>
            <a:rPr lang="fa-IR" sz="1700" b="1" kern="1200" smtClean="0"/>
            <a:t>در سال 2002 بیش از 30 مورد از انتقال </a:t>
          </a:r>
          <a:r>
            <a:rPr lang="en-US" sz="1700" b="1" kern="1200" smtClean="0"/>
            <a:t>WNV</a:t>
          </a:r>
          <a:r>
            <a:rPr lang="fa-IR" sz="1700" b="1" kern="1200" smtClean="0"/>
            <a:t> گزارش شده است.</a:t>
          </a:r>
          <a:endParaRPr lang="en-US" sz="1700" kern="1200"/>
        </a:p>
        <a:p>
          <a:pPr marL="171450" lvl="1" indent="-171450" algn="r" defTabSz="755650" rtl="1">
            <a:lnSpc>
              <a:spcPct val="90000"/>
            </a:lnSpc>
            <a:spcBef>
              <a:spcPct val="0"/>
            </a:spcBef>
            <a:spcAft>
              <a:spcPct val="20000"/>
            </a:spcAft>
            <a:buChar char="••"/>
          </a:pPr>
          <a:r>
            <a:rPr lang="fa-IR" sz="1700" b="1" kern="1200" smtClean="0"/>
            <a:t>در سال 2003 غربالگری جتمع دهندگان خون با تکنولوزی اسید ریبونوکلئیک سبب کاهش بروز ویروس </a:t>
          </a:r>
          <a:r>
            <a:rPr lang="en-US" sz="1700" b="1" kern="1200" smtClean="0"/>
            <a:t>HIV</a:t>
          </a:r>
          <a:r>
            <a:rPr lang="fa-IR" sz="1700" b="1" kern="1200" smtClean="0"/>
            <a:t> شد.</a:t>
          </a:r>
          <a:endParaRPr lang="en-US" sz="1700" kern="1200"/>
        </a:p>
      </dsp:txBody>
      <dsp:txXfrm>
        <a:off x="0" y="2672077"/>
        <a:ext cx="7391400" cy="2140380"/>
      </dsp:txXfrm>
    </dsp:sp>
    <dsp:sp modelId="{A13372F3-6E3B-4100-BD23-480258B00CD3}">
      <dsp:nvSpPr>
        <dsp:cNvPr id="0" name=""/>
        <dsp:cNvSpPr/>
      </dsp:nvSpPr>
      <dsp:spPr>
        <a:xfrm>
          <a:off x="0" y="4812457"/>
          <a:ext cx="7391400"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r" defTabSz="977900" rtl="1">
            <a:lnSpc>
              <a:spcPct val="90000"/>
            </a:lnSpc>
            <a:spcBef>
              <a:spcPct val="0"/>
            </a:spcBef>
            <a:spcAft>
              <a:spcPct val="35000"/>
            </a:spcAft>
          </a:pPr>
          <a:r>
            <a:rPr lang="fa-IR" sz="2200" b="1" kern="1200" smtClean="0"/>
            <a:t>خطرات غیرعفونی تزریق خون</a:t>
          </a:r>
          <a:endParaRPr lang="en-US" sz="2200" kern="1200"/>
        </a:p>
      </dsp:txBody>
      <dsp:txXfrm>
        <a:off x="25759" y="4838216"/>
        <a:ext cx="7339882" cy="476152"/>
      </dsp:txXfrm>
    </dsp:sp>
    <dsp:sp modelId="{95C65A3C-ADB0-44BC-AA36-E95C32BEA4D5}">
      <dsp:nvSpPr>
        <dsp:cNvPr id="0" name=""/>
        <dsp:cNvSpPr/>
      </dsp:nvSpPr>
      <dsp:spPr>
        <a:xfrm>
          <a:off x="0" y="5340127"/>
          <a:ext cx="7391400"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4677" tIns="27940" rIns="156464" bIns="27940" numCol="1" spcCol="1270" anchor="t" anchorCtr="0">
          <a:noAutofit/>
        </a:bodyPr>
        <a:lstStyle/>
        <a:p>
          <a:pPr marL="171450" lvl="1" indent="-171450" algn="r" defTabSz="755650" rtl="1">
            <a:lnSpc>
              <a:spcPct val="90000"/>
            </a:lnSpc>
            <a:spcBef>
              <a:spcPct val="0"/>
            </a:spcBef>
            <a:spcAft>
              <a:spcPct val="20000"/>
            </a:spcAft>
            <a:buChar char="••"/>
          </a:pPr>
          <a:r>
            <a:rPr lang="fa-IR" sz="1700" b="1" kern="1200" smtClean="0"/>
            <a:t>عوامل غیرعفونی خطرناک تزریق خون متعدد است و اغلب شامل </a:t>
          </a:r>
          <a:r>
            <a:rPr lang="en-US" sz="1700" b="1" kern="1200" smtClean="0"/>
            <a:t>TRALI</a:t>
          </a:r>
          <a:r>
            <a:rPr lang="fa-IR" sz="1700" b="1" kern="1200" smtClean="0"/>
            <a:t> و تعدیل پاسخ ایمنی ناشی از تزریق خون می شود.</a:t>
          </a:r>
          <a:endParaRPr lang="en-US" sz="1700" kern="1200"/>
        </a:p>
      </dsp:txBody>
      <dsp:txXfrm>
        <a:off x="0" y="5340127"/>
        <a:ext cx="7391400" cy="5350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1AC1FD-5B98-46A1-9537-09882D556ABF}">
      <dsp:nvSpPr>
        <dsp:cNvPr id="0" name=""/>
        <dsp:cNvSpPr/>
      </dsp:nvSpPr>
      <dsp:spPr>
        <a:xfrm>
          <a:off x="0" y="385596"/>
          <a:ext cx="8229600"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b="1" kern="1200" smtClean="0"/>
            <a:t>بیماری ریوی حاد متعاقب تزریق خون (</a:t>
          </a:r>
          <a:r>
            <a:rPr lang="en-US" sz="2600" b="1" kern="1200" smtClean="0"/>
            <a:t>TRALI</a:t>
          </a:r>
          <a:r>
            <a:rPr lang="fa-IR" sz="2600" b="1" kern="1200" smtClean="0"/>
            <a:t>):</a:t>
          </a:r>
          <a:endParaRPr lang="en-US" sz="2600" kern="1200"/>
        </a:p>
      </dsp:txBody>
      <dsp:txXfrm>
        <a:off x="30442" y="416038"/>
        <a:ext cx="8168716" cy="562726"/>
      </dsp:txXfrm>
    </dsp:sp>
    <dsp:sp modelId="{C30C881F-1C71-4BD3-99D0-D80543EF35BB}">
      <dsp:nvSpPr>
        <dsp:cNvPr id="0" name=""/>
        <dsp:cNvSpPr/>
      </dsp:nvSpPr>
      <dsp:spPr>
        <a:xfrm>
          <a:off x="0" y="1009206"/>
          <a:ext cx="8229600" cy="4197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r" defTabSz="889000" rtl="1">
            <a:lnSpc>
              <a:spcPct val="90000"/>
            </a:lnSpc>
            <a:spcBef>
              <a:spcPct val="0"/>
            </a:spcBef>
            <a:spcAft>
              <a:spcPct val="20000"/>
            </a:spcAft>
            <a:buChar char="••"/>
          </a:pPr>
          <a:r>
            <a:rPr lang="fa-IR" sz="2000" b="1" kern="1200" smtClean="0"/>
            <a:t>از عللی است که منجر به مرگ و میر بعد از تزریق خون می گردد.</a:t>
          </a:r>
          <a:endParaRPr lang="en-US" sz="2000" kern="1200"/>
        </a:p>
        <a:p>
          <a:pPr marL="228600" lvl="1" indent="-228600" algn="r" defTabSz="889000" rtl="1">
            <a:lnSpc>
              <a:spcPct val="90000"/>
            </a:lnSpc>
            <a:spcBef>
              <a:spcPct val="0"/>
            </a:spcBef>
            <a:spcAft>
              <a:spcPct val="20000"/>
            </a:spcAft>
            <a:buChar char="••"/>
          </a:pPr>
          <a:r>
            <a:rPr lang="fa-IR" sz="2000" b="1" kern="1200" smtClean="0"/>
            <a:t>بیماری حاد ریوی است که 6 ساعت بعد از تزریق محصولات خون به خصوص گلبول های خونی قرمز فشرده یا </a:t>
          </a:r>
          <a:r>
            <a:rPr lang="en-US" sz="2000" b="1" kern="1200" smtClean="0"/>
            <a:t>FFP</a:t>
          </a:r>
          <a:r>
            <a:rPr lang="fa-IR" sz="2000" b="1" kern="1200" smtClean="0"/>
            <a:t> رخ می دهد.</a:t>
          </a:r>
          <a:endParaRPr lang="en-US" sz="2000" kern="1200"/>
        </a:p>
        <a:p>
          <a:pPr marL="228600" lvl="1" indent="-228600" algn="r" defTabSz="889000" rtl="1">
            <a:lnSpc>
              <a:spcPct val="90000"/>
            </a:lnSpc>
            <a:spcBef>
              <a:spcPct val="0"/>
            </a:spcBef>
            <a:spcAft>
              <a:spcPct val="20000"/>
            </a:spcAft>
            <a:buChar char="••"/>
          </a:pPr>
          <a:r>
            <a:rPr lang="fa-IR" sz="2000" b="1" kern="1200" dirty="0" smtClean="0"/>
            <a:t>در دهندگان خون مونث و نیز خون تازه تر مثلا کمتر از 14 روز این خطر کمتر رخ می دهد.</a:t>
          </a:r>
          <a:endParaRPr lang="en-US" sz="2000" kern="1200" dirty="0"/>
        </a:p>
        <a:p>
          <a:pPr marL="228600" lvl="1" indent="-228600" algn="r" defTabSz="889000" rtl="1">
            <a:lnSpc>
              <a:spcPct val="90000"/>
            </a:lnSpc>
            <a:spcBef>
              <a:spcPct val="0"/>
            </a:spcBef>
            <a:spcAft>
              <a:spcPct val="20000"/>
            </a:spcAft>
            <a:buChar char="••"/>
          </a:pPr>
          <a:r>
            <a:rPr lang="fa-IR" sz="2000" b="1" kern="1200" smtClean="0"/>
            <a:t>اقدامات فوری در هنگام تشخیص این عارضه شامل:</a:t>
          </a:r>
          <a:endParaRPr lang="en-US" sz="2000" kern="1200"/>
        </a:p>
        <a:p>
          <a:pPr marL="228600" lvl="1" indent="-228600" algn="r" defTabSz="889000" rtl="1">
            <a:lnSpc>
              <a:spcPct val="90000"/>
            </a:lnSpc>
            <a:spcBef>
              <a:spcPct val="0"/>
            </a:spcBef>
            <a:spcAft>
              <a:spcPct val="20000"/>
            </a:spcAft>
            <a:buChar char="••"/>
          </a:pPr>
          <a:r>
            <a:rPr lang="fa-IR" sz="2000" b="1" kern="1200" smtClean="0"/>
            <a:t>1) توقف تزریق خون</a:t>
          </a:r>
          <a:endParaRPr lang="en-US" sz="2000" kern="1200"/>
        </a:p>
        <a:p>
          <a:pPr marL="228600" lvl="1" indent="-228600" algn="r" defTabSz="889000" rtl="1">
            <a:lnSpc>
              <a:spcPct val="90000"/>
            </a:lnSpc>
            <a:spcBef>
              <a:spcPct val="0"/>
            </a:spcBef>
            <a:spcAft>
              <a:spcPct val="20000"/>
            </a:spcAft>
            <a:buChar char="••"/>
          </a:pPr>
          <a:r>
            <a:rPr lang="fa-IR" sz="2000" b="1" kern="1200" smtClean="0"/>
            <a:t>2) حفظ علائم حیاتی بیمار</a:t>
          </a:r>
          <a:endParaRPr lang="en-US" sz="2000" kern="1200"/>
        </a:p>
        <a:p>
          <a:pPr marL="228600" lvl="1" indent="-228600" algn="r" defTabSz="889000" rtl="1">
            <a:lnSpc>
              <a:spcPct val="90000"/>
            </a:lnSpc>
            <a:spcBef>
              <a:spcPct val="0"/>
            </a:spcBef>
            <a:spcAft>
              <a:spcPct val="20000"/>
            </a:spcAft>
            <a:buChar char="••"/>
          </a:pPr>
          <a:r>
            <a:rPr lang="fa-IR" sz="2000" b="1" kern="1200" smtClean="0"/>
            <a:t>3) تعیین غلظت پروتئین مایع ریوی از طریق لوله ی اندوتراکئال</a:t>
          </a:r>
          <a:endParaRPr lang="en-US" sz="2000" kern="1200"/>
        </a:p>
        <a:p>
          <a:pPr marL="228600" lvl="1" indent="-228600" algn="r" defTabSz="889000" rtl="1">
            <a:lnSpc>
              <a:spcPct val="90000"/>
            </a:lnSpc>
            <a:spcBef>
              <a:spcPct val="0"/>
            </a:spcBef>
            <a:spcAft>
              <a:spcPct val="20000"/>
            </a:spcAft>
            <a:buChar char="••"/>
          </a:pPr>
          <a:r>
            <a:rPr lang="fa-IR" sz="2000" b="1" kern="1200" smtClean="0"/>
            <a:t>4) شمارش کامل سلول های خون محیطی و گرافی قفسه ی سینه</a:t>
          </a:r>
          <a:endParaRPr lang="en-US" sz="2000" kern="1200"/>
        </a:p>
        <a:p>
          <a:pPr marL="228600" lvl="1" indent="-228600" algn="r" defTabSz="889000" rtl="1">
            <a:lnSpc>
              <a:spcPct val="90000"/>
            </a:lnSpc>
            <a:spcBef>
              <a:spcPct val="0"/>
            </a:spcBef>
            <a:spcAft>
              <a:spcPct val="20000"/>
            </a:spcAft>
            <a:buChar char="••"/>
          </a:pPr>
          <a:r>
            <a:rPr lang="fa-IR" sz="2000" b="1" kern="1200" smtClean="0"/>
            <a:t>5) اطلاع به بانک خون در مورد عارضه ی رخ داده که سایر واحدهای خونی را قرنطینه نماید.</a:t>
          </a:r>
          <a:endParaRPr lang="en-US" sz="2000" kern="1200"/>
        </a:p>
      </dsp:txBody>
      <dsp:txXfrm>
        <a:off x="0" y="1009206"/>
        <a:ext cx="8229600" cy="41979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32F75-392D-4EB9-BCCC-7F8EA10E3F68}">
      <dsp:nvSpPr>
        <dsp:cNvPr id="0" name=""/>
        <dsp:cNvSpPr/>
      </dsp:nvSpPr>
      <dsp:spPr>
        <a:xfrm>
          <a:off x="0" y="145792"/>
          <a:ext cx="7924800" cy="64759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fa-IR" sz="2700" b="1" kern="1200" smtClean="0"/>
            <a:t>تعدیل پاسخ ایمنی مرتبط با تزریق خون</a:t>
          </a:r>
          <a:endParaRPr lang="en-US" sz="2700" kern="1200"/>
        </a:p>
      </dsp:txBody>
      <dsp:txXfrm>
        <a:off x="31613" y="177405"/>
        <a:ext cx="7861574" cy="584369"/>
      </dsp:txXfrm>
    </dsp:sp>
    <dsp:sp modelId="{9CC6B6B5-49C4-4442-8FA4-E3712B02164D}">
      <dsp:nvSpPr>
        <dsp:cNvPr id="0" name=""/>
        <dsp:cNvSpPr/>
      </dsp:nvSpPr>
      <dsp:spPr>
        <a:xfrm>
          <a:off x="0" y="793387"/>
          <a:ext cx="7924800" cy="24591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4290" rIns="192024" bIns="34290" numCol="1" spcCol="1270" anchor="t" anchorCtr="0">
          <a:noAutofit/>
        </a:bodyPr>
        <a:lstStyle/>
        <a:p>
          <a:pPr marL="228600" lvl="1" indent="-228600" algn="r" defTabSz="933450" rtl="1">
            <a:lnSpc>
              <a:spcPct val="90000"/>
            </a:lnSpc>
            <a:spcBef>
              <a:spcPct val="0"/>
            </a:spcBef>
            <a:spcAft>
              <a:spcPct val="20000"/>
            </a:spcAft>
            <a:buChar char="••"/>
          </a:pPr>
          <a:r>
            <a:rPr lang="fa-IR" sz="2100" b="1" kern="1200" dirty="0" smtClean="0"/>
            <a:t>تزریق خون سبب توقف ایمنی سلول می گردد که همراه با اثرات مشابه ایجاد شده در اثر ترومای جراحی است و ممکن است بیماران در معرض خطر عفونت بعد از عمل قرار دهد.</a:t>
          </a:r>
          <a:endParaRPr lang="en-US" sz="2100" kern="1200" dirty="0"/>
        </a:p>
        <a:p>
          <a:pPr marL="228600" lvl="1" indent="-228600" algn="r" defTabSz="933450" rtl="1">
            <a:lnSpc>
              <a:spcPct val="90000"/>
            </a:lnSpc>
            <a:spcBef>
              <a:spcPct val="0"/>
            </a:spcBef>
            <a:spcAft>
              <a:spcPct val="20000"/>
            </a:spcAft>
            <a:buChar char="••"/>
          </a:pPr>
          <a:r>
            <a:rPr lang="fa-IR" sz="2100" b="1" kern="1200" dirty="0" smtClean="0"/>
            <a:t>خارج کردن بیشتر سلول های سفید اخیرا بسیار افزایش یافته است. این کار سبب کاهش بروز واکنش های همولیتیک تب زا متعاقب تزریق خون و نیز انتقال ویروس های همراه با لوکوسیت ها می گردد.</a:t>
          </a:r>
          <a:endParaRPr lang="en-US" sz="2100" kern="1200" dirty="0"/>
        </a:p>
      </dsp:txBody>
      <dsp:txXfrm>
        <a:off x="0" y="793387"/>
        <a:ext cx="7924800" cy="2459159"/>
      </dsp:txXfrm>
    </dsp:sp>
    <dsp:sp modelId="{E8739362-1873-4BF4-BD69-FB488746305C}">
      <dsp:nvSpPr>
        <dsp:cNvPr id="0" name=""/>
        <dsp:cNvSpPr/>
      </dsp:nvSpPr>
      <dsp:spPr>
        <a:xfrm>
          <a:off x="0" y="3252547"/>
          <a:ext cx="7924800" cy="64759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r" defTabSz="1200150" rtl="1">
            <a:lnSpc>
              <a:spcPct val="90000"/>
            </a:lnSpc>
            <a:spcBef>
              <a:spcPct val="0"/>
            </a:spcBef>
            <a:spcAft>
              <a:spcPct val="35000"/>
            </a:spcAft>
          </a:pPr>
          <a:r>
            <a:rPr lang="fa-IR" sz="2700" b="1" kern="1200" smtClean="0"/>
            <a:t>اختلالات متابولیک</a:t>
          </a:r>
          <a:endParaRPr lang="en-US" sz="2700" kern="1200"/>
        </a:p>
      </dsp:txBody>
      <dsp:txXfrm>
        <a:off x="31613" y="3284160"/>
        <a:ext cx="7861574" cy="584369"/>
      </dsp:txXfrm>
    </dsp:sp>
    <dsp:sp modelId="{DF37D7D3-D789-43F9-9DFF-E1616D98B303}">
      <dsp:nvSpPr>
        <dsp:cNvPr id="0" name=""/>
        <dsp:cNvSpPr/>
      </dsp:nvSpPr>
      <dsp:spPr>
        <a:xfrm>
          <a:off x="0" y="3900142"/>
          <a:ext cx="7924800" cy="15928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34290" rIns="192024" bIns="34290" numCol="1" spcCol="1270" anchor="t" anchorCtr="0">
          <a:noAutofit/>
        </a:bodyPr>
        <a:lstStyle/>
        <a:p>
          <a:pPr marL="228600" lvl="1" indent="-228600" algn="r" defTabSz="933450" rtl="1">
            <a:lnSpc>
              <a:spcPct val="90000"/>
            </a:lnSpc>
            <a:spcBef>
              <a:spcPct val="0"/>
            </a:spcBef>
            <a:spcAft>
              <a:spcPct val="20000"/>
            </a:spcAft>
            <a:buChar char="••"/>
          </a:pPr>
          <a:r>
            <a:rPr lang="fa-IR" sz="2100" b="1" kern="1200" dirty="0" smtClean="0"/>
            <a:t>نگه داری خون کامل را تحت تاثیر قرار می دهد که شامل تجمع یون های هیدروژن، پتاسیم و کاهش 3 و 2 دی فسفوگلیسرات می باشد.</a:t>
          </a:r>
          <a:endParaRPr lang="en-US" sz="2100" kern="1200" dirty="0"/>
        </a:p>
        <a:p>
          <a:pPr marL="228600" lvl="1" indent="-228600" algn="r" defTabSz="933450" rtl="1">
            <a:lnSpc>
              <a:spcPct val="90000"/>
            </a:lnSpc>
            <a:spcBef>
              <a:spcPct val="0"/>
            </a:spcBef>
            <a:spcAft>
              <a:spcPct val="20000"/>
            </a:spcAft>
            <a:buChar char="••"/>
          </a:pPr>
          <a:r>
            <a:rPr lang="fa-IR" sz="2100" b="1" kern="1200" smtClean="0"/>
            <a:t>وجود سیترات در ماده ی نگه دارنده ی خون می تواند سبب تغییراتی در دریافت کنندگان محصولات خونی گردد.</a:t>
          </a:r>
          <a:endParaRPr lang="en-US" sz="2100" kern="1200"/>
        </a:p>
      </dsp:txBody>
      <dsp:txXfrm>
        <a:off x="0" y="3900142"/>
        <a:ext cx="7924800" cy="159286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F1C18-79EA-41A5-B952-5EF8C2CB4CE8}">
      <dsp:nvSpPr>
        <dsp:cNvPr id="0" name=""/>
        <dsp:cNvSpPr/>
      </dsp:nvSpPr>
      <dsp:spPr>
        <a:xfrm>
          <a:off x="41" y="291111"/>
          <a:ext cx="3987998"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fa-IR" sz="1800" b="1" kern="1200" smtClean="0"/>
            <a:t>یون های هیدروژن</a:t>
          </a:r>
          <a:endParaRPr lang="en-US" sz="1800" kern="1200"/>
        </a:p>
      </dsp:txBody>
      <dsp:txXfrm>
        <a:off x="41" y="291111"/>
        <a:ext cx="3987998" cy="518400"/>
      </dsp:txXfrm>
    </dsp:sp>
    <dsp:sp modelId="{8AE2EC51-629B-42C1-A8F7-B1FAC15A056D}">
      <dsp:nvSpPr>
        <dsp:cNvPr id="0" name=""/>
        <dsp:cNvSpPr/>
      </dsp:nvSpPr>
      <dsp:spPr>
        <a:xfrm>
          <a:off x="41" y="809511"/>
          <a:ext cx="3987998" cy="46445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r>
            <a:rPr lang="fa-IR" sz="1800" b="1" kern="1200" dirty="0" smtClean="0">
              <a:cs typeface="B Nazanin" panose="00000400000000000000" pitchFamily="2" charset="-78"/>
            </a:rPr>
            <a:t>افزودن بیشتر مواد نگه دارنده سبب افزایش قابل توجه یون های هیدروژن در خون کامل نگه داری شده می گردد.</a:t>
          </a:r>
          <a:endParaRPr lang="en-US" sz="1800" kern="1200" dirty="0">
            <a:cs typeface="B Nazanin" panose="00000400000000000000" pitchFamily="2" charset="-78"/>
          </a:endParaRPr>
        </a:p>
        <a:p>
          <a:pPr marL="171450" lvl="1" indent="-171450" algn="r" defTabSz="800100" rtl="1">
            <a:lnSpc>
              <a:spcPct val="90000"/>
            </a:lnSpc>
            <a:spcBef>
              <a:spcPct val="0"/>
            </a:spcBef>
            <a:spcAft>
              <a:spcPct val="15000"/>
            </a:spcAft>
            <a:buChar char="••"/>
          </a:pPr>
          <a:r>
            <a:rPr lang="fa-IR" sz="1800" b="1" kern="1200" dirty="0" smtClean="0">
              <a:cs typeface="B Nazanin" panose="00000400000000000000" pitchFamily="2" charset="-78"/>
            </a:rPr>
            <a:t>اختلال متابولیک مداوم در سلول های خونی سبب تولید بیشتر یون های هیدروژن و کاهش </a:t>
          </a:r>
          <a:r>
            <a:rPr lang="en-US" sz="1800" b="1" kern="1200" dirty="0" smtClean="0">
              <a:cs typeface="B Nazanin" panose="00000400000000000000" pitchFamily="2" charset="-78"/>
            </a:rPr>
            <a:t>PH</a:t>
          </a:r>
          <a:r>
            <a:rPr lang="fa-IR" sz="1800" b="1" kern="1200" dirty="0" smtClean="0">
              <a:cs typeface="B Nazanin" panose="00000400000000000000" pitchFamily="2" charset="-78"/>
            </a:rPr>
            <a:t> به کمتر از 7 می باشد.</a:t>
          </a:r>
          <a:endParaRPr lang="en-US" sz="1800" kern="1200" dirty="0">
            <a:cs typeface="B Nazanin" panose="00000400000000000000" pitchFamily="2" charset="-78"/>
          </a:endParaRPr>
        </a:p>
        <a:p>
          <a:pPr marL="171450" lvl="1" indent="-171450" algn="r" defTabSz="800100" rtl="1">
            <a:lnSpc>
              <a:spcPct val="90000"/>
            </a:lnSpc>
            <a:spcBef>
              <a:spcPct val="0"/>
            </a:spcBef>
            <a:spcAft>
              <a:spcPct val="15000"/>
            </a:spcAft>
            <a:buChar char="••"/>
          </a:pPr>
          <a:r>
            <a:rPr lang="fa-IR" sz="1800" b="1" kern="1200" dirty="0" smtClean="0">
              <a:cs typeface="B Nazanin" panose="00000400000000000000" pitchFamily="2" charset="-78"/>
            </a:rPr>
            <a:t>علاوه بر ای تغییرات اسیدوز متابولیک یک اتفاق پایدار در دریافت کنندگان کحصولات خونی حتی در دیافت کنندگان مقادیر بالای محصولات ذخیره شده با سرعت بالا نمی باشد. بنابراین تجویز داخل وریدی بی کربنات سدیم به دریافت کنندگان خون کامل باید با اندازه گیری </a:t>
          </a:r>
          <a:r>
            <a:rPr lang="en-US" sz="1800" b="1" kern="1200" dirty="0" smtClean="0">
              <a:cs typeface="B Nazanin" panose="00000400000000000000" pitchFamily="2" charset="-78"/>
            </a:rPr>
            <a:t>PH</a:t>
          </a:r>
          <a:r>
            <a:rPr lang="fa-IR" sz="1800" b="1" kern="1200" dirty="0" smtClean="0">
              <a:cs typeface="B Nazanin" panose="00000400000000000000" pitchFamily="2" charset="-78"/>
            </a:rPr>
            <a:t> و نه به صورت دلخواه تجویز گردد</a:t>
          </a:r>
          <a:r>
            <a:rPr lang="fa-IR" sz="1800" b="1" kern="1200" dirty="0" smtClean="0"/>
            <a:t>.</a:t>
          </a:r>
          <a:endParaRPr lang="en-US" sz="1800" kern="1200" dirty="0"/>
        </a:p>
      </dsp:txBody>
      <dsp:txXfrm>
        <a:off x="41" y="809511"/>
        <a:ext cx="3987998" cy="4644539"/>
      </dsp:txXfrm>
    </dsp:sp>
    <dsp:sp modelId="{0F84740F-3631-474D-A8AA-53ABACDA568B}">
      <dsp:nvSpPr>
        <dsp:cNvPr id="0" name=""/>
        <dsp:cNvSpPr/>
      </dsp:nvSpPr>
      <dsp:spPr>
        <a:xfrm>
          <a:off x="4546359" y="291111"/>
          <a:ext cx="3987998"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fa-IR" sz="1800" b="1" kern="1200" smtClean="0"/>
            <a:t>پتاسیم</a:t>
          </a:r>
          <a:endParaRPr lang="en-US" sz="1800" kern="1200"/>
        </a:p>
      </dsp:txBody>
      <dsp:txXfrm>
        <a:off x="4546359" y="291111"/>
        <a:ext cx="3987998" cy="518400"/>
      </dsp:txXfrm>
    </dsp:sp>
    <dsp:sp modelId="{04F34B41-F1CB-49AB-9249-058D46784E7B}">
      <dsp:nvSpPr>
        <dsp:cNvPr id="0" name=""/>
        <dsp:cNvSpPr/>
      </dsp:nvSpPr>
      <dsp:spPr>
        <a:xfrm>
          <a:off x="4546359" y="809511"/>
          <a:ext cx="3987998" cy="4644539"/>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150000"/>
            </a:lnSpc>
            <a:spcBef>
              <a:spcPct val="0"/>
            </a:spcBef>
            <a:spcAft>
              <a:spcPct val="15000"/>
            </a:spcAft>
            <a:buChar char="••"/>
          </a:pPr>
          <a:r>
            <a:rPr lang="fa-IR" sz="1800" b="1" kern="1200" dirty="0" smtClean="0">
              <a:cs typeface="B Nazanin" panose="00000400000000000000" pitchFamily="2" charset="-78"/>
            </a:rPr>
            <a:t>پتاسیم موجود در خون های ذخیره شده به صورت پیشرونده ای افزایش می یابد اما حتی در تزریق های ماسیو نیز غلظت پتاسیم پلاسما به ندرت افزایش می یابد.</a:t>
          </a:r>
          <a:endParaRPr lang="en-US" sz="1800" kern="1200" dirty="0">
            <a:cs typeface="B Nazanin" panose="00000400000000000000" pitchFamily="2" charset="-78"/>
          </a:endParaRPr>
        </a:p>
        <a:p>
          <a:pPr marL="171450" lvl="1" indent="-171450" algn="r" defTabSz="800100" rtl="1">
            <a:lnSpc>
              <a:spcPct val="150000"/>
            </a:lnSpc>
            <a:spcBef>
              <a:spcPct val="0"/>
            </a:spcBef>
            <a:spcAft>
              <a:spcPct val="15000"/>
            </a:spcAft>
            <a:buChar char="••"/>
          </a:pPr>
          <a:r>
            <a:rPr lang="fa-IR" sz="1800" b="1" kern="1200" dirty="0" smtClean="0">
              <a:cs typeface="B Nazanin" panose="00000400000000000000" pitchFamily="2" charset="-78"/>
            </a:rPr>
            <a:t>عدم افزایش غلظت های پتاسیم نشان دهنده ی این است که مقادیر بسیار اندک پتاسیم در هرواحد خون ذخیره شده وجود دارد. </a:t>
          </a:r>
          <a:endParaRPr lang="en-US" sz="1800" kern="1200" dirty="0">
            <a:cs typeface="B Nazanin" panose="00000400000000000000" pitchFamily="2" charset="-78"/>
          </a:endParaRPr>
        </a:p>
      </dsp:txBody>
      <dsp:txXfrm>
        <a:off x="4546359" y="809511"/>
        <a:ext cx="3987998" cy="46445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652461-1479-4EA2-8944-D4A3CB426584}">
      <dsp:nvSpPr>
        <dsp:cNvPr id="0" name=""/>
        <dsp:cNvSpPr/>
      </dsp:nvSpPr>
      <dsp:spPr>
        <a:xfrm>
          <a:off x="0" y="2864"/>
          <a:ext cx="6347713" cy="52767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fa-IR" sz="2200" b="1" kern="1200" smtClean="0"/>
            <a:t>اقدامات خون درمانی</a:t>
          </a:r>
          <a:endParaRPr lang="en-US" sz="2200" kern="1200"/>
        </a:p>
      </dsp:txBody>
      <dsp:txXfrm>
        <a:off x="25759" y="28623"/>
        <a:ext cx="6296195" cy="47615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A41A5-9D8C-47D5-B9B3-977F37417EDE}">
      <dsp:nvSpPr>
        <dsp:cNvPr id="0" name=""/>
        <dsp:cNvSpPr/>
      </dsp:nvSpPr>
      <dsp:spPr>
        <a:xfrm>
          <a:off x="0" y="10521"/>
          <a:ext cx="7467600" cy="50368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b="1" kern="1200" smtClean="0"/>
            <a:t>کاهش 2 و 3 دی فسفوگلیسرات</a:t>
          </a:r>
          <a:endParaRPr lang="en-US" sz="2100" kern="1200"/>
        </a:p>
      </dsp:txBody>
      <dsp:txXfrm>
        <a:off x="24588" y="35109"/>
        <a:ext cx="7418424" cy="454509"/>
      </dsp:txXfrm>
    </dsp:sp>
    <dsp:sp modelId="{5E20CC62-B1E6-49AA-919B-C4737DB0AED0}">
      <dsp:nvSpPr>
        <dsp:cNvPr id="0" name=""/>
        <dsp:cNvSpPr/>
      </dsp:nvSpPr>
      <dsp:spPr>
        <a:xfrm>
          <a:off x="0" y="514206"/>
          <a:ext cx="7467600" cy="304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6670" rIns="149352" bIns="26670" numCol="1" spcCol="1270" anchor="t" anchorCtr="0">
          <a:noAutofit/>
        </a:bodyPr>
        <a:lstStyle/>
        <a:p>
          <a:pPr marL="171450" lvl="1" indent="-171450" algn="r" defTabSz="711200" rtl="1">
            <a:lnSpc>
              <a:spcPct val="90000"/>
            </a:lnSpc>
            <a:spcBef>
              <a:spcPct val="0"/>
            </a:spcBef>
            <a:spcAft>
              <a:spcPct val="20000"/>
            </a:spcAft>
            <a:buChar char="••"/>
          </a:pPr>
          <a:r>
            <a:rPr lang="fa-IR" sz="1600" b="1" kern="1200" smtClean="0"/>
            <a:t>ذخیره ی خون همراه با کاهش پیشرونده ی  2 و 3 دی فسفوگلیسرات در اریتروسیت ها می باشد که سبب افزایش تمایل هموگلوبین به اکسیژن می گردد. این افزایش تمایل به اکسیژن سبب کاهش اکسیژن رسانی به بافت ها می شود.</a:t>
          </a:r>
          <a:endParaRPr lang="en-US" sz="1600" kern="1200"/>
        </a:p>
        <a:p>
          <a:pPr marL="171450" lvl="1" indent="-171450" algn="r" defTabSz="711200" rtl="1">
            <a:lnSpc>
              <a:spcPct val="90000"/>
            </a:lnSpc>
            <a:spcBef>
              <a:spcPct val="0"/>
            </a:spcBef>
            <a:spcAft>
              <a:spcPct val="20000"/>
            </a:spcAft>
            <a:buChar char="••"/>
          </a:pPr>
          <a:r>
            <a:rPr lang="fa-IR" sz="1600" b="1" kern="1200" smtClean="0"/>
            <a:t>کلسیم مکمل باید در موارد زیر تجویز گردد. </a:t>
          </a:r>
          <a:endParaRPr lang="en-US" sz="1600" kern="1200"/>
        </a:p>
        <a:p>
          <a:pPr marL="171450" lvl="1" indent="-171450" algn="r" defTabSz="711200" rtl="1">
            <a:lnSpc>
              <a:spcPct val="90000"/>
            </a:lnSpc>
            <a:spcBef>
              <a:spcPct val="0"/>
            </a:spcBef>
            <a:spcAft>
              <a:spcPct val="20000"/>
            </a:spcAft>
            <a:buChar char="••"/>
          </a:pPr>
          <a:r>
            <a:rPr lang="fa-IR" sz="1600" b="1" kern="1200" smtClean="0"/>
            <a:t>1) سرعت تجویز خون بیشتر از 250 میلی لیتر در دقیقه</a:t>
          </a:r>
          <a:endParaRPr lang="en-US" sz="1600" kern="1200"/>
        </a:p>
        <a:p>
          <a:pPr marL="171450" lvl="1" indent="-171450" algn="r" defTabSz="711200" rtl="1">
            <a:lnSpc>
              <a:spcPct val="90000"/>
            </a:lnSpc>
            <a:spcBef>
              <a:spcPct val="0"/>
            </a:spcBef>
            <a:spcAft>
              <a:spcPct val="20000"/>
            </a:spcAft>
            <a:buChar char="••"/>
          </a:pPr>
          <a:r>
            <a:rPr lang="fa-IR" sz="1600" b="1" kern="1200" dirty="0" smtClean="0"/>
            <a:t>2) هیپوترمی یا بیماری های کبدی که با متابولیسم سیترات تداخل داشته باشند</a:t>
          </a:r>
          <a:endParaRPr lang="en-US" sz="1600" kern="1200" dirty="0"/>
        </a:p>
        <a:p>
          <a:pPr marL="171450" lvl="1" indent="-171450" algn="r" defTabSz="711200" rtl="1">
            <a:lnSpc>
              <a:spcPct val="90000"/>
            </a:lnSpc>
            <a:spcBef>
              <a:spcPct val="0"/>
            </a:spcBef>
            <a:spcAft>
              <a:spcPct val="20000"/>
            </a:spcAft>
            <a:buChar char="••"/>
          </a:pPr>
          <a:r>
            <a:rPr lang="fa-IR" sz="1600" b="1" kern="1200" smtClean="0"/>
            <a:t>3) بیمار نوزاد باشد</a:t>
          </a:r>
          <a:endParaRPr lang="en-US" sz="1600" kern="1200"/>
        </a:p>
        <a:p>
          <a:pPr marL="171450" lvl="1" indent="-171450" algn="r" defTabSz="711200" rtl="1">
            <a:lnSpc>
              <a:spcPct val="90000"/>
            </a:lnSpc>
            <a:spcBef>
              <a:spcPct val="0"/>
            </a:spcBef>
            <a:spcAft>
              <a:spcPct val="20000"/>
            </a:spcAft>
            <a:buChar char="••"/>
          </a:pPr>
          <a:r>
            <a:rPr lang="fa-IR" sz="1600" b="1" kern="1200" smtClean="0"/>
            <a:t>بیماران تحت پیوند کبد بیشتر در معرض مسمومیت با سیترات می باشند که این بیماران ممکن است به تجویز کلسیم در حین خون گیری ماسیو خون ذخیره شده داشته باشند.</a:t>
          </a:r>
          <a:endParaRPr lang="en-US" sz="1600" kern="1200"/>
        </a:p>
      </dsp:txBody>
      <dsp:txXfrm>
        <a:off x="0" y="514206"/>
        <a:ext cx="7467600" cy="3042900"/>
      </dsp:txXfrm>
    </dsp:sp>
    <dsp:sp modelId="{F417E991-BDEC-446D-AEB2-0639FDB59FD7}">
      <dsp:nvSpPr>
        <dsp:cNvPr id="0" name=""/>
        <dsp:cNvSpPr/>
      </dsp:nvSpPr>
      <dsp:spPr>
        <a:xfrm>
          <a:off x="0" y="3557106"/>
          <a:ext cx="7467600" cy="503685"/>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fa-IR" sz="2100" b="1" kern="1200" smtClean="0"/>
            <a:t>هیپوترمی</a:t>
          </a:r>
          <a:endParaRPr lang="en-US" sz="2100" kern="1200"/>
        </a:p>
      </dsp:txBody>
      <dsp:txXfrm>
        <a:off x="24588" y="3581694"/>
        <a:ext cx="7418424" cy="454509"/>
      </dsp:txXfrm>
    </dsp:sp>
    <dsp:sp modelId="{4BDEC05F-F263-4C9B-9CE3-B1856CB2EDFB}">
      <dsp:nvSpPr>
        <dsp:cNvPr id="0" name=""/>
        <dsp:cNvSpPr/>
      </dsp:nvSpPr>
      <dsp:spPr>
        <a:xfrm>
          <a:off x="0" y="4060791"/>
          <a:ext cx="7467600" cy="152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6670" rIns="149352" bIns="26670" numCol="1" spcCol="1270" anchor="t" anchorCtr="0">
          <a:noAutofit/>
        </a:bodyPr>
        <a:lstStyle/>
        <a:p>
          <a:pPr marL="171450" lvl="1" indent="-171450" algn="r" defTabSz="711200" rtl="1">
            <a:lnSpc>
              <a:spcPct val="90000"/>
            </a:lnSpc>
            <a:spcBef>
              <a:spcPct val="0"/>
            </a:spcBef>
            <a:spcAft>
              <a:spcPct val="20000"/>
            </a:spcAft>
            <a:buChar char="••"/>
          </a:pPr>
          <a:r>
            <a:rPr lang="fa-IR" sz="1600" b="1" kern="1200" smtClean="0"/>
            <a:t>تجویز خون ذخیره شده با دمای کمتر از 6 درجه ی سانتیگراد می تواند منجر به کاهش دمای بدن بیمار گردد.</a:t>
          </a:r>
          <a:endParaRPr lang="en-US" sz="1600" kern="1200"/>
        </a:p>
        <a:p>
          <a:pPr marL="171450" lvl="1" indent="-171450" algn="r" defTabSz="711200" rtl="1">
            <a:lnSpc>
              <a:spcPct val="90000"/>
            </a:lnSpc>
            <a:spcBef>
              <a:spcPct val="0"/>
            </a:spcBef>
            <a:spcAft>
              <a:spcPct val="20000"/>
            </a:spcAft>
            <a:buChar char="••"/>
          </a:pPr>
          <a:r>
            <a:rPr lang="fa-IR" sz="1600" b="1" kern="1200" dirty="0" smtClean="0"/>
            <a:t>عبور خون از خلال وارمرهای طراحی شده سبب کاهش هیپوترمی احتمالی می گردد.</a:t>
          </a:r>
          <a:endParaRPr lang="en-US" sz="1600" kern="1200" dirty="0"/>
        </a:p>
        <a:p>
          <a:pPr marL="171450" lvl="1" indent="-171450" algn="r" defTabSz="711200" rtl="1">
            <a:lnSpc>
              <a:spcPct val="90000"/>
            </a:lnSpc>
            <a:spcBef>
              <a:spcPct val="0"/>
            </a:spcBef>
            <a:spcAft>
              <a:spcPct val="20000"/>
            </a:spcAft>
            <a:buChar char="••"/>
          </a:pPr>
          <a:r>
            <a:rPr lang="fa-IR" sz="1600" b="1" kern="1200" smtClean="0"/>
            <a:t>اختلال عملکرد نامشخص این وارمرها سبب گرم شدن بیش از حد و همولیز خون تزریقی می گردد.</a:t>
          </a:r>
          <a:endParaRPr lang="en-US" sz="1600" kern="1200"/>
        </a:p>
      </dsp:txBody>
      <dsp:txXfrm>
        <a:off x="0" y="4060791"/>
        <a:ext cx="7467600" cy="152145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5B289C-081C-4640-AFAE-3E092DE68620}">
      <dsp:nvSpPr>
        <dsp:cNvPr id="0" name=""/>
        <dsp:cNvSpPr/>
      </dsp:nvSpPr>
      <dsp:spPr>
        <a:xfrm>
          <a:off x="0" y="0"/>
          <a:ext cx="7467600" cy="5867399"/>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t" anchorCtr="0">
          <a:noAutofit/>
        </a:bodyPr>
        <a:lstStyle/>
        <a:p>
          <a:pPr lvl="0" algn="r" defTabSz="933450" rtl="1">
            <a:lnSpc>
              <a:spcPct val="90000"/>
            </a:lnSpc>
            <a:spcBef>
              <a:spcPct val="0"/>
            </a:spcBef>
            <a:spcAft>
              <a:spcPct val="35000"/>
            </a:spcAft>
          </a:pPr>
          <a:r>
            <a:rPr lang="fa-IR" sz="2100" b="1" kern="1200" dirty="0" smtClean="0"/>
            <a:t>انعقاد</a:t>
          </a:r>
          <a:endParaRPr lang="en-US" sz="2100" kern="1200" dirty="0"/>
        </a:p>
        <a:p>
          <a:pPr marL="171450" lvl="1" indent="-171450" algn="r" defTabSz="711200" rtl="1">
            <a:lnSpc>
              <a:spcPct val="90000"/>
            </a:lnSpc>
            <a:spcBef>
              <a:spcPct val="0"/>
            </a:spcBef>
            <a:spcAft>
              <a:spcPct val="15000"/>
            </a:spcAft>
            <a:buChar char="••"/>
          </a:pPr>
          <a:r>
            <a:rPr lang="fa-IR" sz="1600" b="1" kern="1200" dirty="0" smtClean="0"/>
            <a:t>در نتیجه ی خون ریزی شدید میکروواسکولار باید هم مشاوره ی جراحی و هم بیهوشی صورت گیرد. تست های آزمایشگاهی تنها مکمل یافته های بالینی می باشد.</a:t>
          </a:r>
          <a:endParaRPr lang="en-US" sz="1600" kern="1200" dirty="0"/>
        </a:p>
        <a:p>
          <a:pPr marL="171450" lvl="1" indent="-171450" algn="r" defTabSz="711200" rtl="1">
            <a:lnSpc>
              <a:spcPct val="90000"/>
            </a:lnSpc>
            <a:spcBef>
              <a:spcPct val="0"/>
            </a:spcBef>
            <a:spcAft>
              <a:spcPct val="15000"/>
            </a:spcAft>
            <a:buChar char="••"/>
          </a:pPr>
          <a:r>
            <a:rPr lang="fa-IR" sz="1600" b="1" kern="1200" dirty="0" smtClean="0"/>
            <a:t>کمبود خون باید با اندازه کیری مخزن های ساکشن خون، اسفنج ها و زهکش های خونی مورد تخمین قرار گیرد. این تصمیم باید بر این اساس صورت گیرد که آیا خون از دست رفته در اثر جراحی رخ داده و یا کواگولوپاتی وجود دارد.</a:t>
          </a:r>
          <a:endParaRPr lang="en-US" sz="1600" kern="1200" dirty="0"/>
        </a:p>
        <a:p>
          <a:pPr marL="171450" lvl="1" indent="-171450" algn="r" defTabSz="711200" rtl="1">
            <a:lnSpc>
              <a:spcPct val="90000"/>
            </a:lnSpc>
            <a:spcBef>
              <a:spcPct val="0"/>
            </a:spcBef>
            <a:spcAft>
              <a:spcPct val="15000"/>
            </a:spcAft>
            <a:buChar char="••"/>
          </a:pPr>
          <a:r>
            <a:rPr lang="fa-IR" sz="1600" b="1" kern="1200" dirty="0" smtClean="0"/>
            <a:t>شمارش پلاکتی، </a:t>
          </a:r>
          <a:r>
            <a:rPr lang="en-US" sz="1600" b="1" kern="1200" dirty="0" smtClean="0"/>
            <a:t>PT</a:t>
          </a:r>
          <a:r>
            <a:rPr lang="fa-IR" sz="1600" b="1" kern="1200" dirty="0" smtClean="0"/>
            <a:t> یا </a:t>
          </a:r>
          <a:r>
            <a:rPr lang="en-US" sz="1600" b="1" kern="1200" dirty="0" smtClean="0"/>
            <a:t>INR</a:t>
          </a:r>
          <a:r>
            <a:rPr lang="fa-IR" sz="1600" b="1" kern="1200" dirty="0" smtClean="0"/>
            <a:t> و </a:t>
          </a:r>
          <a:r>
            <a:rPr lang="en-US" sz="1600" b="1" kern="1200" dirty="0" smtClean="0"/>
            <a:t>PTT</a:t>
          </a:r>
          <a:r>
            <a:rPr lang="fa-IR" sz="1600" b="1" kern="1200" dirty="0" smtClean="0"/>
            <a:t> و سطح فیبرینوژن می تواند وجود هر نوع کواگولوپاتی را اثبات نماید.</a:t>
          </a:r>
          <a:endParaRPr lang="en-US" sz="1600" kern="1200" dirty="0"/>
        </a:p>
        <a:p>
          <a:pPr marL="171450" lvl="1" indent="-171450" algn="r" defTabSz="711200" rtl="1">
            <a:lnSpc>
              <a:spcPct val="90000"/>
            </a:lnSpc>
            <a:spcBef>
              <a:spcPct val="0"/>
            </a:spcBef>
            <a:spcAft>
              <a:spcPct val="15000"/>
            </a:spcAft>
            <a:buChar char="••"/>
          </a:pPr>
          <a:r>
            <a:rPr lang="fa-IR" sz="1600" b="1" kern="1200" dirty="0" smtClean="0"/>
            <a:t>پلاکت تغلیظ شده ممکن است در موارد پلاکت کمتر از 50000 تجویز گردد.</a:t>
          </a:r>
          <a:endParaRPr lang="en-US" sz="1600" kern="1200" dirty="0"/>
        </a:p>
        <a:p>
          <a:pPr marL="171450" lvl="1" indent="-171450" algn="r" defTabSz="711200" rtl="1">
            <a:lnSpc>
              <a:spcPct val="90000"/>
            </a:lnSpc>
            <a:spcBef>
              <a:spcPct val="0"/>
            </a:spcBef>
            <a:spcAft>
              <a:spcPct val="15000"/>
            </a:spcAft>
            <a:buChar char="••"/>
          </a:pPr>
          <a:r>
            <a:rPr lang="fa-IR" sz="1600" b="1" kern="1200" dirty="0" smtClean="0"/>
            <a:t>نقص عملکردی پلاکت ها در اثر داروهای ضد پلاکت یا بای پس قلبی عروقی ممکن است نیازمند تزریق پلاکت با وجود تعداد نرمال پلاکتی باشد.</a:t>
          </a:r>
          <a:endParaRPr lang="en-US" sz="1600" kern="1200" dirty="0"/>
        </a:p>
        <a:p>
          <a:pPr marL="171450" lvl="1" indent="-171450" algn="r" defTabSz="711200" rtl="1">
            <a:lnSpc>
              <a:spcPct val="90000"/>
            </a:lnSpc>
            <a:spcBef>
              <a:spcPct val="0"/>
            </a:spcBef>
            <a:spcAft>
              <a:spcPct val="15000"/>
            </a:spcAft>
            <a:buChar char="••"/>
          </a:pPr>
          <a:r>
            <a:rPr lang="fa-IR" sz="1600" b="1" kern="1200" dirty="0" smtClean="0"/>
            <a:t>تجویز پلاسمای تازه منجمد باید زمانیکه </a:t>
          </a:r>
          <a:r>
            <a:rPr lang="en-US" sz="1600" b="1" kern="1200" dirty="0" smtClean="0"/>
            <a:t>PT</a:t>
          </a:r>
          <a:r>
            <a:rPr lang="fa-IR" sz="1600" b="1" kern="1200" dirty="0" smtClean="0"/>
            <a:t> بالای 1.5 برابر نرمال می باشد یا </a:t>
          </a:r>
          <a:r>
            <a:rPr lang="en-US" sz="1600" b="1" kern="1200" dirty="0" smtClean="0"/>
            <a:t>INR</a:t>
          </a:r>
          <a:r>
            <a:rPr lang="fa-IR" sz="1600" b="1" kern="1200" dirty="0" smtClean="0"/>
            <a:t> بالای 2 تزریق گردد و یا زمانیکه تست های آزمایشگاهی در دسترس نباشند و درحالیکه بیمار 70 </a:t>
          </a:r>
          <a:r>
            <a:rPr lang="en-US" sz="1600" b="1" kern="1200" dirty="0" smtClean="0"/>
            <a:t>ml/Kg</a:t>
          </a:r>
          <a:r>
            <a:rPr lang="fa-IR" sz="1600" b="1" kern="1200" dirty="0" smtClean="0"/>
            <a:t> خون دریافت کرده است کماکان خونریزی میکروواسکولار ادامه دارد. </a:t>
          </a:r>
          <a:endParaRPr lang="en-US" sz="1600" kern="1200" dirty="0"/>
        </a:p>
      </dsp:txBody>
      <dsp:txXfrm>
        <a:off x="2080260" y="0"/>
        <a:ext cx="5387340" cy="5867399"/>
      </dsp:txXfrm>
    </dsp:sp>
    <dsp:sp modelId="{E812D358-75FB-4F9E-97C2-3DA92704C089}">
      <dsp:nvSpPr>
        <dsp:cNvPr id="0" name=""/>
        <dsp:cNvSpPr/>
      </dsp:nvSpPr>
      <dsp:spPr>
        <a:xfrm>
          <a:off x="586739" y="586739"/>
          <a:ext cx="1493520" cy="469391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7000" r="-107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9BDA80-B38A-4EDA-93D0-206C98BA1637}">
      <dsp:nvSpPr>
        <dsp:cNvPr id="0" name=""/>
        <dsp:cNvSpPr/>
      </dsp:nvSpPr>
      <dsp:spPr>
        <a:xfrm>
          <a:off x="0" y="152020"/>
          <a:ext cx="8153400" cy="1062871"/>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smtClean="0"/>
            <a:t>استفاده از تست های ویسکوالاستیک و ترومبوالاستوگرافی چرخشی (</a:t>
          </a:r>
          <a:r>
            <a:rPr lang="en-US" sz="1500" b="1" kern="1200" smtClean="0"/>
            <a:t>ROTEM</a:t>
          </a:r>
          <a:r>
            <a:rPr lang="fa-IR" sz="1500" b="1" kern="1200" smtClean="0"/>
            <a:t>) در شرایط بالینی مختلفی موفقیت آمیز بوده است.</a:t>
          </a:r>
          <a:endParaRPr lang="en-US" sz="1500" kern="1200"/>
        </a:p>
      </dsp:txBody>
      <dsp:txXfrm>
        <a:off x="51885" y="203905"/>
        <a:ext cx="8049630" cy="959101"/>
      </dsp:txXfrm>
    </dsp:sp>
    <dsp:sp modelId="{E517B4F1-DCA5-4237-B4A2-3BC30613B1B7}">
      <dsp:nvSpPr>
        <dsp:cNvPr id="0" name=""/>
        <dsp:cNvSpPr/>
      </dsp:nvSpPr>
      <dsp:spPr>
        <a:xfrm>
          <a:off x="0" y="1258092"/>
          <a:ext cx="8153400" cy="1062871"/>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dirty="0" smtClean="0"/>
            <a:t>کرایو باید در مواردی مد نظر باشد که سطوح فیبرینوژن کمتر از 100 </a:t>
          </a:r>
          <a:r>
            <a:rPr lang="en-US" sz="1500" b="1" kern="1200" dirty="0" smtClean="0"/>
            <a:t>mg/</a:t>
          </a:r>
          <a:r>
            <a:rPr lang="en-US" sz="1500" b="1" kern="1200" dirty="0" err="1" smtClean="0"/>
            <a:t>dL</a:t>
          </a:r>
          <a:r>
            <a:rPr lang="fa-IR" sz="1500" b="1" kern="1200" dirty="0" smtClean="0"/>
            <a:t> می باشد. همچنین غلظت بسیار بالای فیبرینوژن بسیار غلیظ شده و خشک شده و ویروس کشی شده را می توان برای درمان هیپوفیبرینوژنمی مورد استفاده قرار دهد که دربسیاری از کواگولوپاتی های دیگر نیز موثر می باشد.</a:t>
          </a:r>
          <a:endParaRPr lang="en-US" sz="1500" kern="1200" dirty="0"/>
        </a:p>
      </dsp:txBody>
      <dsp:txXfrm>
        <a:off x="51885" y="1309977"/>
        <a:ext cx="8049630" cy="959101"/>
      </dsp:txXfrm>
    </dsp:sp>
    <dsp:sp modelId="{EBADDE96-D153-415C-90DB-D1D515D9FA55}">
      <dsp:nvSpPr>
        <dsp:cNvPr id="0" name=""/>
        <dsp:cNvSpPr/>
      </dsp:nvSpPr>
      <dsp:spPr>
        <a:xfrm>
          <a:off x="0" y="2364164"/>
          <a:ext cx="8153400" cy="1062871"/>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dirty="0" smtClean="0"/>
            <a:t>سطوح پایین فیبرینوژن خون به طور قابل توجهی با کواگولوپاتی ها و ترانس فیوژن های ماسیو همراه می باشند. بر همین اساس تجویز فیبرینوژن با استفاده از </a:t>
          </a:r>
          <a:r>
            <a:rPr lang="en-US" sz="1500" b="1" kern="1200" dirty="0" err="1" smtClean="0"/>
            <a:t>riastap</a:t>
          </a:r>
          <a:r>
            <a:rPr lang="fa-IR" sz="1500" b="1" kern="1200" dirty="0" smtClean="0"/>
            <a:t> یا کرایوپرسیپتیت برای درمان بیمارانی که خون زیادی از دست داده اند ضروری می باشد.</a:t>
          </a:r>
          <a:endParaRPr lang="en-US" sz="1500" kern="1200" dirty="0"/>
        </a:p>
      </dsp:txBody>
      <dsp:txXfrm>
        <a:off x="51885" y="2416049"/>
        <a:ext cx="8049630" cy="959101"/>
      </dsp:txXfrm>
    </dsp:sp>
    <dsp:sp modelId="{970EBEFC-D0F5-4A42-B459-972DBD45CF01}">
      <dsp:nvSpPr>
        <dsp:cNvPr id="0" name=""/>
        <dsp:cNvSpPr/>
      </dsp:nvSpPr>
      <dsp:spPr>
        <a:xfrm>
          <a:off x="0" y="3470235"/>
          <a:ext cx="8153400" cy="1062871"/>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r>
            <a:rPr lang="fa-IR" sz="1500" b="1" kern="1200" smtClean="0"/>
            <a:t>به علاوه دسموپرسین یا داروهای هموستاتیک موضعی ممکن است در خونریزی های شدید مورد استفاده قرار گیرد.</a:t>
          </a:r>
          <a:endParaRPr lang="en-US" sz="1500" kern="1200"/>
        </a:p>
      </dsp:txBody>
      <dsp:txXfrm>
        <a:off x="51885" y="3522120"/>
        <a:ext cx="8049630" cy="959101"/>
      </dsp:txXfrm>
    </dsp:sp>
    <dsp:sp modelId="{A99D6F37-4B40-419B-818B-269EA6E89173}">
      <dsp:nvSpPr>
        <dsp:cNvPr id="0" name=""/>
        <dsp:cNvSpPr/>
      </dsp:nvSpPr>
      <dsp:spPr>
        <a:xfrm>
          <a:off x="0" y="4576307"/>
          <a:ext cx="8153400" cy="1062871"/>
        </a:xfrm>
        <a:prstGeom prst="roundRect">
          <a:avLst/>
        </a:prstGeom>
        <a:gradFill rotWithShape="0">
          <a:gsLst>
            <a:gs pos="0">
              <a:schemeClr val="lt1">
                <a:hueOff val="0"/>
                <a:satOff val="0"/>
                <a:lumOff val="0"/>
                <a:alphaOff val="0"/>
                <a:tint val="96000"/>
                <a:lumMod val="100000"/>
              </a:schemeClr>
            </a:gs>
            <a:gs pos="78000">
              <a:schemeClr val="lt1">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57150" tIns="57150" rIns="57150" bIns="57150" numCol="1" spcCol="1270" anchor="ctr" anchorCtr="0">
          <a:noAutofit/>
        </a:bodyPr>
        <a:lstStyle/>
        <a:p>
          <a:pPr lvl="0" algn="r" defTabSz="666750" rtl="1">
            <a:lnSpc>
              <a:spcPct val="90000"/>
            </a:lnSpc>
            <a:spcBef>
              <a:spcPct val="0"/>
            </a:spcBef>
            <a:spcAft>
              <a:spcPct val="35000"/>
            </a:spcAft>
          </a:pPr>
          <a:endParaRPr lang="en-US" sz="1500" kern="1200"/>
        </a:p>
      </dsp:txBody>
      <dsp:txXfrm>
        <a:off x="51885" y="4628192"/>
        <a:ext cx="8049630" cy="95910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000B9-B5F9-4D80-BB1D-96EDFF4C0734}">
      <dsp:nvSpPr>
        <dsp:cNvPr id="0" name=""/>
        <dsp:cNvSpPr/>
      </dsp:nvSpPr>
      <dsp:spPr>
        <a:xfrm>
          <a:off x="0" y="142605"/>
          <a:ext cx="8077200" cy="5472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1">
            <a:lnSpc>
              <a:spcPct val="90000"/>
            </a:lnSpc>
            <a:spcBef>
              <a:spcPct val="0"/>
            </a:spcBef>
            <a:spcAft>
              <a:spcPct val="35000"/>
            </a:spcAft>
          </a:pPr>
          <a:r>
            <a:rPr lang="fa-IR" sz="1900" b="1" kern="1200" dirty="0" smtClean="0"/>
            <a:t>واکنش های مربوط به تزریق خون</a:t>
          </a:r>
          <a:endParaRPr lang="en-US" sz="1900" kern="1200" dirty="0"/>
        </a:p>
      </dsp:txBody>
      <dsp:txXfrm>
        <a:off x="0" y="142605"/>
        <a:ext cx="8077200" cy="547200"/>
      </dsp:txXfrm>
    </dsp:sp>
    <dsp:sp modelId="{466B32B3-2920-46AE-A4FD-583601875EB2}">
      <dsp:nvSpPr>
        <dsp:cNvPr id="0" name=""/>
        <dsp:cNvSpPr/>
      </dsp:nvSpPr>
      <dsp:spPr>
        <a:xfrm>
          <a:off x="0" y="689805"/>
          <a:ext cx="8077200" cy="511119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اگرچه واکنش های تزریق خون در گذشته به صورت تب دار، آلرژیک و همولیتیک دسته بندی شدند. اما بیهوشی به خصوص بیهوشی عمومی می تواند علائم و نشانه های کلیه ی واکنش های مربوط به تزریق خون را پنهان نماید.</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امکان واکنش تزریق خون در حین بیهوشی باید با حضور هیپرترمی، افزایش فشار حداکثر راه هوایی و یا تغییرات حاد در برونده و یا رنگ ادرار مدنظر قرار گیرد.</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قبل از شروع درمان برای واکنش های تزریق خون، باید تزریق متوقف شده و تست های تشخیصی آزمایشگاهی فرستاده شوند.</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واکنش های تب دار:</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اغلب پاسخ های غیر همولیتیک شدید به تزریق خون هستند و در 0.5 تا 1 درصد از موارد تزریق رخ می دهند.</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محتمل ترین توجیح برای واکنش های تب دار تداخل آنتی بادی های گیرنده و آنتی ژن های موجود بر روی لکوسیت ها و پلاکت های فرد دهنده می باشد.</a:t>
          </a:r>
          <a:endParaRPr lang="en-US" sz="1900" kern="1200" dirty="0">
            <a:cs typeface="B Nazanin" panose="00000400000000000000" pitchFamily="2" charset="-78"/>
          </a:endParaRPr>
        </a:p>
        <a:p>
          <a:pPr marL="171450" lvl="1" indent="-171450" algn="r" defTabSz="844550" rtl="1">
            <a:lnSpc>
              <a:spcPct val="90000"/>
            </a:lnSpc>
            <a:spcBef>
              <a:spcPct val="0"/>
            </a:spcBef>
            <a:spcAft>
              <a:spcPct val="15000"/>
            </a:spcAft>
            <a:buChar char="••"/>
          </a:pPr>
          <a:r>
            <a:rPr lang="fa-IR" sz="1900" b="1" kern="1200" dirty="0" smtClean="0">
              <a:cs typeface="B Nazanin" panose="00000400000000000000" pitchFamily="2" charset="-78"/>
            </a:rPr>
            <a:t>در واکنش های بسیار شدید تب دار همراه با لرز ممکن است نیاز به قطع تزریق خون باشد.</a:t>
          </a:r>
          <a:endParaRPr lang="en-US" sz="1900" kern="1200" dirty="0">
            <a:cs typeface="B Nazanin" panose="00000400000000000000" pitchFamily="2" charset="-78"/>
          </a:endParaRPr>
        </a:p>
      </dsp:txBody>
      <dsp:txXfrm>
        <a:off x="0" y="689805"/>
        <a:ext cx="8077200" cy="5111190"/>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E8EC0-0E83-40E7-B14E-357CE6396FA4}">
      <dsp:nvSpPr>
        <dsp:cNvPr id="0" name=""/>
        <dsp:cNvSpPr/>
      </dsp:nvSpPr>
      <dsp:spPr>
        <a:xfrm>
          <a:off x="0" y="28791"/>
          <a:ext cx="8001000" cy="55165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b="1" kern="1200" smtClean="0"/>
            <a:t>واکنش های آلرژیک</a:t>
          </a:r>
          <a:endParaRPr lang="en-US" sz="2300" kern="1200"/>
        </a:p>
      </dsp:txBody>
      <dsp:txXfrm>
        <a:off x="26930" y="55721"/>
        <a:ext cx="7947140" cy="497795"/>
      </dsp:txXfrm>
    </dsp:sp>
    <dsp:sp modelId="{3204D8C6-78E0-42C3-939D-02038E38F6E1}">
      <dsp:nvSpPr>
        <dsp:cNvPr id="0" name=""/>
        <dsp:cNvSpPr/>
      </dsp:nvSpPr>
      <dsp:spPr>
        <a:xfrm>
          <a:off x="0" y="580446"/>
          <a:ext cx="8001000" cy="11188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29210" rIns="163576" bIns="29210" numCol="1" spcCol="1270" anchor="t" anchorCtr="0">
          <a:noAutofit/>
        </a:bodyPr>
        <a:lstStyle/>
        <a:p>
          <a:pPr marL="171450" lvl="1" indent="-171450" algn="r" defTabSz="800100" rtl="1">
            <a:lnSpc>
              <a:spcPct val="90000"/>
            </a:lnSpc>
            <a:spcBef>
              <a:spcPct val="0"/>
            </a:spcBef>
            <a:spcAft>
              <a:spcPct val="20000"/>
            </a:spcAft>
            <a:buChar char="••"/>
          </a:pPr>
          <a:r>
            <a:rPr lang="fa-IR" sz="1800" b="1" kern="1200" dirty="0" smtClean="0"/>
            <a:t>این واکنش ها به خونی که به درستی تعیین نوع و کراس مچ شده است به صورت افزایش دمای بدن و کهیر تظاهر می یابد.</a:t>
          </a:r>
          <a:endParaRPr lang="en-US" sz="1800" kern="1200" dirty="0"/>
        </a:p>
        <a:p>
          <a:pPr marL="171450" lvl="1" indent="-171450" algn="r" defTabSz="800100" rtl="1">
            <a:lnSpc>
              <a:spcPct val="90000"/>
            </a:lnSpc>
            <a:spcBef>
              <a:spcPct val="0"/>
            </a:spcBef>
            <a:spcAft>
              <a:spcPct val="20000"/>
            </a:spcAft>
            <a:buChar char="••"/>
          </a:pPr>
          <a:r>
            <a:rPr lang="fa-IR" sz="1800" b="1" kern="1200" dirty="0" smtClean="0"/>
            <a:t>درمان اغلب شامل تجویز وریدی آنتی هیستامین و در موارد شدید قطع تزریق خون می باشد.</a:t>
          </a:r>
          <a:endParaRPr lang="en-US" sz="1800" kern="1200" dirty="0"/>
        </a:p>
      </dsp:txBody>
      <dsp:txXfrm>
        <a:off x="0" y="580446"/>
        <a:ext cx="8001000" cy="1118835"/>
      </dsp:txXfrm>
    </dsp:sp>
    <dsp:sp modelId="{FA7EC46F-4F7C-43D5-8912-81950667BCAE}">
      <dsp:nvSpPr>
        <dsp:cNvPr id="0" name=""/>
        <dsp:cNvSpPr/>
      </dsp:nvSpPr>
      <dsp:spPr>
        <a:xfrm>
          <a:off x="0" y="1699281"/>
          <a:ext cx="8001000" cy="55165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b="1" kern="1200" smtClean="0"/>
            <a:t>واکنش های همولیتیک</a:t>
          </a:r>
          <a:endParaRPr lang="en-US" sz="2300" kern="1200"/>
        </a:p>
      </dsp:txBody>
      <dsp:txXfrm>
        <a:off x="26930" y="1726211"/>
        <a:ext cx="7947140" cy="497795"/>
      </dsp:txXfrm>
    </dsp:sp>
    <dsp:sp modelId="{05C8144B-F6FB-4A51-A582-83D51149AF71}">
      <dsp:nvSpPr>
        <dsp:cNvPr id="0" name=""/>
        <dsp:cNvSpPr/>
      </dsp:nvSpPr>
      <dsp:spPr>
        <a:xfrm>
          <a:off x="0" y="2250936"/>
          <a:ext cx="8001000" cy="19520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29210" rIns="163576" bIns="29210" numCol="1" spcCol="1270" anchor="t" anchorCtr="0">
          <a:noAutofit/>
        </a:bodyPr>
        <a:lstStyle/>
        <a:p>
          <a:pPr marL="171450" lvl="1" indent="-171450" algn="r" defTabSz="800100" rtl="1">
            <a:lnSpc>
              <a:spcPct val="90000"/>
            </a:lnSpc>
            <a:spcBef>
              <a:spcPct val="0"/>
            </a:spcBef>
            <a:spcAft>
              <a:spcPct val="20000"/>
            </a:spcAft>
            <a:buChar char="••"/>
          </a:pPr>
          <a:r>
            <a:rPr lang="fa-IR" sz="1800" b="1" kern="1200" smtClean="0"/>
            <a:t>زمانی رخ می دهند که خونی که به اشتباه تعیین نوع شده است به بیمار تزریق گردد.</a:t>
          </a:r>
          <a:endParaRPr lang="en-US" sz="1800" kern="1200"/>
        </a:p>
        <a:p>
          <a:pPr marL="171450" lvl="1" indent="-171450" algn="r" defTabSz="800100" rtl="1">
            <a:lnSpc>
              <a:spcPct val="90000"/>
            </a:lnSpc>
            <a:spcBef>
              <a:spcPct val="0"/>
            </a:spcBef>
            <a:spcAft>
              <a:spcPct val="20000"/>
            </a:spcAft>
            <a:buChar char="••"/>
          </a:pPr>
          <a:r>
            <a:rPr lang="fa-IR" sz="1800" b="1" kern="1200" smtClean="0"/>
            <a:t>واکنش شایع در ایجاد همولیز داخل عروق و ایجاد خونریزی خود به خودی، فعال شدن سیستم کمپلمان می باشد.</a:t>
          </a:r>
          <a:endParaRPr lang="en-US" sz="1800" kern="1200"/>
        </a:p>
        <a:p>
          <a:pPr marL="171450" lvl="1" indent="-171450" algn="r" defTabSz="800100" rtl="1">
            <a:lnSpc>
              <a:spcPct val="90000"/>
            </a:lnSpc>
            <a:spcBef>
              <a:spcPct val="0"/>
            </a:spcBef>
            <a:spcAft>
              <a:spcPct val="20000"/>
            </a:spcAft>
            <a:buChar char="••"/>
          </a:pPr>
          <a:r>
            <a:rPr lang="fa-IR" sz="1800" b="1" kern="1200" smtClean="0"/>
            <a:t>به استثناء هیپوتنشن علائم فوری از جمله درد کمر و تحت استرنو، تب، لرز، تنگی نفس و قرمزی پوست در هنگام بیهوشی عمومی ماسکه می گردد.</a:t>
          </a:r>
          <a:endParaRPr lang="en-US" sz="1800" kern="1200"/>
        </a:p>
      </dsp:txBody>
      <dsp:txXfrm>
        <a:off x="0" y="2250936"/>
        <a:ext cx="8001000" cy="1952010"/>
      </dsp:txXfrm>
    </dsp:sp>
    <dsp:sp modelId="{4C348320-B871-42A8-8675-093EA7472D4C}">
      <dsp:nvSpPr>
        <dsp:cNvPr id="0" name=""/>
        <dsp:cNvSpPr/>
      </dsp:nvSpPr>
      <dsp:spPr>
        <a:xfrm>
          <a:off x="0" y="4202946"/>
          <a:ext cx="8001000" cy="55165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b="1" kern="1200" smtClean="0"/>
            <a:t>درمان</a:t>
          </a:r>
          <a:endParaRPr lang="en-US" sz="2300" kern="1200"/>
        </a:p>
      </dsp:txBody>
      <dsp:txXfrm>
        <a:off x="26930" y="4229876"/>
        <a:ext cx="7947140" cy="497795"/>
      </dsp:txXfrm>
    </dsp:sp>
    <dsp:sp modelId="{825A70EA-4841-42FF-8BDD-EC5E5B018E39}">
      <dsp:nvSpPr>
        <dsp:cNvPr id="0" name=""/>
        <dsp:cNvSpPr/>
      </dsp:nvSpPr>
      <dsp:spPr>
        <a:xfrm>
          <a:off x="0" y="4754601"/>
          <a:ext cx="8001000" cy="8093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32" tIns="29210" rIns="163576" bIns="29210" numCol="1" spcCol="1270" anchor="t" anchorCtr="0">
          <a:noAutofit/>
        </a:bodyPr>
        <a:lstStyle/>
        <a:p>
          <a:pPr marL="171450" lvl="1" indent="-171450" algn="r" defTabSz="800100" rtl="1">
            <a:lnSpc>
              <a:spcPct val="90000"/>
            </a:lnSpc>
            <a:spcBef>
              <a:spcPct val="0"/>
            </a:spcBef>
            <a:spcAft>
              <a:spcPct val="20000"/>
            </a:spcAft>
            <a:buChar char="••"/>
          </a:pPr>
          <a:r>
            <a:rPr lang="fa-IR" sz="1800" b="1" kern="1200" smtClean="0"/>
            <a:t>درمان واکنش های حاد همولیتیک قطع فوری تزریق خون غیرسازگار و حفظ برونده ادراری با تزریق محلول های کریستالوئید و تجویز مانیتول یا فروزماید می باشد.</a:t>
          </a:r>
          <a:endParaRPr lang="en-US" sz="1800" kern="1200"/>
        </a:p>
      </dsp:txBody>
      <dsp:txXfrm>
        <a:off x="0" y="4754601"/>
        <a:ext cx="8001000" cy="809370"/>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AF8AEA-8BD2-46BD-B56E-86F19B6CE185}">
      <dsp:nvSpPr>
        <dsp:cNvPr id="0" name=""/>
        <dsp:cNvSpPr/>
      </dsp:nvSpPr>
      <dsp:spPr>
        <a:xfrm>
          <a:off x="0" y="235251"/>
          <a:ext cx="8229600"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b="1" kern="1200" smtClean="0"/>
            <a:t>تزریق خون اتولوگ</a:t>
          </a:r>
          <a:endParaRPr lang="en-US" sz="2600" kern="1200"/>
        </a:p>
      </dsp:txBody>
      <dsp:txXfrm>
        <a:off x="30442" y="265693"/>
        <a:ext cx="8168716" cy="562726"/>
      </dsp:txXfrm>
    </dsp:sp>
    <dsp:sp modelId="{7751EC90-9DE1-4CE2-8530-02F0A2335105}">
      <dsp:nvSpPr>
        <dsp:cNvPr id="0" name=""/>
        <dsp:cNvSpPr/>
      </dsp:nvSpPr>
      <dsp:spPr>
        <a:xfrm>
          <a:off x="0" y="858861"/>
          <a:ext cx="8229600" cy="1991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r" defTabSz="889000" rtl="1">
            <a:lnSpc>
              <a:spcPct val="90000"/>
            </a:lnSpc>
            <a:spcBef>
              <a:spcPct val="0"/>
            </a:spcBef>
            <a:spcAft>
              <a:spcPct val="20000"/>
            </a:spcAft>
            <a:buChar char="••"/>
          </a:pPr>
          <a:r>
            <a:rPr lang="fa-IR" sz="2000" b="1" kern="1200" smtClean="0"/>
            <a:t>شامل موارد زیر می باشد:</a:t>
          </a:r>
          <a:endParaRPr lang="en-US" sz="2000" kern="1200"/>
        </a:p>
        <a:p>
          <a:pPr marL="228600" lvl="1" indent="-228600" algn="r" defTabSz="889000" rtl="1">
            <a:lnSpc>
              <a:spcPct val="90000"/>
            </a:lnSpc>
            <a:spcBef>
              <a:spcPct val="0"/>
            </a:spcBef>
            <a:spcAft>
              <a:spcPct val="20000"/>
            </a:spcAft>
            <a:buChar char="••"/>
          </a:pPr>
          <a:r>
            <a:rPr lang="fa-IR" sz="2000" b="1" kern="1200" dirty="0" smtClean="0"/>
            <a:t>1) دادن خون اتولوگ قبل از عمل جراحی</a:t>
          </a:r>
          <a:endParaRPr lang="en-US" sz="2000" kern="1200" dirty="0"/>
        </a:p>
        <a:p>
          <a:pPr marL="228600" lvl="1" indent="-228600" algn="r" defTabSz="889000" rtl="1">
            <a:lnSpc>
              <a:spcPct val="90000"/>
            </a:lnSpc>
            <a:spcBef>
              <a:spcPct val="0"/>
            </a:spcBef>
            <a:spcAft>
              <a:spcPct val="20000"/>
            </a:spcAft>
            <a:buChar char="••"/>
          </a:pPr>
          <a:r>
            <a:rPr lang="fa-IR" sz="2000" b="1" kern="1200" smtClean="0"/>
            <a:t>2) جمع آوری خون از دست رفته در حین و بعد از عمل جراحی</a:t>
          </a:r>
          <a:endParaRPr lang="en-US" sz="2000" kern="1200"/>
        </a:p>
        <a:p>
          <a:pPr marL="228600" lvl="1" indent="-228600" algn="r" defTabSz="889000" rtl="1">
            <a:lnSpc>
              <a:spcPct val="90000"/>
            </a:lnSpc>
            <a:spcBef>
              <a:spcPct val="0"/>
            </a:spcBef>
            <a:spcAft>
              <a:spcPct val="20000"/>
            </a:spcAft>
            <a:buChar char="••"/>
          </a:pPr>
          <a:r>
            <a:rPr lang="fa-IR" sz="2000" b="1" kern="1200" smtClean="0"/>
            <a:t>3) رقیق کردن خون با حجم نرمال</a:t>
          </a:r>
          <a:endParaRPr lang="en-US" sz="2000" kern="1200"/>
        </a:p>
        <a:p>
          <a:pPr marL="228600" lvl="1" indent="-228600" algn="r" defTabSz="889000" rtl="1">
            <a:lnSpc>
              <a:spcPct val="90000"/>
            </a:lnSpc>
            <a:spcBef>
              <a:spcPct val="0"/>
            </a:spcBef>
            <a:spcAft>
              <a:spcPct val="20000"/>
            </a:spcAft>
            <a:buChar char="••"/>
          </a:pPr>
          <a:r>
            <a:rPr lang="fa-IR" sz="2000" b="1" kern="1200" smtClean="0"/>
            <a:t>دو علت اصلی برای استفاده از خون اتولوگ کاهش و یا حذف عوارض آلرژیک و ذخیره ی خونی می باشد.</a:t>
          </a:r>
          <a:endParaRPr lang="en-US" sz="2000" kern="1200"/>
        </a:p>
      </dsp:txBody>
      <dsp:txXfrm>
        <a:off x="0" y="858861"/>
        <a:ext cx="8229600" cy="1991340"/>
      </dsp:txXfrm>
    </dsp:sp>
    <dsp:sp modelId="{29F79544-D4E3-46DF-8144-19356B5E66FF}">
      <dsp:nvSpPr>
        <dsp:cNvPr id="0" name=""/>
        <dsp:cNvSpPr/>
      </dsp:nvSpPr>
      <dsp:spPr>
        <a:xfrm>
          <a:off x="0" y="2850201"/>
          <a:ext cx="8229600" cy="62361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r" defTabSz="1155700" rtl="1">
            <a:lnSpc>
              <a:spcPct val="90000"/>
            </a:lnSpc>
            <a:spcBef>
              <a:spcPct val="0"/>
            </a:spcBef>
            <a:spcAft>
              <a:spcPct val="35000"/>
            </a:spcAft>
          </a:pPr>
          <a:r>
            <a:rPr lang="fa-IR" sz="2600" b="1" kern="1200" smtClean="0"/>
            <a:t>اهدا خون اتولوگ ذخیره از قبل</a:t>
          </a:r>
          <a:endParaRPr lang="en-US" sz="2600" kern="1200"/>
        </a:p>
      </dsp:txBody>
      <dsp:txXfrm>
        <a:off x="30442" y="2880643"/>
        <a:ext cx="8168716" cy="562726"/>
      </dsp:txXfrm>
    </dsp:sp>
    <dsp:sp modelId="{A499D4D8-443D-433F-9F99-C08280FBD49F}">
      <dsp:nvSpPr>
        <dsp:cNvPr id="0" name=""/>
        <dsp:cNvSpPr/>
      </dsp:nvSpPr>
      <dsp:spPr>
        <a:xfrm>
          <a:off x="0" y="3473811"/>
          <a:ext cx="8229600" cy="1883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3020" rIns="184912" bIns="33020" numCol="1" spcCol="1270" anchor="t" anchorCtr="0">
          <a:noAutofit/>
        </a:bodyPr>
        <a:lstStyle/>
        <a:p>
          <a:pPr marL="228600" lvl="1" indent="-228600" algn="r" defTabSz="889000" rtl="1">
            <a:lnSpc>
              <a:spcPct val="90000"/>
            </a:lnSpc>
            <a:spcBef>
              <a:spcPct val="0"/>
            </a:spcBef>
            <a:spcAft>
              <a:spcPct val="20000"/>
            </a:spcAft>
            <a:buChar char="••"/>
          </a:pPr>
          <a:r>
            <a:rPr lang="fa-IR" sz="2000" b="1" kern="1200" dirty="0" smtClean="0"/>
            <a:t>بیشتر بیماران می توانند 10.5 </a:t>
          </a:r>
          <a:r>
            <a:rPr lang="en-US" sz="2000" b="1" kern="1200" dirty="0" smtClean="0"/>
            <a:t>ml/Kg</a:t>
          </a:r>
          <a:r>
            <a:rPr lang="fa-IR" sz="2000" b="1" kern="1200" dirty="0" smtClean="0"/>
            <a:t> خون را تقریبا هر 5 تا 7 روز (حداکثر 2 تا 3 واحد) بدهند.</a:t>
          </a:r>
          <a:endParaRPr lang="en-US" sz="2000" kern="1200" dirty="0"/>
        </a:p>
        <a:p>
          <a:pPr marL="228600" lvl="1" indent="-228600" algn="r" defTabSz="889000" rtl="1">
            <a:lnSpc>
              <a:spcPct val="90000"/>
            </a:lnSpc>
            <a:spcBef>
              <a:spcPct val="0"/>
            </a:spcBef>
            <a:spcAft>
              <a:spcPct val="20000"/>
            </a:spcAft>
            <a:buChar char="••"/>
          </a:pPr>
          <a:r>
            <a:rPr lang="fa-IR" sz="2000" b="1" kern="1200" smtClean="0"/>
            <a:t>آخرین واحد خون گرفته شده باید حداقل 72 ساعت یا بیشتر با عمل جراحی فاصله داشته باشد تا امکان بازیابی مجدد پلاسما وجود داشته باشد.</a:t>
          </a:r>
          <a:endParaRPr lang="en-US" sz="2000" kern="1200"/>
        </a:p>
        <a:p>
          <a:pPr marL="228600" lvl="1" indent="-228600" algn="r" defTabSz="889000" rtl="1">
            <a:lnSpc>
              <a:spcPct val="90000"/>
            </a:lnSpc>
            <a:spcBef>
              <a:spcPct val="0"/>
            </a:spcBef>
            <a:spcAft>
              <a:spcPct val="20000"/>
            </a:spcAft>
            <a:buChar char="••"/>
          </a:pPr>
          <a:r>
            <a:rPr lang="fa-IR" sz="2000" b="1" kern="1200" dirty="0" smtClean="0"/>
            <a:t>مکمل خوراکی آهن باید چند روز قبل از عمل جراحی تجویز گردد.</a:t>
          </a:r>
          <a:endParaRPr lang="en-US" sz="2000" kern="1200" dirty="0"/>
        </a:p>
      </dsp:txBody>
      <dsp:txXfrm>
        <a:off x="0" y="3473811"/>
        <a:ext cx="8229600" cy="188370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96216-A808-4114-B6E1-9920E1F304C2}">
      <dsp:nvSpPr>
        <dsp:cNvPr id="0" name=""/>
        <dsp:cNvSpPr/>
      </dsp:nvSpPr>
      <dsp:spPr>
        <a:xfrm>
          <a:off x="0" y="66681"/>
          <a:ext cx="6858000" cy="5184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1">
            <a:lnSpc>
              <a:spcPct val="90000"/>
            </a:lnSpc>
            <a:spcBef>
              <a:spcPct val="0"/>
            </a:spcBef>
            <a:spcAft>
              <a:spcPct val="35000"/>
            </a:spcAft>
          </a:pPr>
          <a:r>
            <a:rPr lang="fa-IR" sz="1800" b="1" kern="1200" smtClean="0"/>
            <a:t>نگه داری و ذخیره ی خون در حین عمل جراحی و بعد از آن</a:t>
          </a:r>
          <a:endParaRPr lang="en-US" sz="1800" kern="1200"/>
        </a:p>
      </dsp:txBody>
      <dsp:txXfrm>
        <a:off x="0" y="66681"/>
        <a:ext cx="6858000" cy="518400"/>
      </dsp:txXfrm>
    </dsp:sp>
    <dsp:sp modelId="{7A581D86-40C6-4CA9-859D-56E06FAF8174}">
      <dsp:nvSpPr>
        <dsp:cNvPr id="0" name=""/>
        <dsp:cNvSpPr/>
      </dsp:nvSpPr>
      <dsp:spPr>
        <a:xfrm>
          <a:off x="0" y="585081"/>
          <a:ext cx="6858000" cy="494100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r" defTabSz="800100" rtl="1">
            <a:lnSpc>
              <a:spcPct val="90000"/>
            </a:lnSpc>
            <a:spcBef>
              <a:spcPct val="0"/>
            </a:spcBef>
            <a:spcAft>
              <a:spcPct val="15000"/>
            </a:spcAft>
            <a:buChar char="••"/>
          </a:pPr>
          <a:r>
            <a:rPr lang="fa-IR" sz="1800" b="1" kern="1200" smtClean="0"/>
            <a:t>نگه داری و جمع آوری خون در حین عمل جراحی برای انفوزیون مجدد احتمال میزان خون آلوژنیک مورد نیاز برای بیمار را کاهش می دهد.</a:t>
          </a:r>
          <a:endParaRPr lang="en-US" sz="1800" kern="1200"/>
        </a:p>
        <a:p>
          <a:pPr marL="171450" lvl="1" indent="-171450" algn="r" defTabSz="800100" rtl="1">
            <a:lnSpc>
              <a:spcPct val="90000"/>
            </a:lnSpc>
            <a:spcBef>
              <a:spcPct val="0"/>
            </a:spcBef>
            <a:spcAft>
              <a:spcPct val="15000"/>
            </a:spcAft>
            <a:buChar char="••"/>
          </a:pPr>
          <a:r>
            <a:rPr lang="fa-IR" sz="1800" b="1" kern="1200" smtClean="0"/>
            <a:t>عوارض جمع آوری خون حین عمل شامل کواگولوپاتی ترقیقی، انفوزیون مجدد مقدار زیادی آنتی کواگولان، همولیز، آمبولی هوا و </a:t>
          </a:r>
          <a:r>
            <a:rPr lang="en-US" sz="1800" b="1" kern="1200" smtClean="0"/>
            <a:t>Dic</a:t>
          </a:r>
          <a:r>
            <a:rPr lang="fa-IR" sz="1800" b="1" kern="1200" smtClean="0"/>
            <a:t> می باشد.</a:t>
          </a:r>
          <a:endParaRPr lang="en-US" sz="1800" kern="1200"/>
        </a:p>
        <a:p>
          <a:pPr marL="171450" lvl="1" indent="-171450" algn="r" defTabSz="800100" rtl="1">
            <a:lnSpc>
              <a:spcPct val="90000"/>
            </a:lnSpc>
            <a:spcBef>
              <a:spcPct val="0"/>
            </a:spcBef>
            <a:spcAft>
              <a:spcPct val="15000"/>
            </a:spcAft>
            <a:buChar char="••"/>
          </a:pPr>
          <a:r>
            <a:rPr lang="fa-IR" sz="1800" b="1" kern="1200" smtClean="0"/>
            <a:t>کاهش غلظت خون با حجم نرمال:</a:t>
          </a:r>
          <a:endParaRPr lang="en-US" sz="1800" kern="1200"/>
        </a:p>
        <a:p>
          <a:pPr marL="171450" lvl="1" indent="-171450" algn="r" defTabSz="800100" rtl="1">
            <a:lnSpc>
              <a:spcPct val="90000"/>
            </a:lnSpc>
            <a:spcBef>
              <a:spcPct val="0"/>
            </a:spcBef>
            <a:spcAft>
              <a:spcPct val="15000"/>
            </a:spcAft>
            <a:buChar char="••"/>
          </a:pPr>
          <a:r>
            <a:rPr lang="fa-IR" sz="1800" b="1" kern="1200" dirty="0" smtClean="0"/>
            <a:t>این پدیده شامل از دست دادن نسبتی از حجم خون بیمار بلافاصله در حین عمل و تزریق محلول های کریستالوئیدی و کلوئیدی برای حفظ حجم داخل عروقی می باشد. حد نهایی آن هماتوکریت 27 تا 33 درصد است که بستگی به وضعیت قلبی عروقی و ریوی بیمار دارد.</a:t>
          </a:r>
          <a:endParaRPr lang="en-US" sz="1800" kern="1200" dirty="0"/>
        </a:p>
        <a:p>
          <a:pPr marL="171450" lvl="1" indent="-171450" algn="r" defTabSz="800100" rtl="1">
            <a:lnSpc>
              <a:spcPct val="90000"/>
            </a:lnSpc>
            <a:spcBef>
              <a:spcPct val="0"/>
            </a:spcBef>
            <a:spcAft>
              <a:spcPct val="15000"/>
            </a:spcAft>
            <a:buChar char="••"/>
          </a:pPr>
          <a:r>
            <a:rPr lang="fa-IR" sz="1800" b="1" kern="1200" smtClean="0"/>
            <a:t>با کاهش غلظت خون بیمار سلول های قرمز کمتری در هر </a:t>
          </a:r>
          <a:r>
            <a:rPr lang="en-US" sz="1800" b="1" kern="1200" smtClean="0"/>
            <a:t>ml</a:t>
          </a:r>
          <a:r>
            <a:rPr lang="fa-IR" sz="1800" b="1" kern="1200" smtClean="0"/>
            <a:t> از خون از دست رفته در حین جراحی وجود خواهد داشت و در انتهای جراحی خون بیمار با ظرافت افزایش یافته ی حمل خون در اثر هماتوکریت بیشتر و توانایی انعقاد پذیری بالاتر به علت پلاکت ها و سایر فاکتورهای انعقادی دوباره به بیمار تزریق می گردد. </a:t>
          </a:r>
          <a:endParaRPr lang="en-US" sz="1800" kern="1200"/>
        </a:p>
      </dsp:txBody>
      <dsp:txXfrm>
        <a:off x="0" y="585081"/>
        <a:ext cx="6858000" cy="4941000"/>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D750F-D67D-4DF7-AFCB-AF72143C3628}">
      <dsp:nvSpPr>
        <dsp:cNvPr id="0" name=""/>
        <dsp:cNvSpPr/>
      </dsp:nvSpPr>
      <dsp:spPr>
        <a:xfrm>
          <a:off x="0" y="82072"/>
          <a:ext cx="7924800" cy="98338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fa-IR" sz="4100" b="1" kern="1200" smtClean="0"/>
            <a:t>نتایج و اهداف آینده</a:t>
          </a:r>
          <a:endParaRPr lang="en-US" sz="4100" kern="1200"/>
        </a:p>
      </dsp:txBody>
      <dsp:txXfrm>
        <a:off x="48005" y="130077"/>
        <a:ext cx="7828790" cy="887374"/>
      </dsp:txXfrm>
    </dsp:sp>
    <dsp:sp modelId="{0ED5190F-D395-4A61-8C5F-48C41DF16F5D}">
      <dsp:nvSpPr>
        <dsp:cNvPr id="0" name=""/>
        <dsp:cNvSpPr/>
      </dsp:nvSpPr>
      <dsp:spPr>
        <a:xfrm>
          <a:off x="0" y="1065457"/>
          <a:ext cx="7924800" cy="5177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1612" tIns="52070" rIns="291592" bIns="52070" numCol="1" spcCol="1270" anchor="t" anchorCtr="0">
          <a:noAutofit/>
        </a:bodyPr>
        <a:lstStyle/>
        <a:p>
          <a:pPr marL="285750" lvl="1" indent="-285750" algn="r" defTabSz="1422400" rtl="1">
            <a:lnSpc>
              <a:spcPct val="90000"/>
            </a:lnSpc>
            <a:spcBef>
              <a:spcPct val="0"/>
            </a:spcBef>
            <a:spcAft>
              <a:spcPct val="20000"/>
            </a:spcAft>
            <a:buChar char="••"/>
          </a:pPr>
          <a:r>
            <a:rPr lang="fa-IR" sz="3200" b="1" kern="1200" dirty="0" smtClean="0"/>
            <a:t>تزریق محصولات خونی با گذر زمان اینطور شده است که علت آن به خصوص کاهش قابل توجه بروز بیماری های عفونی منتقله می باشد.</a:t>
          </a:r>
          <a:endParaRPr lang="en-US" sz="3200" kern="1200" dirty="0"/>
        </a:p>
        <a:p>
          <a:pPr marL="285750" lvl="1" indent="-285750" algn="r" defTabSz="1422400" rtl="1">
            <a:lnSpc>
              <a:spcPct val="90000"/>
            </a:lnSpc>
            <a:spcBef>
              <a:spcPct val="0"/>
            </a:spcBef>
            <a:spcAft>
              <a:spcPct val="20000"/>
            </a:spcAft>
            <a:buChar char="••"/>
          </a:pPr>
          <a:r>
            <a:rPr lang="fa-IR" sz="3200" b="1" kern="1200" dirty="0" smtClean="0"/>
            <a:t>اگر تزریق خون بر اساس اندیکاسیون های آن صورت پذیرد مورتالیتی بیمار افزایش می یابد زیرا تزریق خون به خودی خود سودمند می باشد.</a:t>
          </a:r>
          <a:endParaRPr lang="en-US" sz="3200" kern="1200" dirty="0"/>
        </a:p>
        <a:p>
          <a:pPr marL="285750" lvl="1" indent="-285750" algn="r" defTabSz="1422400" rtl="1">
            <a:lnSpc>
              <a:spcPct val="90000"/>
            </a:lnSpc>
            <a:spcBef>
              <a:spcPct val="0"/>
            </a:spcBef>
            <a:spcAft>
              <a:spcPct val="20000"/>
            </a:spcAft>
            <a:buChar char="••"/>
          </a:pPr>
          <a:r>
            <a:rPr lang="fa-IR" sz="3200" b="1" kern="1200" dirty="0" smtClean="0"/>
            <a:t>همانطور که گفته شد تاکید بر نسبت های تعریف شده ی محصولات خونی است که باید داده شود.</a:t>
          </a:r>
          <a:endParaRPr lang="en-US" sz="3200" kern="1200" dirty="0"/>
        </a:p>
      </dsp:txBody>
      <dsp:txXfrm>
        <a:off x="0" y="1065457"/>
        <a:ext cx="7924800" cy="5177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DCCF6-FAF7-4DBA-91D6-E57432B6412B}">
      <dsp:nvSpPr>
        <dsp:cNvPr id="0" name=""/>
        <dsp:cNvSpPr/>
      </dsp:nvSpPr>
      <dsp:spPr>
        <a:xfrm>
          <a:off x="2496822" y="171136"/>
          <a:ext cx="3540755" cy="3540755"/>
        </a:xfrm>
        <a:prstGeom prst="ellipse">
          <a:avLst/>
        </a:prstGeom>
        <a:gradFill rotWithShape="0">
          <a:gsLst>
            <a:gs pos="0">
              <a:schemeClr val="accent1">
                <a:alpha val="50000"/>
                <a:hueOff val="0"/>
                <a:satOff val="0"/>
                <a:lumOff val="0"/>
                <a:alphaOff val="0"/>
                <a:tint val="65000"/>
                <a:lumMod val="110000"/>
              </a:schemeClr>
            </a:gs>
            <a:gs pos="88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r>
            <a:rPr lang="fa-IR" sz="1400" b="1" kern="1200" dirty="0" smtClean="0">
              <a:cs typeface="+mj-cs"/>
            </a:rPr>
            <a:t>تعیین نوع گروه خونی گیرنده و دهنده اولین قدم در تعیین خون برای تزریق می باشد.</a:t>
          </a:r>
          <a:endParaRPr lang="en-US" sz="1400" kern="1200" dirty="0">
            <a:cs typeface="+mj-cs"/>
          </a:endParaRPr>
        </a:p>
      </dsp:txBody>
      <dsp:txXfrm>
        <a:off x="2968923" y="790768"/>
        <a:ext cx="2596553" cy="1593339"/>
      </dsp:txXfrm>
    </dsp:sp>
    <dsp:sp modelId="{121AF80B-797E-4065-A970-344F4A32282E}">
      <dsp:nvSpPr>
        <dsp:cNvPr id="0" name=""/>
        <dsp:cNvSpPr/>
      </dsp:nvSpPr>
      <dsp:spPr>
        <a:xfrm>
          <a:off x="4114817" y="2209797"/>
          <a:ext cx="3540755" cy="3540755"/>
        </a:xfrm>
        <a:prstGeom prst="ellipse">
          <a:avLst/>
        </a:prstGeom>
        <a:gradFill rotWithShape="0">
          <a:gsLst>
            <a:gs pos="0">
              <a:schemeClr val="accent1">
                <a:alpha val="50000"/>
                <a:hueOff val="0"/>
                <a:satOff val="0"/>
                <a:lumOff val="0"/>
                <a:alphaOff val="0"/>
                <a:tint val="65000"/>
                <a:lumMod val="110000"/>
              </a:schemeClr>
            </a:gs>
            <a:gs pos="88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r>
            <a:rPr lang="fa-IR" sz="1600" b="0" kern="1200" dirty="0" smtClean="0">
              <a:cs typeface="+mj-cs"/>
            </a:rPr>
            <a:t>تعیین روتین گروه خونی برای تعیین آنتی ژن های </a:t>
          </a:r>
          <a:r>
            <a:rPr lang="en-US" sz="1600" b="0" kern="1200" dirty="0" smtClean="0">
              <a:cs typeface="+mj-cs"/>
            </a:rPr>
            <a:t>Rh</a:t>
          </a:r>
          <a:r>
            <a:rPr lang="fa-IR" sz="1600" b="0" kern="1200" dirty="0" smtClean="0">
              <a:cs typeface="+mj-cs"/>
            </a:rPr>
            <a:t>، </a:t>
          </a:r>
          <a:r>
            <a:rPr lang="en-US" sz="1600" b="0" kern="1200" dirty="0" smtClean="0">
              <a:cs typeface="+mj-cs"/>
            </a:rPr>
            <a:t>B</a:t>
          </a:r>
          <a:r>
            <a:rPr lang="fa-IR" sz="1600" b="0" kern="1200" dirty="0" smtClean="0">
              <a:cs typeface="+mj-cs"/>
            </a:rPr>
            <a:t>، </a:t>
          </a:r>
          <a:r>
            <a:rPr lang="en-US" sz="1600" b="0" kern="1200" dirty="0" smtClean="0">
              <a:cs typeface="+mj-cs"/>
            </a:rPr>
            <a:t>A</a:t>
          </a:r>
          <a:r>
            <a:rPr lang="fa-IR" sz="1600" b="0" kern="1200" dirty="0" smtClean="0">
              <a:cs typeface="+mj-cs"/>
            </a:rPr>
            <a:t> روی سطح اریتروسیت ها می باشد. </a:t>
          </a:r>
          <a:endParaRPr lang="en-US" sz="1600" b="0" kern="1200" dirty="0">
            <a:cs typeface="+mj-cs"/>
          </a:endParaRPr>
        </a:p>
      </dsp:txBody>
      <dsp:txXfrm>
        <a:off x="5197698" y="3124492"/>
        <a:ext cx="2124453" cy="1947415"/>
      </dsp:txXfrm>
    </dsp:sp>
    <dsp:sp modelId="{8DDBB8A8-BFAC-470C-B7E9-5450337BA467}">
      <dsp:nvSpPr>
        <dsp:cNvPr id="0" name=""/>
        <dsp:cNvSpPr/>
      </dsp:nvSpPr>
      <dsp:spPr>
        <a:xfrm>
          <a:off x="1219199" y="2384108"/>
          <a:ext cx="3540755" cy="3540755"/>
        </a:xfrm>
        <a:prstGeom prst="ellipse">
          <a:avLst/>
        </a:prstGeom>
        <a:gradFill rotWithShape="0">
          <a:gsLst>
            <a:gs pos="0">
              <a:schemeClr val="accent1">
                <a:alpha val="50000"/>
                <a:hueOff val="0"/>
                <a:satOff val="0"/>
                <a:lumOff val="0"/>
                <a:alphaOff val="0"/>
                <a:tint val="65000"/>
                <a:lumMod val="110000"/>
              </a:schemeClr>
            </a:gs>
            <a:gs pos="88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r" defTabSz="711200" rtl="1">
            <a:lnSpc>
              <a:spcPct val="90000"/>
            </a:lnSpc>
            <a:spcBef>
              <a:spcPct val="0"/>
            </a:spcBef>
            <a:spcAft>
              <a:spcPct val="35000"/>
            </a:spcAft>
          </a:pPr>
          <a:r>
            <a:rPr lang="fa-IR" sz="1600" b="0" kern="1200" dirty="0" smtClean="0">
              <a:cs typeface="+mj-cs"/>
            </a:rPr>
            <a:t>کراس مچ</a:t>
          </a:r>
          <a:endParaRPr lang="en-US" sz="1600" b="0" kern="1200" dirty="0">
            <a:cs typeface="+mj-cs"/>
          </a:endParaRPr>
        </a:p>
        <a:p>
          <a:pPr marL="171450" lvl="1" indent="-171450" algn="r" defTabSz="711200" rtl="1">
            <a:lnSpc>
              <a:spcPct val="90000"/>
            </a:lnSpc>
            <a:spcBef>
              <a:spcPct val="0"/>
            </a:spcBef>
            <a:spcAft>
              <a:spcPct val="15000"/>
            </a:spcAft>
            <a:buChar char="••"/>
          </a:pPr>
          <a:r>
            <a:rPr lang="fa-IR" sz="1600" b="0" kern="1200" dirty="0" smtClean="0">
              <a:cs typeface="+mj-cs"/>
            </a:rPr>
            <a:t>کراس مچ ماژور زمانی صورت می گیرد که اریتروسیت های دهنده و پلاسمای گیرنده تحت انکوباسیون قرار گرفته باشد.</a:t>
          </a:r>
          <a:endParaRPr lang="en-US" sz="1600" b="0" kern="1200" dirty="0">
            <a:cs typeface="+mj-cs"/>
          </a:endParaRPr>
        </a:p>
        <a:p>
          <a:pPr marL="171450" lvl="1" indent="-171450" algn="r" defTabSz="711200" rtl="1">
            <a:lnSpc>
              <a:spcPct val="90000"/>
            </a:lnSpc>
            <a:spcBef>
              <a:spcPct val="0"/>
            </a:spcBef>
            <a:spcAft>
              <a:spcPct val="15000"/>
            </a:spcAft>
            <a:buChar char="••"/>
          </a:pPr>
          <a:r>
            <a:rPr lang="fa-IR" sz="1600" b="0" kern="1200" dirty="0" smtClean="0">
              <a:cs typeface="+mj-cs"/>
            </a:rPr>
            <a:t>انکوباسیون پلاسمای دهنده با اریتروسیت های گیرنده سبب کراس مچ مینور می شود</a:t>
          </a:r>
          <a:r>
            <a:rPr lang="fa-IR" sz="1600" b="0" kern="1200" dirty="0" smtClean="0">
              <a:cs typeface="B Nazanin" panose="00000400000000000000" pitchFamily="2" charset="-78"/>
            </a:rPr>
            <a:t>.</a:t>
          </a:r>
          <a:endParaRPr lang="en-US" sz="1600" b="0" kern="1200" dirty="0">
            <a:cs typeface="B Nazanin" panose="00000400000000000000" pitchFamily="2" charset="-78"/>
          </a:endParaRPr>
        </a:p>
      </dsp:txBody>
      <dsp:txXfrm>
        <a:off x="1552621" y="3298803"/>
        <a:ext cx="2124453" cy="19474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97EA54-A68B-40D2-86CA-711600F4B53B}">
      <dsp:nvSpPr>
        <dsp:cNvPr id="0" name=""/>
        <dsp:cNvSpPr/>
      </dsp:nvSpPr>
      <dsp:spPr>
        <a:xfrm>
          <a:off x="0" y="308564"/>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تزریق خون اورژانسی</a:t>
          </a:r>
          <a:endParaRPr lang="en-US" sz="1600" kern="1200"/>
        </a:p>
      </dsp:txBody>
      <dsp:txXfrm>
        <a:off x="43321" y="351885"/>
        <a:ext cx="8676358" cy="800803"/>
      </dsp:txXfrm>
    </dsp:sp>
    <dsp:sp modelId="{FC128FE7-320A-46FE-840C-1C3C13337526}">
      <dsp:nvSpPr>
        <dsp:cNvPr id="0" name=""/>
        <dsp:cNvSpPr/>
      </dsp:nvSpPr>
      <dsp:spPr>
        <a:xfrm>
          <a:off x="0" y="1242090"/>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در شرایط اورژانسی که نیازمند تزریق خون قبل از تکمیل تست سازگار می باشد، اقدامی که بیشتر ترجیح داده می شود تزریق خون </a:t>
          </a:r>
          <a:r>
            <a:rPr lang="en-US" sz="1600" b="1" kern="1200" smtClean="0"/>
            <a:t>type-specific</a:t>
          </a:r>
          <a:r>
            <a:rPr lang="fa-IR" sz="1600" b="1" kern="1200" smtClean="0"/>
            <a:t> می باشد که به طور نسبی کراس مچ شده است.</a:t>
          </a:r>
          <a:endParaRPr lang="en-US" sz="1600" kern="1200"/>
        </a:p>
      </dsp:txBody>
      <dsp:txXfrm>
        <a:off x="43321" y="1285411"/>
        <a:ext cx="8676358" cy="800803"/>
      </dsp:txXfrm>
    </dsp:sp>
    <dsp:sp modelId="{BC466066-A9F1-4190-BD9D-CB7EE4CF74FD}">
      <dsp:nvSpPr>
        <dsp:cNvPr id="0" name=""/>
        <dsp:cNvSpPr/>
      </dsp:nvSpPr>
      <dsp:spPr>
        <a:xfrm>
          <a:off x="0" y="2175615"/>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اگر زمان مورد نیاز برای انجام کامل این کار بیشتر از 10 دقیقه باشد قابل قبول نیست و گزینه ی دوم تجویز خون </a:t>
          </a:r>
          <a:r>
            <a:rPr lang="en-US" sz="1600" b="1" kern="1200" smtClean="0"/>
            <a:t>type-specific</a:t>
          </a:r>
          <a:r>
            <a:rPr lang="fa-IR" sz="1600" b="1" kern="1200" smtClean="0"/>
            <a:t>  و نه کراس مچ شده می باشد- که اگر در دسترس باشد- و اگر نه تجویز گلبول های قرمز فشرده </a:t>
          </a:r>
          <a:r>
            <a:rPr lang="en-US" sz="1600" b="1" kern="1200" smtClean="0"/>
            <a:t>O</a:t>
          </a:r>
          <a:r>
            <a:rPr lang="fa-IR" sz="1600" b="1" kern="1200" smtClean="0"/>
            <a:t> منفی می باشد.</a:t>
          </a:r>
          <a:endParaRPr lang="en-US" sz="1600" kern="1200"/>
        </a:p>
      </dsp:txBody>
      <dsp:txXfrm>
        <a:off x="43321" y="2218936"/>
        <a:ext cx="8676358" cy="800803"/>
      </dsp:txXfrm>
    </dsp:sp>
    <dsp:sp modelId="{8FE63523-59C7-4682-A513-E0FDC63266FE}">
      <dsp:nvSpPr>
        <dsp:cNvPr id="0" name=""/>
        <dsp:cNvSpPr/>
      </dsp:nvSpPr>
      <dsp:spPr>
        <a:xfrm>
          <a:off x="0" y="3109140"/>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خون کامل </a:t>
          </a:r>
          <a:r>
            <a:rPr lang="en-US" sz="1600" b="1" kern="1200" smtClean="0"/>
            <a:t>O</a:t>
          </a:r>
          <a:r>
            <a:rPr lang="fa-IR" sz="1600" b="1" kern="1200" smtClean="0"/>
            <a:t> منفی مورد انتخاب نیست زیرا ممکن است حاوی تیتر بالای آنتی بادی های همولیتیک ضد </a:t>
          </a:r>
          <a:r>
            <a:rPr lang="en-US" sz="1600" b="1" kern="1200" smtClean="0"/>
            <a:t>A</a:t>
          </a:r>
          <a:r>
            <a:rPr lang="fa-IR" sz="1600" b="1" kern="1200" smtClean="0"/>
            <a:t> و ضد </a:t>
          </a:r>
          <a:r>
            <a:rPr lang="en-US" sz="1600" b="1" kern="1200" smtClean="0"/>
            <a:t>B</a:t>
          </a:r>
          <a:r>
            <a:rPr lang="fa-IR" sz="1600" b="1" kern="1200" smtClean="0"/>
            <a:t> باشد. برای بیماران بالغ به استثناء خانم های سن باربری تجویز اورژانسی خون </a:t>
          </a:r>
          <a:r>
            <a:rPr lang="en-US" sz="1600" b="1" kern="1200" smtClean="0"/>
            <a:t>O</a:t>
          </a:r>
          <a:r>
            <a:rPr lang="fa-IR" sz="1600" b="1" kern="1200" smtClean="0"/>
            <a:t> مثبت تا زمانیکه نوع خون بیمار مشخص گردد قابل قبول است.</a:t>
          </a:r>
          <a:endParaRPr lang="en-US" sz="1600" kern="1200"/>
        </a:p>
      </dsp:txBody>
      <dsp:txXfrm>
        <a:off x="43321" y="3152461"/>
        <a:ext cx="8676358" cy="800803"/>
      </dsp:txXfrm>
    </dsp:sp>
    <dsp:sp modelId="{B9EC2C5B-725D-4843-B14B-0F8044CA1640}">
      <dsp:nvSpPr>
        <dsp:cNvPr id="0" name=""/>
        <dsp:cNvSpPr/>
      </dsp:nvSpPr>
      <dsp:spPr>
        <a:xfrm>
          <a:off x="0" y="4042665"/>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حتی اگر نوع خون بیمار مشخص شود و در دسترس باشد بعد از دو واحد تزریق گلوبول های خونی فشرده غیر منفی تزریق های بعدی نیز باید با </a:t>
          </a:r>
          <a:r>
            <a:rPr lang="en-US" sz="1600" b="1" kern="1200" smtClean="0"/>
            <a:t>O</a:t>
          </a:r>
          <a:r>
            <a:rPr lang="fa-IR" sz="1600" b="1" kern="1200" smtClean="0"/>
            <a:t> منفی انجام گردد.</a:t>
          </a:r>
          <a:endParaRPr lang="en-US" sz="1600" kern="1200"/>
        </a:p>
      </dsp:txBody>
      <dsp:txXfrm>
        <a:off x="43321" y="4085986"/>
        <a:ext cx="8676358" cy="800803"/>
      </dsp:txXfrm>
    </dsp:sp>
    <dsp:sp modelId="{4896C696-956F-42F3-A044-BE2C90902370}">
      <dsp:nvSpPr>
        <dsp:cNvPr id="0" name=""/>
        <dsp:cNvSpPr/>
      </dsp:nvSpPr>
      <dsp:spPr>
        <a:xfrm>
          <a:off x="0" y="4976190"/>
          <a:ext cx="8763000" cy="8874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r" defTabSz="711200" rtl="1">
            <a:lnSpc>
              <a:spcPct val="90000"/>
            </a:lnSpc>
            <a:spcBef>
              <a:spcPct val="0"/>
            </a:spcBef>
            <a:spcAft>
              <a:spcPct val="35000"/>
            </a:spcAft>
          </a:pPr>
          <a:r>
            <a:rPr lang="fa-IR" sz="1600" b="1" kern="1200" smtClean="0"/>
            <a:t>به طور کلی توصیه می شود در صورت در دسترس بودن به خون </a:t>
          </a:r>
          <a:r>
            <a:rPr lang="en-US" sz="1600" b="1" kern="1200" smtClean="0"/>
            <a:t>type-specific</a:t>
          </a:r>
          <a:r>
            <a:rPr lang="fa-IR" sz="1600" b="1" kern="1200" smtClean="0"/>
            <a:t> را تغییر دهید.</a:t>
          </a:r>
          <a:endParaRPr lang="en-US" sz="1600" kern="1200"/>
        </a:p>
      </dsp:txBody>
      <dsp:txXfrm>
        <a:off x="43321" y="5019511"/>
        <a:ext cx="8676358" cy="80080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54F28-AB3D-4B65-9AA2-A92ECE233A35}">
      <dsp:nvSpPr>
        <dsp:cNvPr id="0" name=""/>
        <dsp:cNvSpPr/>
      </dsp:nvSpPr>
      <dsp:spPr>
        <a:xfrm>
          <a:off x="0" y="0"/>
          <a:ext cx="1320800" cy="132080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DE6F89-3528-4F31-B21E-B1E2EC13B589}">
      <dsp:nvSpPr>
        <dsp:cNvPr id="0" name=""/>
        <dsp:cNvSpPr/>
      </dsp:nvSpPr>
      <dsp:spPr>
        <a:xfrm>
          <a:off x="660400" y="0"/>
          <a:ext cx="5687313" cy="132080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0">
            <a:lnSpc>
              <a:spcPct val="90000"/>
            </a:lnSpc>
            <a:spcBef>
              <a:spcPct val="0"/>
            </a:spcBef>
            <a:spcAft>
              <a:spcPct val="35000"/>
            </a:spcAft>
          </a:pPr>
          <a:r>
            <a:rPr lang="fa-IR" sz="3800" b="1" kern="1200" smtClean="0"/>
            <a:t>تعیین نوع و غربالگری</a:t>
          </a:r>
          <a:br>
            <a:rPr lang="fa-IR" sz="3800" b="1" kern="1200" smtClean="0"/>
          </a:br>
          <a:endParaRPr lang="en-US" sz="3800" kern="1200"/>
        </a:p>
      </dsp:txBody>
      <dsp:txXfrm>
        <a:off x="660400" y="0"/>
        <a:ext cx="5687313" cy="13208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963087-AEBC-49E1-A8DA-8308E8620F3F}">
      <dsp:nvSpPr>
        <dsp:cNvPr id="0" name=""/>
        <dsp:cNvSpPr/>
      </dsp:nvSpPr>
      <dsp:spPr>
        <a:xfrm>
          <a:off x="0" y="683878"/>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smtClean="0"/>
            <a:t>تعیین نوع و غربالگری خون امکان استفاده ی مختص دانه تری را برای بیمار به همراه خواهد داشت.</a:t>
          </a:r>
          <a:endParaRPr lang="en-US" sz="1300" kern="1200"/>
        </a:p>
      </dsp:txBody>
      <dsp:txXfrm>
        <a:off x="34711" y="718589"/>
        <a:ext cx="6788578" cy="641645"/>
      </dsp:txXfrm>
    </dsp:sp>
    <dsp:sp modelId="{83DFB9E9-BC9D-4E85-AFB6-A23A6515E7AC}">
      <dsp:nvSpPr>
        <dsp:cNvPr id="0" name=""/>
        <dsp:cNvSpPr/>
      </dsp:nvSpPr>
      <dsp:spPr>
        <a:xfrm>
          <a:off x="0" y="1432386"/>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dirty="0" smtClean="0"/>
            <a:t>شانس واکنش قابل توجه همولیتیک مرتط با استفاده از خون تعیین نوع و غربال گری شده حدود 1 در 10000 واحد خون تزریق شده است.</a:t>
          </a:r>
          <a:endParaRPr lang="en-US" sz="1300" kern="1200" dirty="0"/>
        </a:p>
      </dsp:txBody>
      <dsp:txXfrm>
        <a:off x="34711" y="1467097"/>
        <a:ext cx="6788578" cy="641645"/>
      </dsp:txXfrm>
    </dsp:sp>
    <dsp:sp modelId="{4828A23C-C7B4-41E1-9C14-8FBA642F9560}">
      <dsp:nvSpPr>
        <dsp:cNvPr id="0" name=""/>
        <dsp:cNvSpPr/>
      </dsp:nvSpPr>
      <dsp:spPr>
        <a:xfrm>
          <a:off x="0" y="2180893"/>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smtClean="0"/>
            <a:t>ذخیره ی خون</a:t>
          </a:r>
          <a:endParaRPr lang="en-US" sz="1300" kern="1200"/>
        </a:p>
      </dsp:txBody>
      <dsp:txXfrm>
        <a:off x="34711" y="2215604"/>
        <a:ext cx="6788578" cy="641645"/>
      </dsp:txXfrm>
    </dsp:sp>
    <dsp:sp modelId="{34C6C255-96E2-4DAB-A455-8C828DE7F847}">
      <dsp:nvSpPr>
        <dsp:cNvPr id="0" name=""/>
        <dsp:cNvSpPr/>
      </dsp:nvSpPr>
      <dsp:spPr>
        <a:xfrm>
          <a:off x="0" y="2929401"/>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smtClean="0"/>
            <a:t>خون در بسیاری از محلول های حاوی فسفات، دکستروز و آدنین در دمای 1 تا 6 درجه سانتیگراد قابل نگه داری می باشد. زمان ذخیره (70 درصد از اریتروسیتهای خون 24 ساعت بعد از تزریق زنده بماند) 21 تا 23 روز است که بستگی به ماده ی نگه دارنده دارد.</a:t>
          </a:r>
          <a:endParaRPr lang="en-US" sz="1300" kern="1200"/>
        </a:p>
      </dsp:txBody>
      <dsp:txXfrm>
        <a:off x="34711" y="2964112"/>
        <a:ext cx="6788578" cy="641645"/>
      </dsp:txXfrm>
    </dsp:sp>
    <dsp:sp modelId="{7BFB95DA-A200-4953-BCAD-5118AB827F06}">
      <dsp:nvSpPr>
        <dsp:cNvPr id="0" name=""/>
        <dsp:cNvSpPr/>
      </dsp:nvSpPr>
      <dsp:spPr>
        <a:xfrm>
          <a:off x="0" y="3677909"/>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smtClean="0"/>
            <a:t>آدنین سبب افزایش عمر اریتروسیت ها شده و برای سلول ها امکان سنتز مجدد آدتوزین تری فسفات به عنوان سوخت واکنش های متابولیک را فراهم می نماید.</a:t>
          </a:r>
          <a:endParaRPr lang="en-US" sz="1300" kern="1200"/>
        </a:p>
      </dsp:txBody>
      <dsp:txXfrm>
        <a:off x="34711" y="3712620"/>
        <a:ext cx="6788578" cy="641645"/>
      </dsp:txXfrm>
    </dsp:sp>
    <dsp:sp modelId="{DED8BA38-B38D-4119-8DFC-43134667A2DB}">
      <dsp:nvSpPr>
        <dsp:cNvPr id="0" name=""/>
        <dsp:cNvSpPr/>
      </dsp:nvSpPr>
      <dsp:spPr>
        <a:xfrm>
          <a:off x="0" y="4426416"/>
          <a:ext cx="6858000" cy="71106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r" defTabSz="577850" rtl="1">
            <a:lnSpc>
              <a:spcPct val="90000"/>
            </a:lnSpc>
            <a:spcBef>
              <a:spcPct val="0"/>
            </a:spcBef>
            <a:spcAft>
              <a:spcPct val="35000"/>
            </a:spcAft>
          </a:pPr>
          <a:r>
            <a:rPr lang="fa-IR" sz="1300" b="1" kern="1200" smtClean="0"/>
            <a:t>تغییراتی که در مدت زمان ذخیره خون رخ می دهد نشان دهنده طول مدت ذخیره و نوع ماده نگهدارنده مورد استفاده می باشد.</a:t>
          </a:r>
          <a:endParaRPr lang="en-US" sz="1300" kern="1200"/>
        </a:p>
      </dsp:txBody>
      <dsp:txXfrm>
        <a:off x="34711" y="4461127"/>
        <a:ext cx="6788578" cy="64164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8B11F-58FF-48FB-A6FD-4813A2E6BA17}">
      <dsp:nvSpPr>
        <dsp:cNvPr id="0" name=""/>
        <dsp:cNvSpPr/>
      </dsp:nvSpPr>
      <dsp:spPr>
        <a:xfrm>
          <a:off x="508634" y="0"/>
          <a:ext cx="5764530" cy="5745163"/>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D34E6D-7F7B-4805-96C9-C790C208499C}">
      <dsp:nvSpPr>
        <dsp:cNvPr id="0" name=""/>
        <dsp:cNvSpPr/>
      </dsp:nvSpPr>
      <dsp:spPr>
        <a:xfrm>
          <a:off x="74175" y="1723548"/>
          <a:ext cx="6633448" cy="2298065"/>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lvl="0" algn="r" defTabSz="844550" rtl="1">
            <a:lnSpc>
              <a:spcPct val="90000"/>
            </a:lnSpc>
            <a:spcBef>
              <a:spcPct val="0"/>
            </a:spcBef>
            <a:spcAft>
              <a:spcPct val="35000"/>
            </a:spcAft>
          </a:pPr>
          <a:r>
            <a:rPr lang="fa-IR" sz="1900" b="1" kern="1200" dirty="0" smtClean="0"/>
            <a:t>تصمیم برای تزریق خون </a:t>
          </a:r>
          <a:endParaRPr lang="en-US" sz="1900" kern="1200" dirty="0"/>
        </a:p>
        <a:p>
          <a:pPr marL="114300" lvl="1" indent="-114300" algn="r" defTabSz="666750" rtl="1">
            <a:lnSpc>
              <a:spcPct val="90000"/>
            </a:lnSpc>
            <a:spcBef>
              <a:spcPct val="0"/>
            </a:spcBef>
            <a:spcAft>
              <a:spcPct val="15000"/>
            </a:spcAft>
            <a:buChar char="••"/>
          </a:pPr>
          <a:r>
            <a:rPr lang="fa-IR" sz="1500" b="1" kern="1200" dirty="0" smtClean="0"/>
            <a:t>پایش اتلاف خون </a:t>
          </a:r>
          <a:endParaRPr lang="en-US" sz="1500" kern="1200" dirty="0"/>
        </a:p>
        <a:p>
          <a:pPr marL="114300" lvl="1" indent="-114300" algn="r" defTabSz="666750" rtl="1">
            <a:lnSpc>
              <a:spcPct val="90000"/>
            </a:lnSpc>
            <a:spcBef>
              <a:spcPct val="0"/>
            </a:spcBef>
            <a:spcAft>
              <a:spcPct val="15000"/>
            </a:spcAft>
            <a:buChar char="••"/>
          </a:pPr>
          <a:r>
            <a:rPr lang="fa-IR" sz="1500" b="1" kern="1200" smtClean="0"/>
            <a:t>پایش برای عدم کفایت خون رسانی و اکسیژناسیون ارگان های حیاتی</a:t>
          </a:r>
          <a:endParaRPr lang="en-US" sz="1500" kern="1200"/>
        </a:p>
        <a:p>
          <a:pPr marL="114300" lvl="1" indent="-114300" algn="r" defTabSz="666750" rtl="1">
            <a:lnSpc>
              <a:spcPct val="90000"/>
            </a:lnSpc>
            <a:spcBef>
              <a:spcPct val="0"/>
            </a:spcBef>
            <a:spcAft>
              <a:spcPct val="15000"/>
            </a:spcAft>
            <a:buChar char="••"/>
          </a:pPr>
          <a:r>
            <a:rPr lang="fa-IR" sz="1500" b="1" kern="1200" dirty="0" smtClean="0"/>
            <a:t>پایش شاخص های ترانسفیوژن ازجمله غلضت هموگلوبین</a:t>
          </a:r>
          <a:endParaRPr lang="en-US" sz="1500" kern="1200" dirty="0"/>
        </a:p>
        <a:p>
          <a:pPr marL="114300" lvl="1" indent="-114300" algn="r" defTabSz="666750" rtl="1">
            <a:lnSpc>
              <a:spcPct val="90000"/>
            </a:lnSpc>
            <a:spcBef>
              <a:spcPct val="0"/>
            </a:spcBef>
            <a:spcAft>
              <a:spcPct val="15000"/>
            </a:spcAft>
            <a:buChar char="••"/>
          </a:pPr>
          <a:r>
            <a:rPr lang="en-US" sz="1500" b="1" kern="1200" dirty="0" smtClean="0"/>
            <a:t>PBM</a:t>
          </a:r>
          <a:r>
            <a:rPr lang="fa-IR" sz="1500" b="1" kern="1200" dirty="0" smtClean="0"/>
            <a:t> و آنمی قبل از عمل</a:t>
          </a:r>
          <a:endParaRPr lang="en-US" sz="1500" kern="1200" dirty="0"/>
        </a:p>
        <a:p>
          <a:pPr marL="114300" lvl="1" indent="-114300" algn="r" defTabSz="666750" rtl="1">
            <a:lnSpc>
              <a:spcPct val="90000"/>
            </a:lnSpc>
            <a:spcBef>
              <a:spcPct val="0"/>
            </a:spcBef>
            <a:spcAft>
              <a:spcPct val="15000"/>
            </a:spcAft>
            <a:buChar char="••"/>
          </a:pPr>
          <a:r>
            <a:rPr lang="fa-IR" sz="1500" b="1" kern="1200" smtClean="0"/>
            <a:t>ارزیابی میزان اتلاف خونی که ممکن است رخ بدهد</a:t>
          </a:r>
          <a:endParaRPr lang="en-US" sz="1500" kern="1200"/>
        </a:p>
        <a:p>
          <a:pPr marL="114300" lvl="1" indent="-114300" algn="r" defTabSz="666750" rtl="1">
            <a:lnSpc>
              <a:spcPct val="90000"/>
            </a:lnSpc>
            <a:spcBef>
              <a:spcPct val="0"/>
            </a:spcBef>
            <a:spcAft>
              <a:spcPct val="15000"/>
            </a:spcAft>
            <a:buChar char="••"/>
          </a:pPr>
          <a:r>
            <a:rPr lang="fa-IR" sz="1500" b="1" kern="1200" smtClean="0"/>
            <a:t>تخمین کلی مایعات داخل عروقی داده شده</a:t>
          </a:r>
          <a:endParaRPr lang="en-US" sz="1500" kern="1200"/>
        </a:p>
      </dsp:txBody>
      <dsp:txXfrm>
        <a:off x="186357" y="1835730"/>
        <a:ext cx="6409084" cy="20737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86A88A-3405-4B0D-BD91-8D1BF0833C50}">
      <dsp:nvSpPr>
        <dsp:cNvPr id="0" name=""/>
        <dsp:cNvSpPr/>
      </dsp:nvSpPr>
      <dsp:spPr>
        <a:xfrm>
          <a:off x="0" y="96442"/>
          <a:ext cx="7696200" cy="551655"/>
        </a:xfrm>
        <a:prstGeom prst="round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r" defTabSz="1022350" rtl="1">
            <a:lnSpc>
              <a:spcPct val="90000"/>
            </a:lnSpc>
            <a:spcBef>
              <a:spcPct val="0"/>
            </a:spcBef>
            <a:spcAft>
              <a:spcPct val="35000"/>
            </a:spcAft>
          </a:pPr>
          <a:r>
            <a:rPr lang="fa-IR" sz="2300" b="1" kern="1200" smtClean="0"/>
            <a:t>مدیریت خون بیماران</a:t>
          </a:r>
          <a:endParaRPr lang="en-US" sz="2300" kern="1200"/>
        </a:p>
      </dsp:txBody>
      <dsp:txXfrm>
        <a:off x="26930" y="123372"/>
        <a:ext cx="7642340" cy="497795"/>
      </dsp:txXfrm>
    </dsp:sp>
    <dsp:sp modelId="{97C3C066-C138-4D2F-BE99-740AF13EB349}">
      <dsp:nvSpPr>
        <dsp:cNvPr id="0" name=""/>
        <dsp:cNvSpPr/>
      </dsp:nvSpPr>
      <dsp:spPr>
        <a:xfrm>
          <a:off x="0" y="648097"/>
          <a:ext cx="7696200" cy="5046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354" tIns="29210" rIns="163576" bIns="29210" numCol="1" spcCol="1270" anchor="t" anchorCtr="0">
          <a:noAutofit/>
        </a:bodyPr>
        <a:lstStyle/>
        <a:p>
          <a:pPr marL="171450" lvl="1" indent="-171450" algn="r" defTabSz="800100" rtl="1">
            <a:lnSpc>
              <a:spcPct val="90000"/>
            </a:lnSpc>
            <a:spcBef>
              <a:spcPct val="0"/>
            </a:spcBef>
            <a:spcAft>
              <a:spcPct val="20000"/>
            </a:spcAft>
            <a:buChar char="••"/>
          </a:pPr>
          <a:r>
            <a:rPr lang="en-US" sz="1800" b="1" kern="1200" smtClean="0"/>
            <a:t>PBM</a:t>
          </a:r>
          <a:r>
            <a:rPr lang="fa-IR" sz="1800" b="1" kern="1200" smtClean="0"/>
            <a:t> بخش اصلی ترمینولوژی انتقال خون برای 5 تا 10 سال گذشته می باشد.</a:t>
          </a:r>
          <a:endParaRPr lang="en-US" sz="1800" kern="1200"/>
        </a:p>
        <a:p>
          <a:pPr marL="171450" lvl="1" indent="-171450" algn="r" defTabSz="800100" rtl="1">
            <a:lnSpc>
              <a:spcPct val="90000"/>
            </a:lnSpc>
            <a:spcBef>
              <a:spcPct val="0"/>
            </a:spcBef>
            <a:spcAft>
              <a:spcPct val="20000"/>
            </a:spcAft>
            <a:buChar char="••"/>
          </a:pPr>
          <a:r>
            <a:rPr lang="fa-IR" sz="1800" b="1" kern="1200" smtClean="0"/>
            <a:t>یکی از اجزای اصلی </a:t>
          </a:r>
          <a:r>
            <a:rPr lang="en-US" sz="1800" b="1" kern="1200" smtClean="0"/>
            <a:t>PBM</a:t>
          </a:r>
          <a:r>
            <a:rPr lang="fa-IR" sz="1800" b="1" kern="1200" smtClean="0"/>
            <a:t>، وجود آنمی قبل از عمل می باشد</a:t>
          </a:r>
          <a:endParaRPr lang="en-US" sz="1800" kern="1200"/>
        </a:p>
        <a:p>
          <a:pPr marL="171450" lvl="1" indent="-171450" algn="r" defTabSz="800100" rtl="1">
            <a:lnSpc>
              <a:spcPct val="90000"/>
            </a:lnSpc>
            <a:spcBef>
              <a:spcPct val="0"/>
            </a:spcBef>
            <a:spcAft>
              <a:spcPct val="20000"/>
            </a:spcAft>
            <a:buChar char="••"/>
          </a:pPr>
          <a:r>
            <a:rPr lang="fa-IR" sz="1800" b="1" kern="1200" dirty="0" smtClean="0"/>
            <a:t>برای مثال، آنمی قبل از عمل یک عامل خطر برای نتایج بالینی ضعیف تر و یک فاکتور پیش بینی کننده برای انتقال خون حین عمل می باشد.</a:t>
          </a:r>
          <a:endParaRPr lang="en-US" sz="1800" kern="1200" dirty="0"/>
        </a:p>
        <a:p>
          <a:pPr marL="171450" lvl="1" indent="-171450" algn="r" defTabSz="800100" rtl="1">
            <a:lnSpc>
              <a:spcPct val="90000"/>
            </a:lnSpc>
            <a:spcBef>
              <a:spcPct val="0"/>
            </a:spcBef>
            <a:spcAft>
              <a:spcPct val="20000"/>
            </a:spcAft>
            <a:buChar char="••"/>
          </a:pPr>
          <a:r>
            <a:rPr lang="fa-IR" sz="1800" b="1" kern="1200" dirty="0" smtClean="0"/>
            <a:t>پایش اتلاف خون</a:t>
          </a:r>
          <a:endParaRPr lang="en-US" sz="1800" kern="1200" dirty="0"/>
        </a:p>
        <a:p>
          <a:pPr marL="171450" lvl="1" indent="-171450" algn="r" defTabSz="800100" rtl="1">
            <a:lnSpc>
              <a:spcPct val="90000"/>
            </a:lnSpc>
            <a:spcBef>
              <a:spcPct val="0"/>
            </a:spcBef>
            <a:spcAft>
              <a:spcPct val="20000"/>
            </a:spcAft>
            <a:buChar char="••"/>
          </a:pPr>
          <a:r>
            <a:rPr lang="fa-IR" sz="1800" b="1" kern="1200" dirty="0" smtClean="0"/>
            <a:t>ساده ترین روش، تخمین چشمی برای مشاهده مقدار کمبود خون حین عمل جراحی می باشد. این تخمین بستگی به میزان خون روی گاز ها و اسفنج ها و موجود در دستگاه های ساکشن دارد.</a:t>
          </a:r>
          <a:endParaRPr lang="en-US" sz="1800" kern="1200" dirty="0"/>
        </a:p>
        <a:p>
          <a:pPr marL="171450" lvl="1" indent="-171450" algn="r" defTabSz="800100" rtl="1">
            <a:lnSpc>
              <a:spcPct val="90000"/>
            </a:lnSpc>
            <a:spcBef>
              <a:spcPct val="0"/>
            </a:spcBef>
            <a:spcAft>
              <a:spcPct val="20000"/>
            </a:spcAft>
            <a:buChar char="••"/>
          </a:pPr>
          <a:r>
            <a:rPr lang="fa-IR" sz="1800" b="1" kern="1200" dirty="0" smtClean="0"/>
            <a:t>خصوصا تفاوت وزن بین پدهای گاز خشک و پدهای گاز خونی را می توان به طور روتین تعیین کرد.</a:t>
          </a:r>
          <a:endParaRPr lang="en-US" sz="1800" kern="1200" dirty="0"/>
        </a:p>
        <a:p>
          <a:pPr marL="171450" lvl="1" indent="-171450" algn="r" defTabSz="800100" rtl="1">
            <a:lnSpc>
              <a:spcPct val="90000"/>
            </a:lnSpc>
            <a:spcBef>
              <a:spcPct val="0"/>
            </a:spcBef>
            <a:spcAft>
              <a:spcPct val="20000"/>
            </a:spcAft>
            <a:buChar char="••"/>
          </a:pPr>
          <a:r>
            <a:rPr lang="fa-IR" sz="1800" b="1" kern="1200" smtClean="0"/>
            <a:t>پایش خون رسانی و اکسیژن رسانی ناکافی به ارگان های حیاتی</a:t>
          </a:r>
          <a:endParaRPr lang="en-US" sz="1800" kern="1200"/>
        </a:p>
        <a:p>
          <a:pPr marL="171450" lvl="1" indent="-171450" algn="r" defTabSz="800100" rtl="1">
            <a:lnSpc>
              <a:spcPct val="90000"/>
            </a:lnSpc>
            <a:spcBef>
              <a:spcPct val="0"/>
            </a:spcBef>
            <a:spcAft>
              <a:spcPct val="20000"/>
            </a:spcAft>
            <a:buChar char="••"/>
          </a:pPr>
          <a:r>
            <a:rPr lang="fa-IR" sz="1800" b="1" kern="1200" smtClean="0"/>
            <a:t>پایش گرهای استاندارد شامل بررسی فشار خون شریانی، ریت قلبی و برونده ادراری، الکتروکاردیوگرام و اشباع اکسیژن معمولا مورد استفادده قرار می گیرد.</a:t>
          </a:r>
          <a:endParaRPr lang="en-US" sz="1800" kern="1200"/>
        </a:p>
        <a:p>
          <a:pPr marL="171450" lvl="1" indent="-171450" algn="r" defTabSz="800100" rtl="1">
            <a:lnSpc>
              <a:spcPct val="90000"/>
            </a:lnSpc>
            <a:spcBef>
              <a:spcPct val="0"/>
            </a:spcBef>
            <a:spcAft>
              <a:spcPct val="20000"/>
            </a:spcAft>
            <a:buChar char="••"/>
          </a:pPr>
          <a:r>
            <a:rPr lang="fa-IR" sz="1800" b="1" kern="1200" smtClean="0"/>
            <a:t>آنالیز گازهای خونی شریانی همرا با اشباع اکسیژن وریدی و الکتروکاردیوگرافی می تواند در بیماران انتخابی سودمند باشد.</a:t>
          </a:r>
          <a:endParaRPr lang="en-US" sz="1800" kern="1200"/>
        </a:p>
      </dsp:txBody>
      <dsp:txXfrm>
        <a:off x="0" y="648097"/>
        <a:ext cx="7696200" cy="504665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A154C-8B84-45BF-9803-EE31A0746FF3}">
      <dsp:nvSpPr>
        <dsp:cNvPr id="0" name=""/>
        <dsp:cNvSpPr/>
      </dsp:nvSpPr>
      <dsp:spPr>
        <a:xfrm>
          <a:off x="0" y="137553"/>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dirty="0" smtClean="0"/>
            <a:t>تاکی کاردی از جمله موارد ویژه و غیر اختصاصی نشان دهنده ی هیپوولمی به ویژه در بیماران دریافت کننده ی داروهای استنشاقی می باشد.</a:t>
          </a:r>
          <a:endParaRPr lang="en-US" sz="1100" kern="1200" dirty="0"/>
        </a:p>
      </dsp:txBody>
      <dsp:txXfrm>
        <a:off x="29371" y="166924"/>
        <a:ext cx="8018458" cy="542930"/>
      </dsp:txXfrm>
    </dsp:sp>
    <dsp:sp modelId="{967B68F7-3C98-446F-90E6-8E3EE96285FC}">
      <dsp:nvSpPr>
        <dsp:cNvPr id="0" name=""/>
        <dsp:cNvSpPr/>
      </dsp:nvSpPr>
      <dsp:spPr>
        <a:xfrm>
          <a:off x="0" y="770906"/>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dirty="0" smtClean="0"/>
            <a:t>حفظ فشار خون سیستمیک و فشار ورید مرکزی (6 تا 12 میلی متر جیوه) می تواند مطرح کننده ی حجم کافی خون داخل عروق می باشد.</a:t>
          </a:r>
          <a:endParaRPr lang="en-US" sz="1100" kern="1200" dirty="0"/>
        </a:p>
      </dsp:txBody>
      <dsp:txXfrm>
        <a:off x="29371" y="800277"/>
        <a:ext cx="8018458" cy="542930"/>
      </dsp:txXfrm>
    </dsp:sp>
    <dsp:sp modelId="{A80435D9-49E6-4BAE-94F8-8256A2AF4DA6}">
      <dsp:nvSpPr>
        <dsp:cNvPr id="0" name=""/>
        <dsp:cNvSpPr/>
      </dsp:nvSpPr>
      <dsp:spPr>
        <a:xfrm>
          <a:off x="0" y="1404258"/>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dirty="0" smtClean="0"/>
            <a:t>برونده ادراری معمولا در کاهش متوسط تا شدید حجم داخل عروقی، دستخوش تغییر می گردد و سبب کاهش خون رسانی بافتی می شود.</a:t>
          </a:r>
          <a:endParaRPr lang="en-US" sz="1100" kern="1200" dirty="0"/>
        </a:p>
      </dsp:txBody>
      <dsp:txXfrm>
        <a:off x="29371" y="1433629"/>
        <a:ext cx="8018458" cy="542930"/>
      </dsp:txXfrm>
    </dsp:sp>
    <dsp:sp modelId="{26C0E267-9077-4B75-B98C-892531C8E457}">
      <dsp:nvSpPr>
        <dsp:cNvPr id="0" name=""/>
        <dsp:cNvSpPr/>
      </dsp:nvSpPr>
      <dsp:spPr>
        <a:xfrm>
          <a:off x="0" y="2037611"/>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en-US" sz="1100" b="1" kern="1200" smtClean="0"/>
            <a:t>PH</a:t>
          </a:r>
          <a:r>
            <a:rPr lang="fa-IR" sz="1100" b="1" kern="1200" smtClean="0"/>
            <a:t> شریانی ممکن است در صورت هیپوپرفیوژن شدید بافتی کاهش یابد.</a:t>
          </a:r>
          <a:endParaRPr lang="en-US" sz="1100" kern="1200"/>
        </a:p>
      </dsp:txBody>
      <dsp:txXfrm>
        <a:off x="29371" y="2066982"/>
        <a:ext cx="8018458" cy="542930"/>
      </dsp:txXfrm>
    </dsp:sp>
    <dsp:sp modelId="{DF27D429-6E1D-46D7-9E2A-8A2C0F75C1B9}">
      <dsp:nvSpPr>
        <dsp:cNvPr id="0" name=""/>
        <dsp:cNvSpPr/>
      </dsp:nvSpPr>
      <dsp:spPr>
        <a:xfrm>
          <a:off x="0" y="2670963"/>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smtClean="0"/>
            <a:t>پایش شاخص های انتقال خون (به خصوص غلظت هموگلوبین)</a:t>
          </a:r>
          <a:endParaRPr lang="en-US" sz="1100" kern="1200"/>
        </a:p>
      </dsp:txBody>
      <dsp:txXfrm>
        <a:off x="29371" y="2700334"/>
        <a:ext cx="8018458" cy="542930"/>
      </dsp:txXfrm>
    </dsp:sp>
    <dsp:sp modelId="{E4AFFDD1-6C9B-4F61-A784-BD0715A442DD}">
      <dsp:nvSpPr>
        <dsp:cNvPr id="0" name=""/>
        <dsp:cNvSpPr/>
      </dsp:nvSpPr>
      <dsp:spPr>
        <a:xfrm>
          <a:off x="0" y="3304316"/>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smtClean="0"/>
            <a:t>تصمیم جهت تزریق خون بستگی به مقاومت بیمار در برابر آنمی و توانایی وی در جبران کاهش حمل اکسیزن در مقابل حفرات ذاتی مرتبط با تزریق خون دارد.</a:t>
          </a:r>
          <a:endParaRPr lang="en-US" sz="1100" kern="1200"/>
        </a:p>
      </dsp:txBody>
      <dsp:txXfrm>
        <a:off x="29371" y="3333687"/>
        <a:ext cx="8018458" cy="542930"/>
      </dsp:txXfrm>
    </dsp:sp>
    <dsp:sp modelId="{49B7AC57-D0C6-4883-BC38-99F551AE754B}">
      <dsp:nvSpPr>
        <dsp:cNvPr id="0" name=""/>
        <dsp:cNvSpPr/>
      </dsp:nvSpPr>
      <dsp:spPr>
        <a:xfrm>
          <a:off x="0" y="3937668"/>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smtClean="0"/>
            <a:t>تزریق خون در صورت وجود اندیکاسیون های قطعی سبب کاهش میزان مورتالیتی بیمار می گردد.</a:t>
          </a:r>
          <a:endParaRPr lang="en-US" sz="1100" kern="1200"/>
        </a:p>
      </dsp:txBody>
      <dsp:txXfrm>
        <a:off x="29371" y="3967039"/>
        <a:ext cx="8018458" cy="542930"/>
      </dsp:txXfrm>
    </dsp:sp>
    <dsp:sp modelId="{3D911D20-FDA8-4D5E-B3F6-14E3B7544541}">
      <dsp:nvSpPr>
        <dsp:cNvPr id="0" name=""/>
        <dsp:cNvSpPr/>
      </dsp:nvSpPr>
      <dsp:spPr>
        <a:xfrm>
          <a:off x="0" y="4571021"/>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smtClean="0"/>
            <a:t>آمادگی مناسب قبل از عمل می تواند باعث کاهش تعداد تزریق های خون حین عمل شود. </a:t>
          </a:r>
          <a:endParaRPr lang="en-US" sz="1100" kern="1200"/>
        </a:p>
      </dsp:txBody>
      <dsp:txXfrm>
        <a:off x="29371" y="4600392"/>
        <a:ext cx="8018458" cy="542930"/>
      </dsp:txXfrm>
    </dsp:sp>
    <dsp:sp modelId="{EB4FD1BD-4888-43A2-8D25-09A992A102F2}">
      <dsp:nvSpPr>
        <dsp:cNvPr id="0" name=""/>
        <dsp:cNvSpPr/>
      </dsp:nvSpPr>
      <dsp:spPr>
        <a:xfrm>
          <a:off x="0" y="5204373"/>
          <a:ext cx="8077200" cy="601672"/>
        </a:xfrm>
        <a:prstGeom prst="roundRect">
          <a:avLst/>
        </a:prstGeom>
        <a:solidFill>
          <a:schemeClr val="lt1">
            <a:hueOff val="0"/>
            <a:satOff val="0"/>
            <a:lumOff val="0"/>
            <a:alphaOff val="0"/>
          </a:schemeClr>
        </a:solidFill>
        <a:ln w="19050"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r" defTabSz="488950" rtl="1">
            <a:lnSpc>
              <a:spcPct val="90000"/>
            </a:lnSpc>
            <a:spcBef>
              <a:spcPct val="0"/>
            </a:spcBef>
            <a:spcAft>
              <a:spcPct val="35000"/>
            </a:spcAft>
          </a:pPr>
          <a:r>
            <a:rPr lang="fa-IR" sz="1100" b="1" kern="1200" smtClean="0"/>
            <a:t>افراد سالم با هموگلوبین بالای 10 به ندرت نیاز به تزریق خون پیدا می کنند درحالی که افراد با هموگلوبین کمتر از 6 تقریبا همیشه نیازمند تزریق خون هستند. در غلظت های متوسط هموگلوبین (10-6)، قضاوت در مورد نیاز به دریافت خون باید بر اساس خطر ایجاد عوارض اکسیژناسیون ناکافی در بیمار صورت گیرد.</a:t>
          </a:r>
          <a:endParaRPr lang="en-US" sz="1100" kern="1200"/>
        </a:p>
      </dsp:txBody>
      <dsp:txXfrm>
        <a:off x="29371" y="5233744"/>
        <a:ext cx="8018458" cy="54293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301157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3466289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14755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2985858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33056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728345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9434055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443846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42750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C30587-B80D-447B-8C84-402F979145E8}" type="datetimeFigureOut">
              <a:rPr lang="en-US" smtClean="0"/>
              <a:t>7/8/2018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75900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C30587-B80D-447B-8C84-402F979145E8}"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203780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C30587-B80D-447B-8C84-402F979145E8}" type="datetimeFigureOut">
              <a:rPr lang="en-US" smtClean="0"/>
              <a:t>7/8/2018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2691627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9C30587-B80D-447B-8C84-402F979145E8}" type="datetimeFigureOut">
              <a:rPr lang="en-US" smtClean="0"/>
              <a:t>7/8/2018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4012275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C30587-B80D-447B-8C84-402F979145E8}" type="datetimeFigureOut">
              <a:rPr lang="en-US" smtClean="0"/>
              <a:t>7/8/2018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7927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30587-B80D-447B-8C84-402F979145E8}"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176085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C30587-B80D-447B-8C84-402F979145E8}" type="datetimeFigureOut">
              <a:rPr lang="en-US" smtClean="0"/>
              <a:t>7/8/2018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C88E55-5436-4432-AA30-09D6D241D64A}" type="slidenum">
              <a:rPr lang="en-US" smtClean="0"/>
              <a:t>‹#›</a:t>
            </a:fld>
            <a:endParaRPr lang="en-US"/>
          </a:p>
        </p:txBody>
      </p:sp>
    </p:spTree>
    <p:extLst>
      <p:ext uri="{BB962C8B-B14F-4D97-AF65-F5344CB8AC3E}">
        <p14:creationId xmlns:p14="http://schemas.microsoft.com/office/powerpoint/2010/main" val="3958567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C30587-B80D-447B-8C84-402F979145E8}" type="datetimeFigureOut">
              <a:rPr lang="en-US" smtClean="0"/>
              <a:t>7/8/2018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FC88E55-5436-4432-AA30-09D6D241D64A}" type="slidenum">
              <a:rPr lang="en-US" smtClean="0"/>
              <a:t>‹#›</a:t>
            </a:fld>
            <a:endParaRPr lang="en-US"/>
          </a:p>
        </p:txBody>
      </p:sp>
    </p:spTree>
    <p:extLst>
      <p:ext uri="{BB962C8B-B14F-4D97-AF65-F5344CB8AC3E}">
        <p14:creationId xmlns:p14="http://schemas.microsoft.com/office/powerpoint/2010/main" val="108529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533400"/>
            <a:ext cx="4150319" cy="762000"/>
          </a:xfrm>
        </p:spPr>
        <p:txBody>
          <a:bodyPr>
            <a:noAutofit/>
          </a:bodyPr>
          <a:lstStyle/>
          <a:p>
            <a:r>
              <a:rPr lang="fa-IR" dirty="0" smtClean="0"/>
              <a:t>خون درمانی</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95400"/>
            <a:ext cx="6096000" cy="4495800"/>
          </a:xfrm>
          <a:prstGeom prst="rect">
            <a:avLst/>
          </a:prstGeom>
        </p:spPr>
      </p:pic>
    </p:spTree>
    <p:extLst>
      <p:ext uri="{BB962C8B-B14F-4D97-AF65-F5344CB8AC3E}">
        <p14:creationId xmlns:p14="http://schemas.microsoft.com/office/powerpoint/2010/main" val="831610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440272252"/>
              </p:ext>
            </p:extLst>
          </p:nvPr>
        </p:nvGraphicFramePr>
        <p:xfrm>
          <a:off x="457200" y="381000"/>
          <a:ext cx="7696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6401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4064671816"/>
              </p:ext>
            </p:extLst>
          </p:nvPr>
        </p:nvGraphicFramePr>
        <p:xfrm>
          <a:off x="457200" y="5334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9348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77743708"/>
              </p:ext>
            </p:extLst>
          </p:nvPr>
        </p:nvGraphicFramePr>
        <p:xfrm>
          <a:off x="457200" y="533400"/>
          <a:ext cx="8458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4289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299939628"/>
              </p:ext>
            </p:extLst>
          </p:nvPr>
        </p:nvGraphicFramePr>
        <p:xfrm>
          <a:off x="457200" y="533400"/>
          <a:ext cx="7543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4169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905000"/>
            <a:ext cx="2808514" cy="3124200"/>
          </a:xfrm>
          <a:ln w="38100">
            <a:solidFill>
              <a:schemeClr val="tx1"/>
            </a:solid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1981200"/>
            <a:ext cx="4140331" cy="2966605"/>
          </a:xfrm>
          <a:prstGeom prst="rect">
            <a:avLst/>
          </a:prstGeom>
          <a:ln w="38100">
            <a:solidFill>
              <a:schemeClr val="tx1">
                <a:alpha val="61000"/>
              </a:schemeClr>
            </a:solidFill>
          </a:ln>
        </p:spPr>
      </p:pic>
    </p:spTree>
    <p:extLst>
      <p:ext uri="{BB962C8B-B14F-4D97-AF65-F5344CB8AC3E}">
        <p14:creationId xmlns:p14="http://schemas.microsoft.com/office/powerpoint/2010/main" val="1752751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743319514"/>
              </p:ext>
            </p:extLst>
          </p:nvPr>
        </p:nvGraphicFramePr>
        <p:xfrm>
          <a:off x="228600" y="5334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9805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76350289"/>
              </p:ext>
            </p:extLst>
          </p:nvPr>
        </p:nvGraphicFramePr>
        <p:xfrm>
          <a:off x="152400" y="152400"/>
          <a:ext cx="8686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4457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24107704"/>
              </p:ext>
            </p:extLst>
          </p:nvPr>
        </p:nvGraphicFramePr>
        <p:xfrm>
          <a:off x="457200" y="762000"/>
          <a:ext cx="7391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5271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168013508"/>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01242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95660743"/>
              </p:ext>
            </p:extLst>
          </p:nvPr>
        </p:nvGraphicFramePr>
        <p:xfrm>
          <a:off x="457200" y="533400"/>
          <a:ext cx="73914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6397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381000"/>
            <a:ext cx="6347713" cy="762000"/>
          </a:xfrm>
        </p:spPr>
        <p:txBody>
          <a:bodyPr/>
          <a:lstStyle/>
          <a:p>
            <a:pPr algn="ctr"/>
            <a:r>
              <a:rPr lang="fa-IR" sz="2800" dirty="0" smtClean="0"/>
              <a:t>مقدمه</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75472857"/>
              </p:ext>
            </p:extLst>
          </p:nvPr>
        </p:nvGraphicFramePr>
        <p:xfrm>
          <a:off x="533400" y="1143000"/>
          <a:ext cx="77724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92590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606539683"/>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99208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65815555"/>
              </p:ext>
            </p:extLst>
          </p:nvPr>
        </p:nvGraphicFramePr>
        <p:xfrm>
          <a:off x="457200" y="533400"/>
          <a:ext cx="79248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7059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4224013955"/>
              </p:ext>
            </p:extLst>
          </p:nvPr>
        </p:nvGraphicFramePr>
        <p:xfrm>
          <a:off x="457200" y="381000"/>
          <a:ext cx="85344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44992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557876122"/>
              </p:ext>
            </p:extLst>
          </p:nvPr>
        </p:nvGraphicFramePr>
        <p:xfrm>
          <a:off x="457200" y="533400"/>
          <a:ext cx="7467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242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698639359"/>
              </p:ext>
            </p:extLst>
          </p:nvPr>
        </p:nvGraphicFramePr>
        <p:xfrm>
          <a:off x="457200" y="533400"/>
          <a:ext cx="74676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803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955571023"/>
              </p:ext>
            </p:extLst>
          </p:nvPr>
        </p:nvGraphicFramePr>
        <p:xfrm>
          <a:off x="457200" y="533400"/>
          <a:ext cx="81534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80552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20499408"/>
              </p:ext>
            </p:extLst>
          </p:nvPr>
        </p:nvGraphicFramePr>
        <p:xfrm>
          <a:off x="457200" y="533400"/>
          <a:ext cx="80772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4164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397113335"/>
              </p:ext>
            </p:extLst>
          </p:nvPr>
        </p:nvGraphicFramePr>
        <p:xfrm>
          <a:off x="457200" y="533400"/>
          <a:ext cx="80010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34033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04060230"/>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5266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83919650"/>
              </p:ext>
            </p:extLst>
          </p:nvPr>
        </p:nvGraphicFramePr>
        <p:xfrm>
          <a:off x="457200" y="533400"/>
          <a:ext cx="68580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186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601206162"/>
              </p:ext>
            </p:extLst>
          </p:nvPr>
        </p:nvGraphicFramePr>
        <p:xfrm>
          <a:off x="457200" y="228600"/>
          <a:ext cx="6347713" cy="53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583944948"/>
              </p:ext>
            </p:extLst>
          </p:nvPr>
        </p:nvGraphicFramePr>
        <p:xfrm>
          <a:off x="304800" y="762000"/>
          <a:ext cx="8534400" cy="609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471766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861928308"/>
              </p:ext>
            </p:extLst>
          </p:nvPr>
        </p:nvGraphicFramePr>
        <p:xfrm>
          <a:off x="457200" y="533400"/>
          <a:ext cx="79248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7446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6347713" cy="533400"/>
          </a:xfrm>
        </p:spPr>
        <p:txBody>
          <a:bodyPr>
            <a:normAutofit/>
          </a:bodyPr>
          <a:lstStyle/>
          <a:p>
            <a:pPr algn="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066800"/>
            <a:ext cx="4681055" cy="4594225"/>
          </a:xfrm>
        </p:spPr>
      </p:pic>
    </p:spTree>
    <p:extLst>
      <p:ext uri="{BB962C8B-B14F-4D97-AF65-F5344CB8AC3E}">
        <p14:creationId xmlns:p14="http://schemas.microsoft.com/office/powerpoint/2010/main" val="2981687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06275556"/>
              </p:ext>
            </p:extLst>
          </p:nvPr>
        </p:nvGraphicFramePr>
        <p:xfrm>
          <a:off x="0" y="381000"/>
          <a:ext cx="8763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565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09599" y="609600"/>
          <a:ext cx="6347713" cy="132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609598" y="2160590"/>
            <a:ext cx="7391401" cy="3706810"/>
          </a:xfrm>
        </p:spPr>
        <p:txBody>
          <a:bodyPr/>
          <a:lstStyle/>
          <a:p>
            <a:pPr algn="just" rtl="1">
              <a:lnSpc>
                <a:spcPct val="200000"/>
              </a:lnSpc>
            </a:pPr>
            <a:r>
              <a:rPr lang="fa-IR" b="1" dirty="0" smtClean="0">
                <a:cs typeface="B Nazanin" pitchFamily="2" charset="-78"/>
              </a:rPr>
              <a:t>خونی </a:t>
            </a:r>
            <a:r>
              <a:rPr lang="fa-IR" b="1" dirty="0">
                <a:cs typeface="B Nazanin" pitchFamily="2" charset="-78"/>
              </a:rPr>
              <a:t>که تعیین نوع و اسکرین شده است یعنی از نظر آنتی ژن های </a:t>
            </a:r>
            <a:r>
              <a:rPr lang="en-US" b="1" dirty="0">
                <a:cs typeface="B Nazanin" pitchFamily="2" charset="-78"/>
              </a:rPr>
              <a:t>A</a:t>
            </a:r>
            <a:r>
              <a:rPr lang="fa-IR" b="1" dirty="0">
                <a:cs typeface="B Nazanin" pitchFamily="2" charset="-78"/>
              </a:rPr>
              <a:t>، </a:t>
            </a:r>
            <a:r>
              <a:rPr lang="en-US" b="1" dirty="0">
                <a:cs typeface="B Nazanin" pitchFamily="2" charset="-78"/>
              </a:rPr>
              <a:t>B</a:t>
            </a:r>
            <a:r>
              <a:rPr lang="fa-IR" b="1" dirty="0">
                <a:cs typeface="B Nazanin" pitchFamily="2" charset="-78"/>
              </a:rPr>
              <a:t> و </a:t>
            </a:r>
            <a:r>
              <a:rPr lang="en-US" b="1" dirty="0">
                <a:cs typeface="B Nazanin" pitchFamily="2" charset="-78"/>
              </a:rPr>
              <a:t>Rh</a:t>
            </a:r>
            <a:r>
              <a:rPr lang="fa-IR" b="1" dirty="0">
                <a:cs typeface="B Nazanin" pitchFamily="2" charset="-78"/>
              </a:rPr>
              <a:t> و همچنی آنتی بادی ها غرابل گری شده است. این روش زمانی مورد استفاده است که عمل جراحی برنامه ریزی شده ای که احتمالی پایینی برای نیاز به خون دارد مانند هیسترکتومی و کوله سیستکتومی قرار است انجام گیرد اما باید خون برای تزریق حتما در دسترس باشد.</a:t>
            </a:r>
          </a:p>
          <a:p>
            <a:pPr algn="r">
              <a:lnSpc>
                <a:spcPct val="200000"/>
              </a:lnSpc>
            </a:pPr>
            <a:endParaRPr lang="en-US" dirty="0"/>
          </a:p>
        </p:txBody>
      </p:sp>
    </p:spTree>
    <p:extLst>
      <p:ext uri="{BB962C8B-B14F-4D97-AF65-F5344CB8AC3E}">
        <p14:creationId xmlns:p14="http://schemas.microsoft.com/office/powerpoint/2010/main" val="368145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220508189"/>
              </p:ext>
            </p:extLst>
          </p:nvPr>
        </p:nvGraphicFramePr>
        <p:xfrm>
          <a:off x="457200" y="304800"/>
          <a:ext cx="6858000" cy="5821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53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219200"/>
            <a:ext cx="5715000" cy="3676650"/>
          </a:xfrm>
        </p:spPr>
      </p:pic>
    </p:spTree>
    <p:extLst>
      <p:ext uri="{BB962C8B-B14F-4D97-AF65-F5344CB8AC3E}">
        <p14:creationId xmlns:p14="http://schemas.microsoft.com/office/powerpoint/2010/main" val="3606071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80435262"/>
              </p:ext>
            </p:extLst>
          </p:nvPr>
        </p:nvGraphicFramePr>
        <p:xfrm>
          <a:off x="457200" y="381000"/>
          <a:ext cx="6781800" cy="5745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071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468</TotalTime>
  <Words>4118</Words>
  <Application>Microsoft Office PowerPoint</Application>
  <PresentationFormat>On-screen Show (4:3)</PresentationFormat>
  <Paragraphs>190</Paragraphs>
  <Slides>30</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B Nazanin</vt:lpstr>
      <vt:lpstr>Tahoma</vt:lpstr>
      <vt:lpstr>Trebuchet MS</vt:lpstr>
      <vt:lpstr>Wingdings 3</vt:lpstr>
      <vt:lpstr>Facet</vt:lpstr>
      <vt:lpstr>خون درمانی</vt:lpstr>
      <vt:lpstr>مقدمه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خون درمانی</dc:title>
  <dc:creator>User</dc:creator>
  <cp:lastModifiedBy>PC</cp:lastModifiedBy>
  <cp:revision>114</cp:revision>
  <dcterms:created xsi:type="dcterms:W3CDTF">2018-07-08T09:14:23Z</dcterms:created>
  <dcterms:modified xsi:type="dcterms:W3CDTF">2018-07-08T17:42:04Z</dcterms:modified>
</cp:coreProperties>
</file>