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620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4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01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11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0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0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029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>
                <a:cs typeface="B Nazanin" panose="000004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cs typeface="B Nazanin" panose="000004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58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rtl="1"/>
            <a:r>
              <a:rPr lang="fa-IR" b="1" dirty="0">
                <a:cs typeface="B Nazanin" panose="00000400000000000000" pitchFamily="2" charset="-78"/>
              </a:rPr>
              <a:t>تمرین </a:t>
            </a:r>
            <a:r>
              <a:rPr lang="en-US" b="1" dirty="0">
                <a:cs typeface="B Nazanin" panose="00000400000000000000" pitchFamily="2" charset="-78"/>
              </a:rPr>
              <a:t>Sleeves </a:t>
            </a:r>
            <a:r>
              <a:rPr lang="en-US" b="1" dirty="0" smtClean="0">
                <a:cs typeface="B Nazanin" panose="00000400000000000000" pitchFamily="2" charset="-78"/>
              </a:rPr>
              <a:t>Up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524000" y="3421268"/>
            <a:ext cx="9144000" cy="241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/>
            <a:r>
              <a:rPr lang="fa-IR" sz="3200" dirty="0">
                <a:cs typeface="B Nazanin" panose="00000400000000000000" pitchFamily="2" charset="-78"/>
              </a:rPr>
              <a:t>کارگاه </a:t>
            </a:r>
            <a:r>
              <a:rPr lang="fa-IR" sz="3200" dirty="0" smtClean="0">
                <a:cs typeface="B Nazanin" panose="00000400000000000000" pitchFamily="2" charset="-78"/>
              </a:rPr>
              <a:t>2</a:t>
            </a:r>
            <a:endParaRPr lang="en-US" sz="3200" dirty="0">
              <a:cs typeface="B Nazanin" panose="00000400000000000000" pitchFamily="2" charset="-78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fa-IR" sz="1800" i="1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بودجه، </a:t>
            </a: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فرضیات، </a:t>
            </a:r>
            <a:r>
              <a:rPr lang="fa-IR" sz="1800" i="1" dirty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آزمایش و </a:t>
            </a:r>
            <a:r>
              <a:rPr lang="fa-IR" sz="1800" i="1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تأیید کردن</a:t>
            </a:r>
            <a:endParaRPr sz="3200" b="0" i="0" u="none" strike="noStrike" cap="none" dirty="0">
              <a:solidFill>
                <a:srgbClr val="C55A11"/>
              </a:solidFill>
              <a:latin typeface="Calibri"/>
              <a:ea typeface="Calibri"/>
              <a:cs typeface="B Nazanin" panose="00000400000000000000" pitchFamily="2" charset="-78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dirty="0"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7410" y="154951"/>
            <a:ext cx="1836620" cy="9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 r="-9122" b="-9122"/>
          <a:stretch/>
        </p:blipFill>
        <p:spPr>
          <a:xfrm>
            <a:off x="4464437" y="5626075"/>
            <a:ext cx="3252887" cy="10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988671" y="4916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fa-IR" b="1" dirty="0"/>
              <a:t>مرور: برنامه کسب و کار سه صفحه ای (صفحه اول)</a:t>
            </a:r>
            <a:endParaRPr lang="en-US" dirty="0"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838200" y="153257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a-IR" sz="1200" b="1" dirty="0"/>
              <a:t>تعریف</a:t>
            </a:r>
            <a:endParaRPr lang="en-US" sz="1200" dirty="0"/>
          </a:p>
          <a:p>
            <a:pPr marL="114300" indent="0">
              <a:buNone/>
            </a:pPr>
            <a:r>
              <a:rPr lang="fa-IR" sz="1200" dirty="0"/>
              <a:t>               • کسب و کار شما چیست؟</a:t>
            </a:r>
            <a:endParaRPr lang="en-US" sz="1200" dirty="0"/>
          </a:p>
          <a:p>
            <a:r>
              <a:rPr lang="fa-IR" sz="1200" b="1" dirty="0"/>
              <a:t>نیاز بازار</a:t>
            </a:r>
            <a:endParaRPr lang="en-US" sz="1200" dirty="0"/>
          </a:p>
          <a:p>
            <a:pPr marL="114300" indent="0">
              <a:buNone/>
            </a:pPr>
            <a:r>
              <a:rPr lang="fa-IR" sz="1200" dirty="0"/>
              <a:t>               • شرکت شما چه نیازی را بر طرف می سازد؟</a:t>
            </a:r>
            <a:endParaRPr lang="en-US" sz="1200" dirty="0"/>
          </a:p>
          <a:p>
            <a:r>
              <a:rPr lang="fa-IR" sz="1200" b="1" dirty="0"/>
              <a:t>راه حل شما</a:t>
            </a:r>
            <a:endParaRPr lang="en-US" sz="1200" dirty="0"/>
          </a:p>
          <a:p>
            <a:pPr marL="114300" indent="0">
              <a:buNone/>
            </a:pPr>
            <a:r>
              <a:rPr lang="fa-IR" sz="1200" dirty="0"/>
              <a:t>               • محصولات و / یا خدمات شما چه چیزهایی هستند و چگونه آنها می توانند نیاز بازار را بر طرف کنند؟</a:t>
            </a:r>
            <a:endParaRPr lang="en-US" sz="1200" dirty="0"/>
          </a:p>
          <a:p>
            <a:r>
              <a:rPr lang="fa-IR" sz="1200" b="1" dirty="0"/>
              <a:t>رقابت</a:t>
            </a:r>
            <a:endParaRPr lang="en-US" sz="1200" dirty="0"/>
          </a:p>
          <a:p>
            <a:pPr marL="114300" indent="0">
              <a:buNone/>
            </a:pPr>
            <a:r>
              <a:rPr lang="fa-IR" sz="1200" dirty="0"/>
              <a:t>               • چه کسی در حال انجام کاری مشابه با کار شما است و چرا محصولات و / یا خدمات شما از او بهتر است؟</a:t>
            </a:r>
            <a:endParaRPr lang="en-US" sz="1200" dirty="0"/>
          </a:p>
          <a:p>
            <a:r>
              <a:rPr lang="fa-IR" sz="1200" b="1" dirty="0"/>
              <a:t>بازار هدف</a:t>
            </a:r>
            <a:endParaRPr lang="en-US" sz="1200" dirty="0"/>
          </a:p>
          <a:p>
            <a:pPr marL="114300" indent="0">
              <a:buNone/>
            </a:pPr>
            <a:r>
              <a:rPr lang="fa-IR" sz="1200" dirty="0"/>
              <a:t>               • چه کسی محصولات و / یا خدمات شما را خریداری خواهد کرد؟</a:t>
            </a:r>
            <a:endParaRPr lang="en-US" sz="1200" dirty="0"/>
          </a:p>
          <a:p>
            <a:r>
              <a:rPr lang="fa-IR" sz="1200" b="1" dirty="0"/>
              <a:t>بازاریابی</a:t>
            </a:r>
            <a:endParaRPr lang="en-US" sz="1200" dirty="0"/>
          </a:p>
          <a:p>
            <a:pPr marL="114300" indent="0">
              <a:buNone/>
            </a:pPr>
            <a:r>
              <a:rPr lang="fa-IR" sz="1200" dirty="0"/>
              <a:t>               • چگونه افراد را برای خرید محصولات و / یا خدمات خود متقاعد خواهید کرد؟</a:t>
            </a:r>
            <a:endParaRPr lang="en-US" sz="1200" dirty="0"/>
          </a:p>
          <a:p>
            <a:r>
              <a:rPr lang="fa-IR" sz="1200" b="1" dirty="0"/>
              <a:t>اهداف</a:t>
            </a:r>
            <a:endParaRPr lang="en-US" sz="1200" dirty="0"/>
          </a:p>
          <a:p>
            <a:pPr marL="114300" indent="0">
              <a:buNone/>
            </a:pPr>
            <a:r>
              <a:rPr lang="fa-IR" sz="1200" dirty="0"/>
              <a:t>                • چگونه خواهید فهمید کسب و کار شما موفق بوده است؟</a:t>
            </a:r>
            <a:endParaRPr lang="en-US" sz="1200" dirty="0"/>
          </a:p>
          <a:p>
            <a:r>
              <a:rPr lang="fa-IR" sz="1200" b="1" dirty="0"/>
              <a:t>شما و تیم تان</a:t>
            </a:r>
            <a:endParaRPr lang="en-US" sz="1200" dirty="0"/>
          </a:p>
          <a:p>
            <a:pPr marL="114300" indent="0">
              <a:buNone/>
            </a:pPr>
            <a:r>
              <a:rPr lang="fa-IR" sz="1200" dirty="0"/>
              <a:t>               • چرا شما و تیم خود را برای هدایت این کسب و کار افراد مناسبی هستید؟</a:t>
            </a:r>
            <a:endParaRPr lang="en-US" sz="1200" dirty="0"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7410" y="154951"/>
            <a:ext cx="1836620" cy="92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671" y="3481952"/>
            <a:ext cx="3794760" cy="252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fa-IR" b="1" dirty="0" smtClean="0"/>
              <a:t>بودجه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14300" indent="0" algn="ctr" rtl="1">
              <a:buNone/>
            </a:pPr>
            <a:r>
              <a:rPr lang="fa-IR" sz="3200" b="1" dirty="0"/>
              <a:t>سود= درآمد – هزینه ها</a:t>
            </a:r>
            <a:endParaRPr lang="en-US" sz="3200"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7410" y="154951"/>
            <a:ext cx="1836620" cy="9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4430"/>
            <a:ext cx="4531637" cy="537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38200" y="1319752"/>
            <a:ext cx="10515600" cy="526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 rtl="1">
              <a:spcBef>
                <a:spcPts val="0"/>
              </a:spcBef>
              <a:buSzPts val="6000"/>
              <a:buNone/>
            </a:pPr>
            <a:r>
              <a:rPr lang="fa-IR" sz="4000" b="1" dirty="0"/>
              <a:t>فرضیات</a:t>
            </a:r>
            <a:endParaRPr lang="en-US" sz="60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dirty="0"/>
          </a:p>
          <a:p>
            <a:pPr algn="just" rtl="1"/>
            <a:endParaRPr lang="en-US" sz="3200" dirty="0"/>
          </a:p>
          <a:p>
            <a:pPr marL="114300" lvl="0" indent="0" algn="just" rtl="1">
              <a:buNone/>
            </a:pPr>
            <a:r>
              <a:rPr lang="fa-IR" dirty="0" smtClean="0"/>
              <a:t>1.  فرضیات </a:t>
            </a:r>
            <a:r>
              <a:rPr lang="fa-IR" dirty="0"/>
              <a:t>تان را شناسایی کنید</a:t>
            </a:r>
            <a:endParaRPr lang="en-US" dirty="0"/>
          </a:p>
          <a:p>
            <a:pPr marL="114300" lvl="0" indent="0" algn="just" rtl="1">
              <a:buNone/>
            </a:pPr>
            <a:r>
              <a:rPr lang="fa-IR" dirty="0" smtClean="0"/>
              <a:t>2.  </a:t>
            </a:r>
            <a:r>
              <a:rPr lang="fa-IR" dirty="0" smtClean="0"/>
              <a:t>درست </a:t>
            </a:r>
            <a:r>
              <a:rPr lang="fa-IR" dirty="0"/>
              <a:t>بودن آنها را تایید نمایید</a:t>
            </a:r>
            <a:endParaRPr lang="en-US" dirty="0"/>
          </a:p>
          <a:p>
            <a:pPr marL="114300" lvl="0" indent="0" algn="just" rtl="1">
              <a:buNone/>
            </a:pPr>
            <a:r>
              <a:rPr lang="fa-IR" dirty="0" smtClean="0"/>
              <a:t>3.  برنامه </a:t>
            </a:r>
            <a:r>
              <a:rPr lang="fa-IR" dirty="0"/>
              <a:t>کسب و کار را اصلاح کنید</a:t>
            </a:r>
            <a:endParaRPr lang="en-US" dirty="0"/>
          </a:p>
          <a:p>
            <a:pPr marL="514350" lvl="0" indent="-32385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b="1" dirty="0"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7410" y="154951"/>
            <a:ext cx="1836620" cy="9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1889"/>
            <a:ext cx="6466114" cy="484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38200" y="1082788"/>
            <a:ext cx="10515600" cy="474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 rtl="1">
              <a:buNone/>
            </a:pPr>
            <a:r>
              <a:rPr lang="fa-IR" sz="3200" b="1" dirty="0"/>
              <a:t>مثال </a:t>
            </a:r>
            <a:r>
              <a:rPr lang="fa-IR" sz="3200" b="1" dirty="0" err="1"/>
              <a:t>هایی</a:t>
            </a:r>
            <a:r>
              <a:rPr lang="fa-IR" sz="3200" b="1" dirty="0"/>
              <a:t> از فرضیات کلیدی</a:t>
            </a:r>
            <a:endParaRPr lang="en-US" sz="3200" dirty="0"/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lvl="0" algn="just" rtl="1"/>
            <a:r>
              <a:rPr lang="fa-IR" dirty="0"/>
              <a:t>محصول یا خدمات مورد نیاز</a:t>
            </a:r>
            <a:endParaRPr lang="en-US" dirty="0"/>
          </a:p>
          <a:p>
            <a:pPr lvl="0" algn="just" rtl="1"/>
            <a:r>
              <a:rPr lang="fa-IR" dirty="0"/>
              <a:t>داشتن پایگاه مناسب در بین مشتریان</a:t>
            </a:r>
            <a:endParaRPr lang="en-US" dirty="0"/>
          </a:p>
          <a:p>
            <a:pPr lvl="0" algn="just" rtl="1"/>
            <a:r>
              <a:rPr lang="fa-IR" dirty="0"/>
              <a:t>مهارت ها و تجربیات</a:t>
            </a:r>
            <a:endParaRPr lang="en-US" dirty="0"/>
          </a:p>
          <a:p>
            <a:pPr lvl="0" algn="just" rtl="1"/>
            <a:r>
              <a:rPr lang="fa-IR" dirty="0"/>
              <a:t>سودآوری</a:t>
            </a:r>
            <a:endParaRPr lang="en-US" dirty="0"/>
          </a:p>
          <a:p>
            <a:pPr marL="22860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/>
            </a:r>
            <a:br>
              <a:rPr lang="en-US" dirty="0"/>
            </a:br>
            <a:endParaRPr b="1" dirty="0"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7410" y="154951"/>
            <a:ext cx="1836620" cy="9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l="9135" t="18253" r="9616" b="18255"/>
          <a:stretch/>
        </p:blipFill>
        <p:spPr>
          <a:xfrm>
            <a:off x="70756" y="113506"/>
            <a:ext cx="2706402" cy="1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https://gm1.ggpht.com/3Ydod8EMxyvVGae5W9O8Bp4-ICCUOUafKmdJ2mDbvXm_qhAAnAJStU6xAbjXGb4AW-l8o8OX8o9lnOHrPsH7RYQXwtm4OTX9r56_bplPdvu3dgph093oZ2KDT8cAfKo6ujcxCm4bCLTEt8ayn6UxkppYGME1_r36JCUsAR6vqotV1lAQrdhGuO0hruQtZLiWKWnuRTJtAOeDZfT90U9mMcnKmb-sT4O3GY0tWp2oGiUi5JPaxnYJjejNbTJdYa0CUTMwnMJsV1aBDFy3layvdRYYE5DGrhSELty_qIz9ngCjWrdICIvBF36kUbMYZ4AGy69HaArMx5E7wasSlEbfCabPapEp34JvhoUEr6iQzoh-6zPl4sEK4suAMi2L8eBXQX0Nxond3md1aUApePrpD7fKa1oKqGfywNZ3Ry0cCWZ5cnmJ0Dr_RaTnx6joBzIib-CajOQbPNlzMKkdOuOj5tYXXItK36pbzY-EDq99nT7II9CptRO_z_j_P9ef-G_1YnGRSEfyeeif1_mr_ERrnFqL_ljpfjzeA-u4v_jp8cRz15Mf2hhqyMWmG6fbu_sP4-Ceud9ZMnB5ro6Q9gwMuBr25tO_tL_-y7wuON1qGsjJFpgeazfcxb4c49g0ZHmjzk4NhhEpzv9Rtu3yBiL-Mzqy9E2u54ss0TnrcYWUkyvHVLH86FEpCEctT3xUe3ZzCbsSye1VT0QC-w=w234-h124-l75-f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7410" y="154951"/>
            <a:ext cx="1836620" cy="9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1008463" y="11851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a-IR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تایید کردن </a:t>
            </a:r>
            <a:r>
              <a:rPr lang="fa-IR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rPr>
              <a:t>فرضیاتمان</a:t>
            </a:r>
            <a:endParaRPr sz="1050" dirty="0">
              <a:cs typeface="B Nazanin" panose="00000400000000000000" pitchFamily="2" charset="-78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034692" y="2318657"/>
            <a:ext cx="7663379" cy="364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تحقیق (از طریق </a:t>
            </a:r>
            <a:r>
              <a:rPr lang="fa-IR" sz="2800" dirty="0" err="1">
                <a:cs typeface="B Nazanin" panose="00000400000000000000" pitchFamily="2" charset="-78"/>
              </a:rPr>
              <a:t>گوگل</a:t>
            </a:r>
            <a:r>
              <a:rPr lang="fa-IR" sz="2800" dirty="0">
                <a:cs typeface="B Nazanin" panose="00000400000000000000" pitchFamily="2" charset="-78"/>
              </a:rPr>
              <a:t> و مصاحبه) </a:t>
            </a:r>
            <a:endParaRPr lang="en-US" sz="2800" dirty="0">
              <a:cs typeface="B Nazanin" panose="00000400000000000000" pitchFamily="2" charset="-78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نظر سنجی (فرم های </a:t>
            </a:r>
            <a:r>
              <a:rPr lang="fa-IR" sz="2800" dirty="0" err="1">
                <a:cs typeface="B Nazanin" panose="00000400000000000000" pitchFamily="2" charset="-78"/>
              </a:rPr>
              <a:t>گوگل</a:t>
            </a:r>
            <a:r>
              <a:rPr lang="fa-IR" sz="2800" dirty="0">
                <a:cs typeface="B Nazanin" panose="00000400000000000000" pitchFamily="2" charset="-78"/>
              </a:rPr>
              <a:t>، سایر نظر سنجی های اینترنتی، نظر سنجی کاغذی)</a:t>
            </a:r>
            <a:endParaRPr lang="en-US" sz="2800" dirty="0">
              <a:cs typeface="B Nazanin" panose="00000400000000000000" pitchFamily="2" charset="-78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آزمایشات (ساخت و توزیع محصول یا خدمات اولیه)</a:t>
            </a:r>
            <a:endParaRPr lang="en-US" sz="2800" dirty="0">
              <a:cs typeface="B Nazanin" panose="00000400000000000000" pitchFamily="2" charset="-78"/>
            </a:endParaRPr>
          </a:p>
          <a:p>
            <a:pPr marL="1143000" marR="0" lvl="2" indent="-101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101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101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101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101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318657"/>
            <a:ext cx="3026229" cy="4539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271</Words>
  <Application>Microsoft Office PowerPoint</Application>
  <PresentationFormat>Widescreen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 Nazanin</vt:lpstr>
      <vt:lpstr>Calibri</vt:lpstr>
      <vt:lpstr>Office Theme</vt:lpstr>
      <vt:lpstr>تمرین Sleeves Up</vt:lpstr>
      <vt:lpstr>مرور: برنامه کسب و کار سه صفحه ای (صفحه اول)</vt:lpstr>
      <vt:lpstr>بودجه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تمرین آستین بالا زدن</dc:title>
  <cp:lastModifiedBy>Ali Abedi</cp:lastModifiedBy>
  <cp:revision>6</cp:revision>
  <dcterms:modified xsi:type="dcterms:W3CDTF">2019-05-26T07:21:11Z</dcterms:modified>
</cp:coreProperties>
</file>